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charts/style2.xml" ContentType="application/vnd.ms-office.chartstyl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emf" ContentType="image/x-emf"/>
  <Default Extension="jpeg" ContentType="image/jpeg"/>
  <Override PartName="/ppt/charts/colors4.xml" ContentType="application/vnd.ms-office.chartcolorstyle+xml"/>
  <Override PartName="/ppt/charts/colors5.xml" ContentType="application/vnd.ms-office.chartcolor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charts/colors2.xml" ContentType="application/vnd.ms-office.chartcolorstyle+xml"/>
  <Override PartName="/ppt/charts/colors3.xml" ContentType="application/vnd.ms-office.chartcolorstyl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olors1.xml" ContentType="application/vnd.ms-office.chartcolorstyle+xml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5.xml" ContentType="application/vnd.ms-office.chartstyl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charts/style4.xml" ContentType="application/vnd.ms-office.chartstyle+xml"/>
  <Override PartName="/ppt/charts/style3.xml" ContentType="application/vnd.ms-office.chartstyle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charts/style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7" r:id="rId2"/>
    <p:sldId id="258" r:id="rId3"/>
    <p:sldId id="274" r:id="rId4"/>
    <p:sldId id="273" r:id="rId5"/>
    <p:sldId id="275" r:id="rId6"/>
    <p:sldId id="269" r:id="rId7"/>
    <p:sldId id="270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7" autoAdjust="0"/>
    <p:restoredTop sz="94660"/>
  </p:normalViewPr>
  <p:slideViewPr>
    <p:cSldViewPr snapToGrid="0">
      <p:cViewPr varScale="1">
        <p:scale>
          <a:sx n="73" d="100"/>
          <a:sy n="73" d="100"/>
        </p:scale>
        <p:origin x="-62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Office_Excel_2007_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oleObject" Target="file:///C:\Users\Sharong\Desktop\PRIME_research\first_simulation\loop_motions\graph_bothloops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2" Type="http://schemas.microsoft.com/office/2011/relationships/chartColorStyle" Target="colors3.xml"/><Relationship Id="rId1" Type="http://schemas.openxmlformats.org/officeDocument/2006/relationships/package" Target="../embeddings/Microsoft_Office_Excel_2007_Workbook2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Style" Target="style4.xml"/><Relationship Id="rId2" Type="http://schemas.microsoft.com/office/2011/relationships/chartColorStyle" Target="colors4.xml"/><Relationship Id="rId1" Type="http://schemas.openxmlformats.org/officeDocument/2006/relationships/oleObject" Target="file:///C:\Users\Sharong\Desktop\PRIME_research\first_simulation\salt_bridges\graph_131_152_157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Style" Target="style5.xml"/><Relationship Id="rId2" Type="http://schemas.microsoft.com/office/2011/relationships/chartColorStyle" Target="colors5.xml"/><Relationship Id="rId1" Type="http://schemas.openxmlformats.org/officeDocument/2006/relationships/oleObject" Target="file:///C:\Users\Sharong\Desktop\PRIME_research\first_simulation\loop_motions\CA%20distance%20bw%20loops\graph_CA_betweenLobe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RMSF</a:t>
            </a:r>
            <a:r>
              <a:rPr lang="en-US" baseline="0" dirty="0"/>
              <a:t> of Loops K171-K178 and A300-R306</a:t>
            </a:r>
            <a:endParaRPr lang="en-US" dirty="0"/>
          </a:p>
        </c:rich>
      </c:tx>
      <c:layout/>
      <c:spPr>
        <a:noFill/>
        <a:ln>
          <a:noFill/>
        </a:ln>
        <a:effectLst/>
      </c:spPr>
    </c:title>
    <c:plotArea>
      <c:layout/>
      <c:lineChart>
        <c:grouping val="standard"/>
        <c:ser>
          <c:idx val="0"/>
          <c:order val="0"/>
          <c:tx>
            <c:strRef>
              <c:f>'both together'!$B$1</c:f>
              <c:strCache>
                <c:ptCount val="1"/>
                <c:pt idx="0">
                  <c:v>A300-R306</c:v>
                </c:pt>
              </c:strCache>
            </c:strRef>
          </c:tx>
          <c:spPr>
            <a:ln w="63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'both together'!$A$2:$A$4011</c:f>
              <c:numCache>
                <c:formatCode>General</c:formatCode>
                <c:ptCount val="40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  <c:pt idx="1800">
                  <c:v>1800</c:v>
                </c:pt>
                <c:pt idx="1801">
                  <c:v>1801</c:v>
                </c:pt>
                <c:pt idx="1802">
                  <c:v>1802</c:v>
                </c:pt>
                <c:pt idx="1803">
                  <c:v>1803</c:v>
                </c:pt>
                <c:pt idx="1804">
                  <c:v>1804</c:v>
                </c:pt>
                <c:pt idx="1805">
                  <c:v>1805</c:v>
                </c:pt>
                <c:pt idx="1806">
                  <c:v>1806</c:v>
                </c:pt>
                <c:pt idx="1807">
                  <c:v>1807</c:v>
                </c:pt>
                <c:pt idx="1808">
                  <c:v>1808</c:v>
                </c:pt>
                <c:pt idx="1809">
                  <c:v>1809</c:v>
                </c:pt>
                <c:pt idx="1810">
                  <c:v>1810</c:v>
                </c:pt>
                <c:pt idx="1811">
                  <c:v>1811</c:v>
                </c:pt>
                <c:pt idx="1812">
                  <c:v>1812</c:v>
                </c:pt>
                <c:pt idx="1813">
                  <c:v>1813</c:v>
                </c:pt>
                <c:pt idx="1814">
                  <c:v>1814</c:v>
                </c:pt>
                <c:pt idx="1815">
                  <c:v>1815</c:v>
                </c:pt>
                <c:pt idx="1816">
                  <c:v>1816</c:v>
                </c:pt>
                <c:pt idx="1817">
                  <c:v>1817</c:v>
                </c:pt>
                <c:pt idx="1818">
                  <c:v>1818</c:v>
                </c:pt>
                <c:pt idx="1819">
                  <c:v>1819</c:v>
                </c:pt>
                <c:pt idx="1820">
                  <c:v>1820</c:v>
                </c:pt>
                <c:pt idx="1821">
                  <c:v>1821</c:v>
                </c:pt>
                <c:pt idx="1822">
                  <c:v>1822</c:v>
                </c:pt>
                <c:pt idx="1823">
                  <c:v>1823</c:v>
                </c:pt>
                <c:pt idx="1824">
                  <c:v>1824</c:v>
                </c:pt>
                <c:pt idx="1825">
                  <c:v>1825</c:v>
                </c:pt>
                <c:pt idx="1826">
                  <c:v>1826</c:v>
                </c:pt>
                <c:pt idx="1827">
                  <c:v>1827</c:v>
                </c:pt>
                <c:pt idx="1828">
                  <c:v>1828</c:v>
                </c:pt>
                <c:pt idx="1829">
                  <c:v>1829</c:v>
                </c:pt>
                <c:pt idx="1830">
                  <c:v>1830</c:v>
                </c:pt>
                <c:pt idx="1831">
                  <c:v>1831</c:v>
                </c:pt>
                <c:pt idx="1832">
                  <c:v>1832</c:v>
                </c:pt>
                <c:pt idx="1833">
                  <c:v>1833</c:v>
                </c:pt>
                <c:pt idx="1834">
                  <c:v>1834</c:v>
                </c:pt>
                <c:pt idx="1835">
                  <c:v>1835</c:v>
                </c:pt>
                <c:pt idx="1836">
                  <c:v>1836</c:v>
                </c:pt>
                <c:pt idx="1837">
                  <c:v>1837</c:v>
                </c:pt>
                <c:pt idx="1838">
                  <c:v>1838</c:v>
                </c:pt>
                <c:pt idx="1839">
                  <c:v>1839</c:v>
                </c:pt>
                <c:pt idx="1840">
                  <c:v>1840</c:v>
                </c:pt>
                <c:pt idx="1841">
                  <c:v>1841</c:v>
                </c:pt>
                <c:pt idx="1842">
                  <c:v>1842</c:v>
                </c:pt>
                <c:pt idx="1843">
                  <c:v>1843</c:v>
                </c:pt>
                <c:pt idx="1844">
                  <c:v>1844</c:v>
                </c:pt>
                <c:pt idx="1845">
                  <c:v>1845</c:v>
                </c:pt>
                <c:pt idx="1846">
                  <c:v>1846</c:v>
                </c:pt>
                <c:pt idx="1847">
                  <c:v>1847</c:v>
                </c:pt>
                <c:pt idx="1848">
                  <c:v>1848</c:v>
                </c:pt>
                <c:pt idx="1849">
                  <c:v>1849</c:v>
                </c:pt>
                <c:pt idx="1850">
                  <c:v>1850</c:v>
                </c:pt>
                <c:pt idx="1851">
                  <c:v>1851</c:v>
                </c:pt>
                <c:pt idx="1852">
                  <c:v>1852</c:v>
                </c:pt>
                <c:pt idx="1853">
                  <c:v>1853</c:v>
                </c:pt>
                <c:pt idx="1854">
                  <c:v>1854</c:v>
                </c:pt>
                <c:pt idx="1855">
                  <c:v>1855</c:v>
                </c:pt>
                <c:pt idx="1856">
                  <c:v>1856</c:v>
                </c:pt>
                <c:pt idx="1857">
                  <c:v>1857</c:v>
                </c:pt>
                <c:pt idx="1858">
                  <c:v>1858</c:v>
                </c:pt>
                <c:pt idx="1859">
                  <c:v>1859</c:v>
                </c:pt>
                <c:pt idx="1860">
                  <c:v>1860</c:v>
                </c:pt>
                <c:pt idx="1861">
                  <c:v>1861</c:v>
                </c:pt>
                <c:pt idx="1862">
                  <c:v>1862</c:v>
                </c:pt>
                <c:pt idx="1863">
                  <c:v>1863</c:v>
                </c:pt>
                <c:pt idx="1864">
                  <c:v>1864</c:v>
                </c:pt>
                <c:pt idx="1865">
                  <c:v>1865</c:v>
                </c:pt>
                <c:pt idx="1866">
                  <c:v>1866</c:v>
                </c:pt>
                <c:pt idx="1867">
                  <c:v>1867</c:v>
                </c:pt>
                <c:pt idx="1868">
                  <c:v>1868</c:v>
                </c:pt>
                <c:pt idx="1869">
                  <c:v>1869</c:v>
                </c:pt>
                <c:pt idx="1870">
                  <c:v>1870</c:v>
                </c:pt>
                <c:pt idx="1871">
                  <c:v>1871</c:v>
                </c:pt>
                <c:pt idx="1872">
                  <c:v>1872</c:v>
                </c:pt>
                <c:pt idx="1873">
                  <c:v>1873</c:v>
                </c:pt>
                <c:pt idx="1874">
                  <c:v>1874</c:v>
                </c:pt>
                <c:pt idx="1875">
                  <c:v>1875</c:v>
                </c:pt>
                <c:pt idx="1876">
                  <c:v>1876</c:v>
                </c:pt>
                <c:pt idx="1877">
                  <c:v>1877</c:v>
                </c:pt>
                <c:pt idx="1878">
                  <c:v>1878</c:v>
                </c:pt>
                <c:pt idx="1879">
                  <c:v>1879</c:v>
                </c:pt>
                <c:pt idx="1880">
                  <c:v>1880</c:v>
                </c:pt>
                <c:pt idx="1881">
                  <c:v>1881</c:v>
                </c:pt>
                <c:pt idx="1882">
                  <c:v>1882</c:v>
                </c:pt>
                <c:pt idx="1883">
                  <c:v>1883</c:v>
                </c:pt>
                <c:pt idx="1884">
                  <c:v>1884</c:v>
                </c:pt>
                <c:pt idx="1885">
                  <c:v>1885</c:v>
                </c:pt>
                <c:pt idx="1886">
                  <c:v>1886</c:v>
                </c:pt>
                <c:pt idx="1887">
                  <c:v>1887</c:v>
                </c:pt>
                <c:pt idx="1888">
                  <c:v>1888</c:v>
                </c:pt>
                <c:pt idx="1889">
                  <c:v>1889</c:v>
                </c:pt>
                <c:pt idx="1890">
                  <c:v>1890</c:v>
                </c:pt>
                <c:pt idx="1891">
                  <c:v>1891</c:v>
                </c:pt>
                <c:pt idx="1892">
                  <c:v>1892</c:v>
                </c:pt>
                <c:pt idx="1893">
                  <c:v>1893</c:v>
                </c:pt>
                <c:pt idx="1894">
                  <c:v>1894</c:v>
                </c:pt>
                <c:pt idx="1895">
                  <c:v>1895</c:v>
                </c:pt>
                <c:pt idx="1896">
                  <c:v>1896</c:v>
                </c:pt>
                <c:pt idx="1897">
                  <c:v>1897</c:v>
                </c:pt>
                <c:pt idx="1898">
                  <c:v>1898</c:v>
                </c:pt>
                <c:pt idx="1899">
                  <c:v>1899</c:v>
                </c:pt>
                <c:pt idx="1900">
                  <c:v>1900</c:v>
                </c:pt>
                <c:pt idx="1901">
                  <c:v>1901</c:v>
                </c:pt>
                <c:pt idx="1902">
                  <c:v>1902</c:v>
                </c:pt>
                <c:pt idx="1903">
                  <c:v>1903</c:v>
                </c:pt>
                <c:pt idx="1904">
                  <c:v>1904</c:v>
                </c:pt>
                <c:pt idx="1905">
                  <c:v>1905</c:v>
                </c:pt>
                <c:pt idx="1906">
                  <c:v>1906</c:v>
                </c:pt>
                <c:pt idx="1907">
                  <c:v>1907</c:v>
                </c:pt>
                <c:pt idx="1908">
                  <c:v>1908</c:v>
                </c:pt>
                <c:pt idx="1909">
                  <c:v>1909</c:v>
                </c:pt>
                <c:pt idx="1910">
                  <c:v>1910</c:v>
                </c:pt>
                <c:pt idx="1911">
                  <c:v>1911</c:v>
                </c:pt>
                <c:pt idx="1912">
                  <c:v>1912</c:v>
                </c:pt>
                <c:pt idx="1913">
                  <c:v>1913</c:v>
                </c:pt>
                <c:pt idx="1914">
                  <c:v>1914</c:v>
                </c:pt>
                <c:pt idx="1915">
                  <c:v>1915</c:v>
                </c:pt>
                <c:pt idx="1916">
                  <c:v>1916</c:v>
                </c:pt>
                <c:pt idx="1917">
                  <c:v>1917</c:v>
                </c:pt>
                <c:pt idx="1918">
                  <c:v>1918</c:v>
                </c:pt>
                <c:pt idx="1919">
                  <c:v>1919</c:v>
                </c:pt>
                <c:pt idx="1920">
                  <c:v>1920</c:v>
                </c:pt>
                <c:pt idx="1921">
                  <c:v>1921</c:v>
                </c:pt>
                <c:pt idx="1922">
                  <c:v>1922</c:v>
                </c:pt>
                <c:pt idx="1923">
                  <c:v>1923</c:v>
                </c:pt>
                <c:pt idx="1924">
                  <c:v>1924</c:v>
                </c:pt>
                <c:pt idx="1925">
                  <c:v>1925</c:v>
                </c:pt>
                <c:pt idx="1926">
                  <c:v>1926</c:v>
                </c:pt>
                <c:pt idx="1927">
                  <c:v>1927</c:v>
                </c:pt>
                <c:pt idx="1928">
                  <c:v>1928</c:v>
                </c:pt>
                <c:pt idx="1929">
                  <c:v>1929</c:v>
                </c:pt>
                <c:pt idx="1930">
                  <c:v>1930</c:v>
                </c:pt>
                <c:pt idx="1931">
                  <c:v>1931</c:v>
                </c:pt>
                <c:pt idx="1932">
                  <c:v>1932</c:v>
                </c:pt>
                <c:pt idx="1933">
                  <c:v>1933</c:v>
                </c:pt>
                <c:pt idx="1934">
                  <c:v>1934</c:v>
                </c:pt>
                <c:pt idx="1935">
                  <c:v>1935</c:v>
                </c:pt>
                <c:pt idx="1936">
                  <c:v>1936</c:v>
                </c:pt>
                <c:pt idx="1937">
                  <c:v>1937</c:v>
                </c:pt>
                <c:pt idx="1938">
                  <c:v>1938</c:v>
                </c:pt>
                <c:pt idx="1939">
                  <c:v>1939</c:v>
                </c:pt>
                <c:pt idx="1940">
                  <c:v>1940</c:v>
                </c:pt>
                <c:pt idx="1941">
                  <c:v>1941</c:v>
                </c:pt>
                <c:pt idx="1942">
                  <c:v>1942</c:v>
                </c:pt>
                <c:pt idx="1943">
                  <c:v>1943</c:v>
                </c:pt>
                <c:pt idx="1944">
                  <c:v>1944</c:v>
                </c:pt>
                <c:pt idx="1945">
                  <c:v>1945</c:v>
                </c:pt>
                <c:pt idx="1946">
                  <c:v>1946</c:v>
                </c:pt>
                <c:pt idx="1947">
                  <c:v>1947</c:v>
                </c:pt>
                <c:pt idx="1948">
                  <c:v>1948</c:v>
                </c:pt>
                <c:pt idx="1949">
                  <c:v>1949</c:v>
                </c:pt>
                <c:pt idx="1950">
                  <c:v>1950</c:v>
                </c:pt>
                <c:pt idx="1951">
                  <c:v>1951</c:v>
                </c:pt>
                <c:pt idx="1952">
                  <c:v>1952</c:v>
                </c:pt>
                <c:pt idx="1953">
                  <c:v>1953</c:v>
                </c:pt>
                <c:pt idx="1954">
                  <c:v>1954</c:v>
                </c:pt>
                <c:pt idx="1955">
                  <c:v>1955</c:v>
                </c:pt>
                <c:pt idx="1956">
                  <c:v>1956</c:v>
                </c:pt>
                <c:pt idx="1957">
                  <c:v>1957</c:v>
                </c:pt>
                <c:pt idx="1958">
                  <c:v>1958</c:v>
                </c:pt>
                <c:pt idx="1959">
                  <c:v>1959</c:v>
                </c:pt>
                <c:pt idx="1960">
                  <c:v>1960</c:v>
                </c:pt>
                <c:pt idx="1961">
                  <c:v>1961</c:v>
                </c:pt>
                <c:pt idx="1962">
                  <c:v>1962</c:v>
                </c:pt>
                <c:pt idx="1963">
                  <c:v>1963</c:v>
                </c:pt>
                <c:pt idx="1964">
                  <c:v>1964</c:v>
                </c:pt>
                <c:pt idx="1965">
                  <c:v>1965</c:v>
                </c:pt>
                <c:pt idx="1966">
                  <c:v>1966</c:v>
                </c:pt>
                <c:pt idx="1967">
                  <c:v>1967</c:v>
                </c:pt>
                <c:pt idx="1968">
                  <c:v>1968</c:v>
                </c:pt>
                <c:pt idx="1969">
                  <c:v>1969</c:v>
                </c:pt>
                <c:pt idx="1970">
                  <c:v>1970</c:v>
                </c:pt>
                <c:pt idx="1971">
                  <c:v>1971</c:v>
                </c:pt>
                <c:pt idx="1972">
                  <c:v>1972</c:v>
                </c:pt>
                <c:pt idx="1973">
                  <c:v>1973</c:v>
                </c:pt>
                <c:pt idx="1974">
                  <c:v>1974</c:v>
                </c:pt>
                <c:pt idx="1975">
                  <c:v>1975</c:v>
                </c:pt>
                <c:pt idx="1976">
                  <c:v>1976</c:v>
                </c:pt>
                <c:pt idx="1977">
                  <c:v>1977</c:v>
                </c:pt>
                <c:pt idx="1978">
                  <c:v>1978</c:v>
                </c:pt>
                <c:pt idx="1979">
                  <c:v>1979</c:v>
                </c:pt>
                <c:pt idx="1980">
                  <c:v>1980</c:v>
                </c:pt>
                <c:pt idx="1981">
                  <c:v>1981</c:v>
                </c:pt>
                <c:pt idx="1982">
                  <c:v>1982</c:v>
                </c:pt>
                <c:pt idx="1983">
                  <c:v>1983</c:v>
                </c:pt>
                <c:pt idx="1984">
                  <c:v>1984</c:v>
                </c:pt>
                <c:pt idx="1985">
                  <c:v>1985</c:v>
                </c:pt>
                <c:pt idx="1986">
                  <c:v>1986</c:v>
                </c:pt>
                <c:pt idx="1987">
                  <c:v>1987</c:v>
                </c:pt>
                <c:pt idx="1988">
                  <c:v>1988</c:v>
                </c:pt>
                <c:pt idx="1989">
                  <c:v>1989</c:v>
                </c:pt>
                <c:pt idx="1990">
                  <c:v>1990</c:v>
                </c:pt>
                <c:pt idx="1991">
                  <c:v>1991</c:v>
                </c:pt>
                <c:pt idx="1992">
                  <c:v>1992</c:v>
                </c:pt>
                <c:pt idx="1993">
                  <c:v>1993</c:v>
                </c:pt>
                <c:pt idx="1994">
                  <c:v>1994</c:v>
                </c:pt>
                <c:pt idx="1995">
                  <c:v>1995</c:v>
                </c:pt>
                <c:pt idx="1996">
                  <c:v>1996</c:v>
                </c:pt>
                <c:pt idx="1997">
                  <c:v>1997</c:v>
                </c:pt>
                <c:pt idx="1998">
                  <c:v>1998</c:v>
                </c:pt>
                <c:pt idx="1999">
                  <c:v>1999</c:v>
                </c:pt>
                <c:pt idx="2000">
                  <c:v>2000</c:v>
                </c:pt>
                <c:pt idx="2001">
                  <c:v>2001</c:v>
                </c:pt>
                <c:pt idx="2002">
                  <c:v>2002</c:v>
                </c:pt>
                <c:pt idx="2003">
                  <c:v>2003</c:v>
                </c:pt>
                <c:pt idx="2004">
                  <c:v>2004</c:v>
                </c:pt>
                <c:pt idx="2005">
                  <c:v>2005</c:v>
                </c:pt>
                <c:pt idx="2006">
                  <c:v>2006</c:v>
                </c:pt>
                <c:pt idx="2007">
                  <c:v>2007</c:v>
                </c:pt>
                <c:pt idx="2008">
                  <c:v>2008</c:v>
                </c:pt>
                <c:pt idx="2009">
                  <c:v>2009</c:v>
                </c:pt>
                <c:pt idx="2010">
                  <c:v>2010</c:v>
                </c:pt>
                <c:pt idx="2011">
                  <c:v>2011</c:v>
                </c:pt>
                <c:pt idx="2012">
                  <c:v>2012</c:v>
                </c:pt>
                <c:pt idx="2013">
                  <c:v>2013</c:v>
                </c:pt>
                <c:pt idx="2014">
                  <c:v>2014</c:v>
                </c:pt>
                <c:pt idx="2015">
                  <c:v>2015</c:v>
                </c:pt>
                <c:pt idx="2016">
                  <c:v>2016</c:v>
                </c:pt>
                <c:pt idx="2017">
                  <c:v>2017</c:v>
                </c:pt>
                <c:pt idx="2018">
                  <c:v>2018</c:v>
                </c:pt>
                <c:pt idx="2019">
                  <c:v>2019</c:v>
                </c:pt>
                <c:pt idx="2020">
                  <c:v>2020</c:v>
                </c:pt>
                <c:pt idx="2021">
                  <c:v>2021</c:v>
                </c:pt>
                <c:pt idx="2022">
                  <c:v>2022</c:v>
                </c:pt>
                <c:pt idx="2023">
                  <c:v>2023</c:v>
                </c:pt>
                <c:pt idx="2024">
                  <c:v>2024</c:v>
                </c:pt>
                <c:pt idx="2025">
                  <c:v>2025</c:v>
                </c:pt>
                <c:pt idx="2026">
                  <c:v>2026</c:v>
                </c:pt>
                <c:pt idx="2027">
                  <c:v>2027</c:v>
                </c:pt>
                <c:pt idx="2028">
                  <c:v>2028</c:v>
                </c:pt>
                <c:pt idx="2029">
                  <c:v>2029</c:v>
                </c:pt>
                <c:pt idx="2030">
                  <c:v>2030</c:v>
                </c:pt>
                <c:pt idx="2031">
                  <c:v>2031</c:v>
                </c:pt>
                <c:pt idx="2032">
                  <c:v>2032</c:v>
                </c:pt>
                <c:pt idx="2033">
                  <c:v>2033</c:v>
                </c:pt>
                <c:pt idx="2034">
                  <c:v>2034</c:v>
                </c:pt>
                <c:pt idx="2035">
                  <c:v>2035</c:v>
                </c:pt>
                <c:pt idx="2036">
                  <c:v>2036</c:v>
                </c:pt>
                <c:pt idx="2037">
                  <c:v>2037</c:v>
                </c:pt>
                <c:pt idx="2038">
                  <c:v>2038</c:v>
                </c:pt>
                <c:pt idx="2039">
                  <c:v>2039</c:v>
                </c:pt>
                <c:pt idx="2040">
                  <c:v>2040</c:v>
                </c:pt>
                <c:pt idx="2041">
                  <c:v>2041</c:v>
                </c:pt>
                <c:pt idx="2042">
                  <c:v>2042</c:v>
                </c:pt>
                <c:pt idx="2043">
                  <c:v>2043</c:v>
                </c:pt>
                <c:pt idx="2044">
                  <c:v>2044</c:v>
                </c:pt>
                <c:pt idx="2045">
                  <c:v>2045</c:v>
                </c:pt>
                <c:pt idx="2046">
                  <c:v>2046</c:v>
                </c:pt>
                <c:pt idx="2047">
                  <c:v>2047</c:v>
                </c:pt>
                <c:pt idx="2048">
                  <c:v>2048</c:v>
                </c:pt>
                <c:pt idx="2049">
                  <c:v>2049</c:v>
                </c:pt>
                <c:pt idx="2050">
                  <c:v>2050</c:v>
                </c:pt>
                <c:pt idx="2051">
                  <c:v>2051</c:v>
                </c:pt>
                <c:pt idx="2052">
                  <c:v>2052</c:v>
                </c:pt>
                <c:pt idx="2053">
                  <c:v>2053</c:v>
                </c:pt>
                <c:pt idx="2054">
                  <c:v>2054</c:v>
                </c:pt>
                <c:pt idx="2055">
                  <c:v>2055</c:v>
                </c:pt>
                <c:pt idx="2056">
                  <c:v>2056</c:v>
                </c:pt>
                <c:pt idx="2057">
                  <c:v>2057</c:v>
                </c:pt>
                <c:pt idx="2058">
                  <c:v>2058</c:v>
                </c:pt>
                <c:pt idx="2059">
                  <c:v>2059</c:v>
                </c:pt>
                <c:pt idx="2060">
                  <c:v>2060</c:v>
                </c:pt>
                <c:pt idx="2061">
                  <c:v>2061</c:v>
                </c:pt>
                <c:pt idx="2062">
                  <c:v>2062</c:v>
                </c:pt>
                <c:pt idx="2063">
                  <c:v>2063</c:v>
                </c:pt>
                <c:pt idx="2064">
                  <c:v>2064</c:v>
                </c:pt>
                <c:pt idx="2065">
                  <c:v>2065</c:v>
                </c:pt>
                <c:pt idx="2066">
                  <c:v>2066</c:v>
                </c:pt>
                <c:pt idx="2067">
                  <c:v>2067</c:v>
                </c:pt>
                <c:pt idx="2068">
                  <c:v>2068</c:v>
                </c:pt>
                <c:pt idx="2069">
                  <c:v>2069</c:v>
                </c:pt>
                <c:pt idx="2070">
                  <c:v>2070</c:v>
                </c:pt>
                <c:pt idx="2071">
                  <c:v>2071</c:v>
                </c:pt>
                <c:pt idx="2072">
                  <c:v>2072</c:v>
                </c:pt>
                <c:pt idx="2073">
                  <c:v>2073</c:v>
                </c:pt>
                <c:pt idx="2074">
                  <c:v>2074</c:v>
                </c:pt>
                <c:pt idx="2075">
                  <c:v>2075</c:v>
                </c:pt>
                <c:pt idx="2076">
                  <c:v>2076</c:v>
                </c:pt>
                <c:pt idx="2077">
                  <c:v>2077</c:v>
                </c:pt>
                <c:pt idx="2078">
                  <c:v>2078</c:v>
                </c:pt>
                <c:pt idx="2079">
                  <c:v>2079</c:v>
                </c:pt>
                <c:pt idx="2080">
                  <c:v>2080</c:v>
                </c:pt>
                <c:pt idx="2081">
                  <c:v>2081</c:v>
                </c:pt>
                <c:pt idx="2082">
                  <c:v>2082</c:v>
                </c:pt>
                <c:pt idx="2083">
                  <c:v>2083</c:v>
                </c:pt>
                <c:pt idx="2084">
                  <c:v>2084</c:v>
                </c:pt>
                <c:pt idx="2085">
                  <c:v>2085</c:v>
                </c:pt>
                <c:pt idx="2086">
                  <c:v>2086</c:v>
                </c:pt>
                <c:pt idx="2087">
                  <c:v>2087</c:v>
                </c:pt>
                <c:pt idx="2088">
                  <c:v>2088</c:v>
                </c:pt>
                <c:pt idx="2089">
                  <c:v>2089</c:v>
                </c:pt>
                <c:pt idx="2090">
                  <c:v>2090</c:v>
                </c:pt>
                <c:pt idx="2091">
                  <c:v>2091</c:v>
                </c:pt>
                <c:pt idx="2092">
                  <c:v>2092</c:v>
                </c:pt>
                <c:pt idx="2093">
                  <c:v>2093</c:v>
                </c:pt>
                <c:pt idx="2094">
                  <c:v>2094</c:v>
                </c:pt>
                <c:pt idx="2095">
                  <c:v>2095</c:v>
                </c:pt>
                <c:pt idx="2096">
                  <c:v>2096</c:v>
                </c:pt>
                <c:pt idx="2097">
                  <c:v>2097</c:v>
                </c:pt>
                <c:pt idx="2098">
                  <c:v>2098</c:v>
                </c:pt>
                <c:pt idx="2099">
                  <c:v>2099</c:v>
                </c:pt>
                <c:pt idx="2100">
                  <c:v>2100</c:v>
                </c:pt>
                <c:pt idx="2101">
                  <c:v>2101</c:v>
                </c:pt>
                <c:pt idx="2102">
                  <c:v>2102</c:v>
                </c:pt>
                <c:pt idx="2103">
                  <c:v>2103</c:v>
                </c:pt>
                <c:pt idx="2104">
                  <c:v>2104</c:v>
                </c:pt>
                <c:pt idx="2105">
                  <c:v>2105</c:v>
                </c:pt>
                <c:pt idx="2106">
                  <c:v>2106</c:v>
                </c:pt>
                <c:pt idx="2107">
                  <c:v>2107</c:v>
                </c:pt>
                <c:pt idx="2108">
                  <c:v>2108</c:v>
                </c:pt>
                <c:pt idx="2109">
                  <c:v>2109</c:v>
                </c:pt>
                <c:pt idx="2110">
                  <c:v>2110</c:v>
                </c:pt>
                <c:pt idx="2111">
                  <c:v>2111</c:v>
                </c:pt>
                <c:pt idx="2112">
                  <c:v>2112</c:v>
                </c:pt>
                <c:pt idx="2113">
                  <c:v>2113</c:v>
                </c:pt>
                <c:pt idx="2114">
                  <c:v>2114</c:v>
                </c:pt>
                <c:pt idx="2115">
                  <c:v>2115</c:v>
                </c:pt>
                <c:pt idx="2116">
                  <c:v>2116</c:v>
                </c:pt>
                <c:pt idx="2117">
                  <c:v>2117</c:v>
                </c:pt>
                <c:pt idx="2118">
                  <c:v>2118</c:v>
                </c:pt>
                <c:pt idx="2119">
                  <c:v>2119</c:v>
                </c:pt>
                <c:pt idx="2120">
                  <c:v>2120</c:v>
                </c:pt>
                <c:pt idx="2121">
                  <c:v>2121</c:v>
                </c:pt>
                <c:pt idx="2122">
                  <c:v>2122</c:v>
                </c:pt>
                <c:pt idx="2123">
                  <c:v>2123</c:v>
                </c:pt>
                <c:pt idx="2124">
                  <c:v>2124</c:v>
                </c:pt>
                <c:pt idx="2125">
                  <c:v>2125</c:v>
                </c:pt>
                <c:pt idx="2126">
                  <c:v>2126</c:v>
                </c:pt>
                <c:pt idx="2127">
                  <c:v>2127</c:v>
                </c:pt>
                <c:pt idx="2128">
                  <c:v>2128</c:v>
                </c:pt>
                <c:pt idx="2129">
                  <c:v>2129</c:v>
                </c:pt>
                <c:pt idx="2130">
                  <c:v>2130</c:v>
                </c:pt>
                <c:pt idx="2131">
                  <c:v>2131</c:v>
                </c:pt>
                <c:pt idx="2132">
                  <c:v>2132</c:v>
                </c:pt>
                <c:pt idx="2133">
                  <c:v>2133</c:v>
                </c:pt>
                <c:pt idx="2134">
                  <c:v>2134</c:v>
                </c:pt>
                <c:pt idx="2135">
                  <c:v>2135</c:v>
                </c:pt>
                <c:pt idx="2136">
                  <c:v>2136</c:v>
                </c:pt>
                <c:pt idx="2137">
                  <c:v>2137</c:v>
                </c:pt>
                <c:pt idx="2138">
                  <c:v>2138</c:v>
                </c:pt>
                <c:pt idx="2139">
                  <c:v>2139</c:v>
                </c:pt>
                <c:pt idx="2140">
                  <c:v>2140</c:v>
                </c:pt>
                <c:pt idx="2141">
                  <c:v>2141</c:v>
                </c:pt>
                <c:pt idx="2142">
                  <c:v>2142</c:v>
                </c:pt>
                <c:pt idx="2143">
                  <c:v>2143</c:v>
                </c:pt>
                <c:pt idx="2144">
                  <c:v>2144</c:v>
                </c:pt>
                <c:pt idx="2145">
                  <c:v>2145</c:v>
                </c:pt>
                <c:pt idx="2146">
                  <c:v>2146</c:v>
                </c:pt>
                <c:pt idx="2147">
                  <c:v>2147</c:v>
                </c:pt>
                <c:pt idx="2148">
                  <c:v>2148</c:v>
                </c:pt>
                <c:pt idx="2149">
                  <c:v>2149</c:v>
                </c:pt>
                <c:pt idx="2150">
                  <c:v>2150</c:v>
                </c:pt>
                <c:pt idx="2151">
                  <c:v>2151</c:v>
                </c:pt>
                <c:pt idx="2152">
                  <c:v>2152</c:v>
                </c:pt>
                <c:pt idx="2153">
                  <c:v>2153</c:v>
                </c:pt>
                <c:pt idx="2154">
                  <c:v>2154</c:v>
                </c:pt>
                <c:pt idx="2155">
                  <c:v>2155</c:v>
                </c:pt>
                <c:pt idx="2156">
                  <c:v>2156</c:v>
                </c:pt>
                <c:pt idx="2157">
                  <c:v>2157</c:v>
                </c:pt>
                <c:pt idx="2158">
                  <c:v>2158</c:v>
                </c:pt>
                <c:pt idx="2159">
                  <c:v>2159</c:v>
                </c:pt>
                <c:pt idx="2160">
                  <c:v>2160</c:v>
                </c:pt>
                <c:pt idx="2161">
                  <c:v>2161</c:v>
                </c:pt>
                <c:pt idx="2162">
                  <c:v>2162</c:v>
                </c:pt>
                <c:pt idx="2163">
                  <c:v>2163</c:v>
                </c:pt>
                <c:pt idx="2164">
                  <c:v>2164</c:v>
                </c:pt>
                <c:pt idx="2165">
                  <c:v>2165</c:v>
                </c:pt>
                <c:pt idx="2166">
                  <c:v>2166</c:v>
                </c:pt>
                <c:pt idx="2167">
                  <c:v>2167</c:v>
                </c:pt>
                <c:pt idx="2168">
                  <c:v>2168</c:v>
                </c:pt>
                <c:pt idx="2169">
                  <c:v>2169</c:v>
                </c:pt>
                <c:pt idx="2170">
                  <c:v>2170</c:v>
                </c:pt>
                <c:pt idx="2171">
                  <c:v>2171</c:v>
                </c:pt>
                <c:pt idx="2172">
                  <c:v>2172</c:v>
                </c:pt>
                <c:pt idx="2173">
                  <c:v>2173</c:v>
                </c:pt>
                <c:pt idx="2174">
                  <c:v>2174</c:v>
                </c:pt>
                <c:pt idx="2175">
                  <c:v>2175</c:v>
                </c:pt>
                <c:pt idx="2176">
                  <c:v>2176</c:v>
                </c:pt>
                <c:pt idx="2177">
                  <c:v>2177</c:v>
                </c:pt>
                <c:pt idx="2178">
                  <c:v>2178</c:v>
                </c:pt>
                <c:pt idx="2179">
                  <c:v>2179</c:v>
                </c:pt>
                <c:pt idx="2180">
                  <c:v>2180</c:v>
                </c:pt>
                <c:pt idx="2181">
                  <c:v>2181</c:v>
                </c:pt>
                <c:pt idx="2182">
                  <c:v>2182</c:v>
                </c:pt>
                <c:pt idx="2183">
                  <c:v>2183</c:v>
                </c:pt>
                <c:pt idx="2184">
                  <c:v>2184</c:v>
                </c:pt>
                <c:pt idx="2185">
                  <c:v>2185</c:v>
                </c:pt>
                <c:pt idx="2186">
                  <c:v>2186</c:v>
                </c:pt>
                <c:pt idx="2187">
                  <c:v>2187</c:v>
                </c:pt>
                <c:pt idx="2188">
                  <c:v>2188</c:v>
                </c:pt>
                <c:pt idx="2189">
                  <c:v>2189</c:v>
                </c:pt>
                <c:pt idx="2190">
                  <c:v>2190</c:v>
                </c:pt>
                <c:pt idx="2191">
                  <c:v>2191</c:v>
                </c:pt>
                <c:pt idx="2192">
                  <c:v>2192</c:v>
                </c:pt>
                <c:pt idx="2193">
                  <c:v>2193</c:v>
                </c:pt>
                <c:pt idx="2194">
                  <c:v>2194</c:v>
                </c:pt>
                <c:pt idx="2195">
                  <c:v>2195</c:v>
                </c:pt>
                <c:pt idx="2196">
                  <c:v>2196</c:v>
                </c:pt>
                <c:pt idx="2197">
                  <c:v>2197</c:v>
                </c:pt>
                <c:pt idx="2198">
                  <c:v>2198</c:v>
                </c:pt>
                <c:pt idx="2199">
                  <c:v>2199</c:v>
                </c:pt>
                <c:pt idx="2200">
                  <c:v>2200</c:v>
                </c:pt>
                <c:pt idx="2201">
                  <c:v>2201</c:v>
                </c:pt>
                <c:pt idx="2202">
                  <c:v>2202</c:v>
                </c:pt>
                <c:pt idx="2203">
                  <c:v>2203</c:v>
                </c:pt>
                <c:pt idx="2204">
                  <c:v>2204</c:v>
                </c:pt>
                <c:pt idx="2205">
                  <c:v>2205</c:v>
                </c:pt>
                <c:pt idx="2206">
                  <c:v>2206</c:v>
                </c:pt>
                <c:pt idx="2207">
                  <c:v>2207</c:v>
                </c:pt>
                <c:pt idx="2208">
                  <c:v>2208</c:v>
                </c:pt>
                <c:pt idx="2209">
                  <c:v>2209</c:v>
                </c:pt>
                <c:pt idx="2210">
                  <c:v>2210</c:v>
                </c:pt>
                <c:pt idx="2211">
                  <c:v>2211</c:v>
                </c:pt>
                <c:pt idx="2212">
                  <c:v>2212</c:v>
                </c:pt>
                <c:pt idx="2213">
                  <c:v>2213</c:v>
                </c:pt>
                <c:pt idx="2214">
                  <c:v>2214</c:v>
                </c:pt>
                <c:pt idx="2215">
                  <c:v>2215</c:v>
                </c:pt>
                <c:pt idx="2216">
                  <c:v>2216</c:v>
                </c:pt>
                <c:pt idx="2217">
                  <c:v>2217</c:v>
                </c:pt>
                <c:pt idx="2218">
                  <c:v>2218</c:v>
                </c:pt>
                <c:pt idx="2219">
                  <c:v>2219</c:v>
                </c:pt>
                <c:pt idx="2220">
                  <c:v>2220</c:v>
                </c:pt>
                <c:pt idx="2221">
                  <c:v>2221</c:v>
                </c:pt>
                <c:pt idx="2222">
                  <c:v>2222</c:v>
                </c:pt>
                <c:pt idx="2223">
                  <c:v>2223</c:v>
                </c:pt>
                <c:pt idx="2224">
                  <c:v>2224</c:v>
                </c:pt>
                <c:pt idx="2225">
                  <c:v>2225</c:v>
                </c:pt>
                <c:pt idx="2226">
                  <c:v>2226</c:v>
                </c:pt>
                <c:pt idx="2227">
                  <c:v>2227</c:v>
                </c:pt>
                <c:pt idx="2228">
                  <c:v>2228</c:v>
                </c:pt>
                <c:pt idx="2229">
                  <c:v>2229</c:v>
                </c:pt>
                <c:pt idx="2230">
                  <c:v>2230</c:v>
                </c:pt>
                <c:pt idx="2231">
                  <c:v>2231</c:v>
                </c:pt>
                <c:pt idx="2232">
                  <c:v>2232</c:v>
                </c:pt>
                <c:pt idx="2233">
                  <c:v>2233</c:v>
                </c:pt>
                <c:pt idx="2234">
                  <c:v>2234</c:v>
                </c:pt>
                <c:pt idx="2235">
                  <c:v>2235</c:v>
                </c:pt>
                <c:pt idx="2236">
                  <c:v>2236</c:v>
                </c:pt>
                <c:pt idx="2237">
                  <c:v>2237</c:v>
                </c:pt>
                <c:pt idx="2238">
                  <c:v>2238</c:v>
                </c:pt>
                <c:pt idx="2239">
                  <c:v>2239</c:v>
                </c:pt>
                <c:pt idx="2240">
                  <c:v>2240</c:v>
                </c:pt>
                <c:pt idx="2241">
                  <c:v>2241</c:v>
                </c:pt>
                <c:pt idx="2242">
                  <c:v>2242</c:v>
                </c:pt>
                <c:pt idx="2243">
                  <c:v>2243</c:v>
                </c:pt>
                <c:pt idx="2244">
                  <c:v>2244</c:v>
                </c:pt>
                <c:pt idx="2245">
                  <c:v>2245</c:v>
                </c:pt>
                <c:pt idx="2246">
                  <c:v>2246</c:v>
                </c:pt>
                <c:pt idx="2247">
                  <c:v>2247</c:v>
                </c:pt>
                <c:pt idx="2248">
                  <c:v>2248</c:v>
                </c:pt>
                <c:pt idx="2249">
                  <c:v>2249</c:v>
                </c:pt>
                <c:pt idx="2250">
                  <c:v>2250</c:v>
                </c:pt>
                <c:pt idx="2251">
                  <c:v>2251</c:v>
                </c:pt>
                <c:pt idx="2252">
                  <c:v>2252</c:v>
                </c:pt>
                <c:pt idx="2253">
                  <c:v>2253</c:v>
                </c:pt>
                <c:pt idx="2254">
                  <c:v>2254</c:v>
                </c:pt>
                <c:pt idx="2255">
                  <c:v>2255</c:v>
                </c:pt>
                <c:pt idx="2256">
                  <c:v>2256</c:v>
                </c:pt>
                <c:pt idx="2257">
                  <c:v>2257</c:v>
                </c:pt>
                <c:pt idx="2258">
                  <c:v>2258</c:v>
                </c:pt>
                <c:pt idx="2259">
                  <c:v>2259</c:v>
                </c:pt>
                <c:pt idx="2260">
                  <c:v>2260</c:v>
                </c:pt>
                <c:pt idx="2261">
                  <c:v>2261</c:v>
                </c:pt>
                <c:pt idx="2262">
                  <c:v>2262</c:v>
                </c:pt>
                <c:pt idx="2263">
                  <c:v>2263</c:v>
                </c:pt>
                <c:pt idx="2264">
                  <c:v>2264</c:v>
                </c:pt>
                <c:pt idx="2265">
                  <c:v>2265</c:v>
                </c:pt>
                <c:pt idx="2266">
                  <c:v>2266</c:v>
                </c:pt>
                <c:pt idx="2267">
                  <c:v>2267</c:v>
                </c:pt>
                <c:pt idx="2268">
                  <c:v>2268</c:v>
                </c:pt>
                <c:pt idx="2269">
                  <c:v>2269</c:v>
                </c:pt>
                <c:pt idx="2270">
                  <c:v>2270</c:v>
                </c:pt>
                <c:pt idx="2271">
                  <c:v>2271</c:v>
                </c:pt>
                <c:pt idx="2272">
                  <c:v>2272</c:v>
                </c:pt>
                <c:pt idx="2273">
                  <c:v>2273</c:v>
                </c:pt>
                <c:pt idx="2274">
                  <c:v>2274</c:v>
                </c:pt>
                <c:pt idx="2275">
                  <c:v>2275</c:v>
                </c:pt>
                <c:pt idx="2276">
                  <c:v>2276</c:v>
                </c:pt>
                <c:pt idx="2277">
                  <c:v>2277</c:v>
                </c:pt>
                <c:pt idx="2278">
                  <c:v>2278</c:v>
                </c:pt>
                <c:pt idx="2279">
                  <c:v>2279</c:v>
                </c:pt>
                <c:pt idx="2280">
                  <c:v>2280</c:v>
                </c:pt>
                <c:pt idx="2281">
                  <c:v>2281</c:v>
                </c:pt>
                <c:pt idx="2282">
                  <c:v>2282</c:v>
                </c:pt>
                <c:pt idx="2283">
                  <c:v>2283</c:v>
                </c:pt>
                <c:pt idx="2284">
                  <c:v>2284</c:v>
                </c:pt>
                <c:pt idx="2285">
                  <c:v>2285</c:v>
                </c:pt>
                <c:pt idx="2286">
                  <c:v>2286</c:v>
                </c:pt>
                <c:pt idx="2287">
                  <c:v>2287</c:v>
                </c:pt>
                <c:pt idx="2288">
                  <c:v>2288</c:v>
                </c:pt>
                <c:pt idx="2289">
                  <c:v>2289</c:v>
                </c:pt>
                <c:pt idx="2290">
                  <c:v>2290</c:v>
                </c:pt>
                <c:pt idx="2291">
                  <c:v>2291</c:v>
                </c:pt>
                <c:pt idx="2292">
                  <c:v>2292</c:v>
                </c:pt>
                <c:pt idx="2293">
                  <c:v>2293</c:v>
                </c:pt>
                <c:pt idx="2294">
                  <c:v>2294</c:v>
                </c:pt>
                <c:pt idx="2295">
                  <c:v>2295</c:v>
                </c:pt>
                <c:pt idx="2296">
                  <c:v>2296</c:v>
                </c:pt>
                <c:pt idx="2297">
                  <c:v>2297</c:v>
                </c:pt>
                <c:pt idx="2298">
                  <c:v>2298</c:v>
                </c:pt>
                <c:pt idx="2299">
                  <c:v>2299</c:v>
                </c:pt>
                <c:pt idx="2300">
                  <c:v>2300</c:v>
                </c:pt>
                <c:pt idx="2301">
                  <c:v>2301</c:v>
                </c:pt>
                <c:pt idx="2302">
                  <c:v>2302</c:v>
                </c:pt>
                <c:pt idx="2303">
                  <c:v>2303</c:v>
                </c:pt>
                <c:pt idx="2304">
                  <c:v>2304</c:v>
                </c:pt>
                <c:pt idx="2305">
                  <c:v>2305</c:v>
                </c:pt>
                <c:pt idx="2306">
                  <c:v>2306</c:v>
                </c:pt>
                <c:pt idx="2307">
                  <c:v>2307</c:v>
                </c:pt>
                <c:pt idx="2308">
                  <c:v>2308</c:v>
                </c:pt>
                <c:pt idx="2309">
                  <c:v>2309</c:v>
                </c:pt>
                <c:pt idx="2310">
                  <c:v>2310</c:v>
                </c:pt>
                <c:pt idx="2311">
                  <c:v>2311</c:v>
                </c:pt>
                <c:pt idx="2312">
                  <c:v>2312</c:v>
                </c:pt>
                <c:pt idx="2313">
                  <c:v>2313</c:v>
                </c:pt>
                <c:pt idx="2314">
                  <c:v>2314</c:v>
                </c:pt>
                <c:pt idx="2315">
                  <c:v>2315</c:v>
                </c:pt>
                <c:pt idx="2316">
                  <c:v>2316</c:v>
                </c:pt>
                <c:pt idx="2317">
                  <c:v>2317</c:v>
                </c:pt>
                <c:pt idx="2318">
                  <c:v>2318</c:v>
                </c:pt>
                <c:pt idx="2319">
                  <c:v>2319</c:v>
                </c:pt>
                <c:pt idx="2320">
                  <c:v>2320</c:v>
                </c:pt>
                <c:pt idx="2321">
                  <c:v>2321</c:v>
                </c:pt>
                <c:pt idx="2322">
                  <c:v>2322</c:v>
                </c:pt>
                <c:pt idx="2323">
                  <c:v>2323</c:v>
                </c:pt>
                <c:pt idx="2324">
                  <c:v>2324</c:v>
                </c:pt>
                <c:pt idx="2325">
                  <c:v>2325</c:v>
                </c:pt>
                <c:pt idx="2326">
                  <c:v>2326</c:v>
                </c:pt>
                <c:pt idx="2327">
                  <c:v>2327</c:v>
                </c:pt>
                <c:pt idx="2328">
                  <c:v>2328</c:v>
                </c:pt>
                <c:pt idx="2329">
                  <c:v>2329</c:v>
                </c:pt>
                <c:pt idx="2330">
                  <c:v>2330</c:v>
                </c:pt>
                <c:pt idx="2331">
                  <c:v>2331</c:v>
                </c:pt>
                <c:pt idx="2332">
                  <c:v>2332</c:v>
                </c:pt>
                <c:pt idx="2333">
                  <c:v>2333</c:v>
                </c:pt>
                <c:pt idx="2334">
                  <c:v>2334</c:v>
                </c:pt>
                <c:pt idx="2335">
                  <c:v>2335</c:v>
                </c:pt>
                <c:pt idx="2336">
                  <c:v>2336</c:v>
                </c:pt>
                <c:pt idx="2337">
                  <c:v>2337</c:v>
                </c:pt>
                <c:pt idx="2338">
                  <c:v>2338</c:v>
                </c:pt>
                <c:pt idx="2339">
                  <c:v>2339</c:v>
                </c:pt>
                <c:pt idx="2340">
                  <c:v>2340</c:v>
                </c:pt>
                <c:pt idx="2341">
                  <c:v>2341</c:v>
                </c:pt>
                <c:pt idx="2342">
                  <c:v>2342</c:v>
                </c:pt>
                <c:pt idx="2343">
                  <c:v>2343</c:v>
                </c:pt>
                <c:pt idx="2344">
                  <c:v>2344</c:v>
                </c:pt>
                <c:pt idx="2345">
                  <c:v>2345</c:v>
                </c:pt>
                <c:pt idx="2346">
                  <c:v>2346</c:v>
                </c:pt>
                <c:pt idx="2347">
                  <c:v>2347</c:v>
                </c:pt>
                <c:pt idx="2348">
                  <c:v>2348</c:v>
                </c:pt>
                <c:pt idx="2349">
                  <c:v>2349</c:v>
                </c:pt>
                <c:pt idx="2350">
                  <c:v>2350</c:v>
                </c:pt>
                <c:pt idx="2351">
                  <c:v>2351</c:v>
                </c:pt>
                <c:pt idx="2352">
                  <c:v>2352</c:v>
                </c:pt>
                <c:pt idx="2353">
                  <c:v>2353</c:v>
                </c:pt>
                <c:pt idx="2354">
                  <c:v>2354</c:v>
                </c:pt>
                <c:pt idx="2355">
                  <c:v>2355</c:v>
                </c:pt>
                <c:pt idx="2356">
                  <c:v>2356</c:v>
                </c:pt>
                <c:pt idx="2357">
                  <c:v>2357</c:v>
                </c:pt>
                <c:pt idx="2358">
                  <c:v>2358</c:v>
                </c:pt>
                <c:pt idx="2359">
                  <c:v>2359</c:v>
                </c:pt>
                <c:pt idx="2360">
                  <c:v>2360</c:v>
                </c:pt>
                <c:pt idx="2361">
                  <c:v>2361</c:v>
                </c:pt>
                <c:pt idx="2362">
                  <c:v>2362</c:v>
                </c:pt>
                <c:pt idx="2363">
                  <c:v>2363</c:v>
                </c:pt>
                <c:pt idx="2364">
                  <c:v>2364</c:v>
                </c:pt>
                <c:pt idx="2365">
                  <c:v>2365</c:v>
                </c:pt>
                <c:pt idx="2366">
                  <c:v>2366</c:v>
                </c:pt>
                <c:pt idx="2367">
                  <c:v>2367</c:v>
                </c:pt>
                <c:pt idx="2368">
                  <c:v>2368</c:v>
                </c:pt>
                <c:pt idx="2369">
                  <c:v>2369</c:v>
                </c:pt>
                <c:pt idx="2370">
                  <c:v>2370</c:v>
                </c:pt>
                <c:pt idx="2371">
                  <c:v>2371</c:v>
                </c:pt>
                <c:pt idx="2372">
                  <c:v>2372</c:v>
                </c:pt>
                <c:pt idx="2373">
                  <c:v>2373</c:v>
                </c:pt>
                <c:pt idx="2374">
                  <c:v>2374</c:v>
                </c:pt>
                <c:pt idx="2375">
                  <c:v>2375</c:v>
                </c:pt>
                <c:pt idx="2376">
                  <c:v>2376</c:v>
                </c:pt>
                <c:pt idx="2377">
                  <c:v>2377</c:v>
                </c:pt>
                <c:pt idx="2378">
                  <c:v>2378</c:v>
                </c:pt>
                <c:pt idx="2379">
                  <c:v>2379</c:v>
                </c:pt>
                <c:pt idx="2380">
                  <c:v>2380</c:v>
                </c:pt>
                <c:pt idx="2381">
                  <c:v>2381</c:v>
                </c:pt>
                <c:pt idx="2382">
                  <c:v>2382</c:v>
                </c:pt>
                <c:pt idx="2383">
                  <c:v>2383</c:v>
                </c:pt>
                <c:pt idx="2384">
                  <c:v>2384</c:v>
                </c:pt>
                <c:pt idx="2385">
                  <c:v>2385</c:v>
                </c:pt>
                <c:pt idx="2386">
                  <c:v>2386</c:v>
                </c:pt>
                <c:pt idx="2387">
                  <c:v>2387</c:v>
                </c:pt>
                <c:pt idx="2388">
                  <c:v>2388</c:v>
                </c:pt>
                <c:pt idx="2389">
                  <c:v>2389</c:v>
                </c:pt>
                <c:pt idx="2390">
                  <c:v>2390</c:v>
                </c:pt>
                <c:pt idx="2391">
                  <c:v>2391</c:v>
                </c:pt>
                <c:pt idx="2392">
                  <c:v>2392</c:v>
                </c:pt>
                <c:pt idx="2393">
                  <c:v>2393</c:v>
                </c:pt>
                <c:pt idx="2394">
                  <c:v>2394</c:v>
                </c:pt>
                <c:pt idx="2395">
                  <c:v>2395</c:v>
                </c:pt>
                <c:pt idx="2396">
                  <c:v>2396</c:v>
                </c:pt>
                <c:pt idx="2397">
                  <c:v>2397</c:v>
                </c:pt>
                <c:pt idx="2398">
                  <c:v>2398</c:v>
                </c:pt>
                <c:pt idx="2399">
                  <c:v>2399</c:v>
                </c:pt>
                <c:pt idx="2400">
                  <c:v>2400</c:v>
                </c:pt>
                <c:pt idx="2401">
                  <c:v>2401</c:v>
                </c:pt>
                <c:pt idx="2402">
                  <c:v>2402</c:v>
                </c:pt>
                <c:pt idx="2403">
                  <c:v>2403</c:v>
                </c:pt>
                <c:pt idx="2404">
                  <c:v>2404</c:v>
                </c:pt>
                <c:pt idx="2405">
                  <c:v>2405</c:v>
                </c:pt>
                <c:pt idx="2406">
                  <c:v>2406</c:v>
                </c:pt>
                <c:pt idx="2407">
                  <c:v>2407</c:v>
                </c:pt>
                <c:pt idx="2408">
                  <c:v>2408</c:v>
                </c:pt>
                <c:pt idx="2409">
                  <c:v>2409</c:v>
                </c:pt>
                <c:pt idx="2410">
                  <c:v>2410</c:v>
                </c:pt>
                <c:pt idx="2411">
                  <c:v>2411</c:v>
                </c:pt>
                <c:pt idx="2412">
                  <c:v>2412</c:v>
                </c:pt>
                <c:pt idx="2413">
                  <c:v>2413</c:v>
                </c:pt>
                <c:pt idx="2414">
                  <c:v>2414</c:v>
                </c:pt>
                <c:pt idx="2415">
                  <c:v>2415</c:v>
                </c:pt>
                <c:pt idx="2416">
                  <c:v>2416</c:v>
                </c:pt>
                <c:pt idx="2417">
                  <c:v>2417</c:v>
                </c:pt>
                <c:pt idx="2418">
                  <c:v>2418</c:v>
                </c:pt>
                <c:pt idx="2419">
                  <c:v>2419</c:v>
                </c:pt>
                <c:pt idx="2420">
                  <c:v>2420</c:v>
                </c:pt>
                <c:pt idx="2421">
                  <c:v>2421</c:v>
                </c:pt>
                <c:pt idx="2422">
                  <c:v>2422</c:v>
                </c:pt>
                <c:pt idx="2423">
                  <c:v>2423</c:v>
                </c:pt>
                <c:pt idx="2424">
                  <c:v>2424</c:v>
                </c:pt>
                <c:pt idx="2425">
                  <c:v>2425</c:v>
                </c:pt>
                <c:pt idx="2426">
                  <c:v>2426</c:v>
                </c:pt>
                <c:pt idx="2427">
                  <c:v>2427</c:v>
                </c:pt>
                <c:pt idx="2428">
                  <c:v>2428</c:v>
                </c:pt>
                <c:pt idx="2429">
                  <c:v>2429</c:v>
                </c:pt>
                <c:pt idx="2430">
                  <c:v>2430</c:v>
                </c:pt>
                <c:pt idx="2431">
                  <c:v>2431</c:v>
                </c:pt>
                <c:pt idx="2432">
                  <c:v>2432</c:v>
                </c:pt>
                <c:pt idx="2433">
                  <c:v>2433</c:v>
                </c:pt>
                <c:pt idx="2434">
                  <c:v>2434</c:v>
                </c:pt>
                <c:pt idx="2435">
                  <c:v>2435</c:v>
                </c:pt>
                <c:pt idx="2436">
                  <c:v>2436</c:v>
                </c:pt>
                <c:pt idx="2437">
                  <c:v>2437</c:v>
                </c:pt>
                <c:pt idx="2438">
                  <c:v>2438</c:v>
                </c:pt>
                <c:pt idx="2439">
                  <c:v>2439</c:v>
                </c:pt>
                <c:pt idx="2440">
                  <c:v>2440</c:v>
                </c:pt>
                <c:pt idx="2441">
                  <c:v>2441</c:v>
                </c:pt>
                <c:pt idx="2442">
                  <c:v>2442</c:v>
                </c:pt>
                <c:pt idx="2443">
                  <c:v>2443</c:v>
                </c:pt>
                <c:pt idx="2444">
                  <c:v>2444</c:v>
                </c:pt>
                <c:pt idx="2445">
                  <c:v>2445</c:v>
                </c:pt>
                <c:pt idx="2446">
                  <c:v>2446</c:v>
                </c:pt>
                <c:pt idx="2447">
                  <c:v>2447</c:v>
                </c:pt>
                <c:pt idx="2448">
                  <c:v>2448</c:v>
                </c:pt>
                <c:pt idx="2449">
                  <c:v>2449</c:v>
                </c:pt>
                <c:pt idx="2450">
                  <c:v>2450</c:v>
                </c:pt>
                <c:pt idx="2451">
                  <c:v>2451</c:v>
                </c:pt>
                <c:pt idx="2452">
                  <c:v>2452</c:v>
                </c:pt>
                <c:pt idx="2453">
                  <c:v>2453</c:v>
                </c:pt>
                <c:pt idx="2454">
                  <c:v>2454</c:v>
                </c:pt>
                <c:pt idx="2455">
                  <c:v>2455</c:v>
                </c:pt>
                <c:pt idx="2456">
                  <c:v>2456</c:v>
                </c:pt>
                <c:pt idx="2457">
                  <c:v>2457</c:v>
                </c:pt>
                <c:pt idx="2458">
                  <c:v>2458</c:v>
                </c:pt>
                <c:pt idx="2459">
                  <c:v>2459</c:v>
                </c:pt>
                <c:pt idx="2460">
                  <c:v>2460</c:v>
                </c:pt>
                <c:pt idx="2461">
                  <c:v>2461</c:v>
                </c:pt>
                <c:pt idx="2462">
                  <c:v>2462</c:v>
                </c:pt>
                <c:pt idx="2463">
                  <c:v>2463</c:v>
                </c:pt>
                <c:pt idx="2464">
                  <c:v>2464</c:v>
                </c:pt>
                <c:pt idx="2465">
                  <c:v>2465</c:v>
                </c:pt>
                <c:pt idx="2466">
                  <c:v>2466</c:v>
                </c:pt>
                <c:pt idx="2467">
                  <c:v>2467</c:v>
                </c:pt>
                <c:pt idx="2468">
                  <c:v>2468</c:v>
                </c:pt>
                <c:pt idx="2469">
                  <c:v>2469</c:v>
                </c:pt>
                <c:pt idx="2470">
                  <c:v>2470</c:v>
                </c:pt>
                <c:pt idx="2471">
                  <c:v>2471</c:v>
                </c:pt>
                <c:pt idx="2472">
                  <c:v>2472</c:v>
                </c:pt>
                <c:pt idx="2473">
                  <c:v>2473</c:v>
                </c:pt>
                <c:pt idx="2474">
                  <c:v>2474</c:v>
                </c:pt>
                <c:pt idx="2475">
                  <c:v>2475</c:v>
                </c:pt>
                <c:pt idx="2476">
                  <c:v>2476</c:v>
                </c:pt>
                <c:pt idx="2477">
                  <c:v>2477</c:v>
                </c:pt>
                <c:pt idx="2478">
                  <c:v>2478</c:v>
                </c:pt>
                <c:pt idx="2479">
                  <c:v>2479</c:v>
                </c:pt>
                <c:pt idx="2480">
                  <c:v>2480</c:v>
                </c:pt>
                <c:pt idx="2481">
                  <c:v>2481</c:v>
                </c:pt>
                <c:pt idx="2482">
                  <c:v>2482</c:v>
                </c:pt>
                <c:pt idx="2483">
                  <c:v>2483</c:v>
                </c:pt>
                <c:pt idx="2484">
                  <c:v>2484</c:v>
                </c:pt>
                <c:pt idx="2485">
                  <c:v>2485</c:v>
                </c:pt>
                <c:pt idx="2486">
                  <c:v>2486</c:v>
                </c:pt>
                <c:pt idx="2487">
                  <c:v>2487</c:v>
                </c:pt>
                <c:pt idx="2488">
                  <c:v>2488</c:v>
                </c:pt>
                <c:pt idx="2489">
                  <c:v>2489</c:v>
                </c:pt>
                <c:pt idx="2490">
                  <c:v>2490</c:v>
                </c:pt>
                <c:pt idx="2491">
                  <c:v>2491</c:v>
                </c:pt>
                <c:pt idx="2492">
                  <c:v>2492</c:v>
                </c:pt>
                <c:pt idx="2493">
                  <c:v>2493</c:v>
                </c:pt>
                <c:pt idx="2494">
                  <c:v>2494</c:v>
                </c:pt>
                <c:pt idx="2495">
                  <c:v>2495</c:v>
                </c:pt>
                <c:pt idx="2496">
                  <c:v>2496</c:v>
                </c:pt>
                <c:pt idx="2497">
                  <c:v>2497</c:v>
                </c:pt>
                <c:pt idx="2498">
                  <c:v>2498</c:v>
                </c:pt>
                <c:pt idx="2499">
                  <c:v>2499</c:v>
                </c:pt>
                <c:pt idx="2500">
                  <c:v>2500</c:v>
                </c:pt>
                <c:pt idx="2501">
                  <c:v>2501</c:v>
                </c:pt>
                <c:pt idx="2502">
                  <c:v>2502</c:v>
                </c:pt>
                <c:pt idx="2503">
                  <c:v>2503</c:v>
                </c:pt>
                <c:pt idx="2504">
                  <c:v>2504</c:v>
                </c:pt>
                <c:pt idx="2505">
                  <c:v>2505</c:v>
                </c:pt>
                <c:pt idx="2506">
                  <c:v>2506</c:v>
                </c:pt>
                <c:pt idx="2507">
                  <c:v>2507</c:v>
                </c:pt>
                <c:pt idx="2508">
                  <c:v>2508</c:v>
                </c:pt>
                <c:pt idx="2509">
                  <c:v>2509</c:v>
                </c:pt>
                <c:pt idx="2510">
                  <c:v>2510</c:v>
                </c:pt>
                <c:pt idx="2511">
                  <c:v>2511</c:v>
                </c:pt>
                <c:pt idx="2512">
                  <c:v>2512</c:v>
                </c:pt>
                <c:pt idx="2513">
                  <c:v>2513</c:v>
                </c:pt>
                <c:pt idx="2514">
                  <c:v>2514</c:v>
                </c:pt>
                <c:pt idx="2515">
                  <c:v>2515</c:v>
                </c:pt>
                <c:pt idx="2516">
                  <c:v>2516</c:v>
                </c:pt>
                <c:pt idx="2517">
                  <c:v>2517</c:v>
                </c:pt>
                <c:pt idx="2518">
                  <c:v>2518</c:v>
                </c:pt>
                <c:pt idx="2519">
                  <c:v>2519</c:v>
                </c:pt>
                <c:pt idx="2520">
                  <c:v>2520</c:v>
                </c:pt>
                <c:pt idx="2521">
                  <c:v>2521</c:v>
                </c:pt>
                <c:pt idx="2522">
                  <c:v>2522</c:v>
                </c:pt>
                <c:pt idx="2523">
                  <c:v>2523</c:v>
                </c:pt>
                <c:pt idx="2524">
                  <c:v>2524</c:v>
                </c:pt>
                <c:pt idx="2525">
                  <c:v>2525</c:v>
                </c:pt>
                <c:pt idx="2526">
                  <c:v>2526</c:v>
                </c:pt>
                <c:pt idx="2527">
                  <c:v>2527</c:v>
                </c:pt>
                <c:pt idx="2528">
                  <c:v>2528</c:v>
                </c:pt>
                <c:pt idx="2529">
                  <c:v>2529</c:v>
                </c:pt>
                <c:pt idx="2530">
                  <c:v>2530</c:v>
                </c:pt>
                <c:pt idx="2531">
                  <c:v>2531</c:v>
                </c:pt>
                <c:pt idx="2532">
                  <c:v>2532</c:v>
                </c:pt>
                <c:pt idx="2533">
                  <c:v>2533</c:v>
                </c:pt>
                <c:pt idx="2534">
                  <c:v>2534</c:v>
                </c:pt>
                <c:pt idx="2535">
                  <c:v>2535</c:v>
                </c:pt>
                <c:pt idx="2536">
                  <c:v>2536</c:v>
                </c:pt>
                <c:pt idx="2537">
                  <c:v>2537</c:v>
                </c:pt>
                <c:pt idx="2538">
                  <c:v>2538</c:v>
                </c:pt>
                <c:pt idx="2539">
                  <c:v>2539</c:v>
                </c:pt>
                <c:pt idx="2540">
                  <c:v>2540</c:v>
                </c:pt>
                <c:pt idx="2541">
                  <c:v>2541</c:v>
                </c:pt>
                <c:pt idx="2542">
                  <c:v>2542</c:v>
                </c:pt>
                <c:pt idx="2543">
                  <c:v>2543</c:v>
                </c:pt>
                <c:pt idx="2544">
                  <c:v>2544</c:v>
                </c:pt>
                <c:pt idx="2545">
                  <c:v>2545</c:v>
                </c:pt>
                <c:pt idx="2546">
                  <c:v>2546</c:v>
                </c:pt>
                <c:pt idx="2547">
                  <c:v>2547</c:v>
                </c:pt>
                <c:pt idx="2548">
                  <c:v>2548</c:v>
                </c:pt>
                <c:pt idx="2549">
                  <c:v>2549</c:v>
                </c:pt>
                <c:pt idx="2550">
                  <c:v>2550</c:v>
                </c:pt>
                <c:pt idx="2551">
                  <c:v>2551</c:v>
                </c:pt>
                <c:pt idx="2552">
                  <c:v>2552</c:v>
                </c:pt>
                <c:pt idx="2553">
                  <c:v>2553</c:v>
                </c:pt>
                <c:pt idx="2554">
                  <c:v>2554</c:v>
                </c:pt>
                <c:pt idx="2555">
                  <c:v>2555</c:v>
                </c:pt>
                <c:pt idx="2556">
                  <c:v>2556</c:v>
                </c:pt>
                <c:pt idx="2557">
                  <c:v>2557</c:v>
                </c:pt>
                <c:pt idx="2558">
                  <c:v>2558</c:v>
                </c:pt>
                <c:pt idx="2559">
                  <c:v>2559</c:v>
                </c:pt>
                <c:pt idx="2560">
                  <c:v>2560</c:v>
                </c:pt>
                <c:pt idx="2561">
                  <c:v>2561</c:v>
                </c:pt>
                <c:pt idx="2562">
                  <c:v>2562</c:v>
                </c:pt>
                <c:pt idx="2563">
                  <c:v>2563</c:v>
                </c:pt>
                <c:pt idx="2564">
                  <c:v>2564</c:v>
                </c:pt>
                <c:pt idx="2565">
                  <c:v>2565</c:v>
                </c:pt>
                <c:pt idx="2566">
                  <c:v>2566</c:v>
                </c:pt>
                <c:pt idx="2567">
                  <c:v>2567</c:v>
                </c:pt>
                <c:pt idx="2568">
                  <c:v>2568</c:v>
                </c:pt>
                <c:pt idx="2569">
                  <c:v>2569</c:v>
                </c:pt>
                <c:pt idx="2570">
                  <c:v>2570</c:v>
                </c:pt>
                <c:pt idx="2571">
                  <c:v>2571</c:v>
                </c:pt>
                <c:pt idx="2572">
                  <c:v>2572</c:v>
                </c:pt>
                <c:pt idx="2573">
                  <c:v>2573</c:v>
                </c:pt>
                <c:pt idx="2574">
                  <c:v>2574</c:v>
                </c:pt>
                <c:pt idx="2575">
                  <c:v>2575</c:v>
                </c:pt>
                <c:pt idx="2576">
                  <c:v>2576</c:v>
                </c:pt>
                <c:pt idx="2577">
                  <c:v>2577</c:v>
                </c:pt>
                <c:pt idx="2578">
                  <c:v>2578</c:v>
                </c:pt>
                <c:pt idx="2579">
                  <c:v>2579</c:v>
                </c:pt>
                <c:pt idx="2580">
                  <c:v>2580</c:v>
                </c:pt>
                <c:pt idx="2581">
                  <c:v>2581</c:v>
                </c:pt>
                <c:pt idx="2582">
                  <c:v>2582</c:v>
                </c:pt>
                <c:pt idx="2583">
                  <c:v>2583</c:v>
                </c:pt>
                <c:pt idx="2584">
                  <c:v>2584</c:v>
                </c:pt>
                <c:pt idx="2585">
                  <c:v>2585</c:v>
                </c:pt>
                <c:pt idx="2586">
                  <c:v>2586</c:v>
                </c:pt>
                <c:pt idx="2587">
                  <c:v>2587</c:v>
                </c:pt>
                <c:pt idx="2588">
                  <c:v>2588</c:v>
                </c:pt>
                <c:pt idx="2589">
                  <c:v>2589</c:v>
                </c:pt>
                <c:pt idx="2590">
                  <c:v>2590</c:v>
                </c:pt>
                <c:pt idx="2591">
                  <c:v>2591</c:v>
                </c:pt>
                <c:pt idx="2592">
                  <c:v>2592</c:v>
                </c:pt>
                <c:pt idx="2593">
                  <c:v>2593</c:v>
                </c:pt>
                <c:pt idx="2594">
                  <c:v>2594</c:v>
                </c:pt>
                <c:pt idx="2595">
                  <c:v>2595</c:v>
                </c:pt>
                <c:pt idx="2596">
                  <c:v>2596</c:v>
                </c:pt>
                <c:pt idx="2597">
                  <c:v>2597</c:v>
                </c:pt>
                <c:pt idx="2598">
                  <c:v>2598</c:v>
                </c:pt>
                <c:pt idx="2599">
                  <c:v>2599</c:v>
                </c:pt>
                <c:pt idx="2600">
                  <c:v>2600</c:v>
                </c:pt>
                <c:pt idx="2601">
                  <c:v>2601</c:v>
                </c:pt>
                <c:pt idx="2602">
                  <c:v>2602</c:v>
                </c:pt>
                <c:pt idx="2603">
                  <c:v>2603</c:v>
                </c:pt>
                <c:pt idx="2604">
                  <c:v>2604</c:v>
                </c:pt>
                <c:pt idx="2605">
                  <c:v>2605</c:v>
                </c:pt>
                <c:pt idx="2606">
                  <c:v>2606</c:v>
                </c:pt>
                <c:pt idx="2607">
                  <c:v>2607</c:v>
                </c:pt>
                <c:pt idx="2608">
                  <c:v>2608</c:v>
                </c:pt>
                <c:pt idx="2609">
                  <c:v>2609</c:v>
                </c:pt>
                <c:pt idx="2610">
                  <c:v>2610</c:v>
                </c:pt>
                <c:pt idx="2611">
                  <c:v>2611</c:v>
                </c:pt>
                <c:pt idx="2612">
                  <c:v>2612</c:v>
                </c:pt>
                <c:pt idx="2613">
                  <c:v>2613</c:v>
                </c:pt>
                <c:pt idx="2614">
                  <c:v>2614</c:v>
                </c:pt>
                <c:pt idx="2615">
                  <c:v>2615</c:v>
                </c:pt>
                <c:pt idx="2616">
                  <c:v>2616</c:v>
                </c:pt>
                <c:pt idx="2617">
                  <c:v>2617</c:v>
                </c:pt>
                <c:pt idx="2618">
                  <c:v>2618</c:v>
                </c:pt>
                <c:pt idx="2619">
                  <c:v>2619</c:v>
                </c:pt>
                <c:pt idx="2620">
                  <c:v>2620</c:v>
                </c:pt>
                <c:pt idx="2621">
                  <c:v>2621</c:v>
                </c:pt>
                <c:pt idx="2622">
                  <c:v>2622</c:v>
                </c:pt>
                <c:pt idx="2623">
                  <c:v>2623</c:v>
                </c:pt>
                <c:pt idx="2624">
                  <c:v>2624</c:v>
                </c:pt>
                <c:pt idx="2625">
                  <c:v>2625</c:v>
                </c:pt>
                <c:pt idx="2626">
                  <c:v>2626</c:v>
                </c:pt>
                <c:pt idx="2627">
                  <c:v>2627</c:v>
                </c:pt>
                <c:pt idx="2628">
                  <c:v>2628</c:v>
                </c:pt>
                <c:pt idx="2629">
                  <c:v>2629</c:v>
                </c:pt>
                <c:pt idx="2630">
                  <c:v>2630</c:v>
                </c:pt>
                <c:pt idx="2631">
                  <c:v>2631</c:v>
                </c:pt>
                <c:pt idx="2632">
                  <c:v>2632</c:v>
                </c:pt>
                <c:pt idx="2633">
                  <c:v>2633</c:v>
                </c:pt>
                <c:pt idx="2634">
                  <c:v>2634</c:v>
                </c:pt>
                <c:pt idx="2635">
                  <c:v>2635</c:v>
                </c:pt>
                <c:pt idx="2636">
                  <c:v>2636</c:v>
                </c:pt>
                <c:pt idx="2637">
                  <c:v>2637</c:v>
                </c:pt>
                <c:pt idx="2638">
                  <c:v>2638</c:v>
                </c:pt>
                <c:pt idx="2639">
                  <c:v>2639</c:v>
                </c:pt>
                <c:pt idx="2640">
                  <c:v>2640</c:v>
                </c:pt>
                <c:pt idx="2641">
                  <c:v>2641</c:v>
                </c:pt>
                <c:pt idx="2642">
                  <c:v>2642</c:v>
                </c:pt>
                <c:pt idx="2643">
                  <c:v>2643</c:v>
                </c:pt>
                <c:pt idx="2644">
                  <c:v>2644</c:v>
                </c:pt>
                <c:pt idx="2645">
                  <c:v>2645</c:v>
                </c:pt>
                <c:pt idx="2646">
                  <c:v>2646</c:v>
                </c:pt>
                <c:pt idx="2647">
                  <c:v>2647</c:v>
                </c:pt>
                <c:pt idx="2648">
                  <c:v>2648</c:v>
                </c:pt>
                <c:pt idx="2649">
                  <c:v>2649</c:v>
                </c:pt>
                <c:pt idx="2650">
                  <c:v>2650</c:v>
                </c:pt>
                <c:pt idx="2651">
                  <c:v>2651</c:v>
                </c:pt>
                <c:pt idx="2652">
                  <c:v>2652</c:v>
                </c:pt>
                <c:pt idx="2653">
                  <c:v>2653</c:v>
                </c:pt>
                <c:pt idx="2654">
                  <c:v>2654</c:v>
                </c:pt>
                <c:pt idx="2655">
                  <c:v>2655</c:v>
                </c:pt>
                <c:pt idx="2656">
                  <c:v>2656</c:v>
                </c:pt>
                <c:pt idx="2657">
                  <c:v>2657</c:v>
                </c:pt>
                <c:pt idx="2658">
                  <c:v>2658</c:v>
                </c:pt>
                <c:pt idx="2659">
                  <c:v>2659</c:v>
                </c:pt>
                <c:pt idx="2660">
                  <c:v>2660</c:v>
                </c:pt>
                <c:pt idx="2661">
                  <c:v>2661</c:v>
                </c:pt>
                <c:pt idx="2662">
                  <c:v>2662</c:v>
                </c:pt>
                <c:pt idx="2663">
                  <c:v>2663</c:v>
                </c:pt>
                <c:pt idx="2664">
                  <c:v>2664</c:v>
                </c:pt>
                <c:pt idx="2665">
                  <c:v>2665</c:v>
                </c:pt>
                <c:pt idx="2666">
                  <c:v>2666</c:v>
                </c:pt>
                <c:pt idx="2667">
                  <c:v>2667</c:v>
                </c:pt>
                <c:pt idx="2668">
                  <c:v>2668</c:v>
                </c:pt>
                <c:pt idx="2669">
                  <c:v>2669</c:v>
                </c:pt>
                <c:pt idx="2670">
                  <c:v>2670</c:v>
                </c:pt>
                <c:pt idx="2671">
                  <c:v>2671</c:v>
                </c:pt>
                <c:pt idx="2672">
                  <c:v>2672</c:v>
                </c:pt>
                <c:pt idx="2673">
                  <c:v>2673</c:v>
                </c:pt>
                <c:pt idx="2674">
                  <c:v>2674</c:v>
                </c:pt>
                <c:pt idx="2675">
                  <c:v>2675</c:v>
                </c:pt>
                <c:pt idx="2676">
                  <c:v>2676</c:v>
                </c:pt>
                <c:pt idx="2677">
                  <c:v>2677</c:v>
                </c:pt>
                <c:pt idx="2678">
                  <c:v>2678</c:v>
                </c:pt>
                <c:pt idx="2679">
                  <c:v>2679</c:v>
                </c:pt>
                <c:pt idx="2680">
                  <c:v>2680</c:v>
                </c:pt>
                <c:pt idx="2681">
                  <c:v>2681</c:v>
                </c:pt>
                <c:pt idx="2682">
                  <c:v>2682</c:v>
                </c:pt>
                <c:pt idx="2683">
                  <c:v>2683</c:v>
                </c:pt>
                <c:pt idx="2684">
                  <c:v>2684</c:v>
                </c:pt>
                <c:pt idx="2685">
                  <c:v>2685</c:v>
                </c:pt>
                <c:pt idx="2686">
                  <c:v>2686</c:v>
                </c:pt>
                <c:pt idx="2687">
                  <c:v>2687</c:v>
                </c:pt>
                <c:pt idx="2688">
                  <c:v>2688</c:v>
                </c:pt>
                <c:pt idx="2689">
                  <c:v>2689</c:v>
                </c:pt>
                <c:pt idx="2690">
                  <c:v>2690</c:v>
                </c:pt>
                <c:pt idx="2691">
                  <c:v>2691</c:v>
                </c:pt>
                <c:pt idx="2692">
                  <c:v>2692</c:v>
                </c:pt>
                <c:pt idx="2693">
                  <c:v>2693</c:v>
                </c:pt>
                <c:pt idx="2694">
                  <c:v>2694</c:v>
                </c:pt>
                <c:pt idx="2695">
                  <c:v>2695</c:v>
                </c:pt>
                <c:pt idx="2696">
                  <c:v>2696</c:v>
                </c:pt>
                <c:pt idx="2697">
                  <c:v>2697</c:v>
                </c:pt>
                <c:pt idx="2698">
                  <c:v>2698</c:v>
                </c:pt>
                <c:pt idx="2699">
                  <c:v>2699</c:v>
                </c:pt>
                <c:pt idx="2700">
                  <c:v>2700</c:v>
                </c:pt>
                <c:pt idx="2701">
                  <c:v>2701</c:v>
                </c:pt>
                <c:pt idx="2702">
                  <c:v>2702</c:v>
                </c:pt>
                <c:pt idx="2703">
                  <c:v>2703</c:v>
                </c:pt>
                <c:pt idx="2704">
                  <c:v>2704</c:v>
                </c:pt>
                <c:pt idx="2705">
                  <c:v>2705</c:v>
                </c:pt>
                <c:pt idx="2706">
                  <c:v>2706</c:v>
                </c:pt>
                <c:pt idx="2707">
                  <c:v>2707</c:v>
                </c:pt>
                <c:pt idx="2708">
                  <c:v>2708</c:v>
                </c:pt>
                <c:pt idx="2709">
                  <c:v>2709</c:v>
                </c:pt>
                <c:pt idx="2710">
                  <c:v>2710</c:v>
                </c:pt>
                <c:pt idx="2711">
                  <c:v>2711</c:v>
                </c:pt>
                <c:pt idx="2712">
                  <c:v>2712</c:v>
                </c:pt>
                <c:pt idx="2713">
                  <c:v>2713</c:v>
                </c:pt>
                <c:pt idx="2714">
                  <c:v>2714</c:v>
                </c:pt>
                <c:pt idx="2715">
                  <c:v>2715</c:v>
                </c:pt>
                <c:pt idx="2716">
                  <c:v>2716</c:v>
                </c:pt>
                <c:pt idx="2717">
                  <c:v>2717</c:v>
                </c:pt>
                <c:pt idx="2718">
                  <c:v>2718</c:v>
                </c:pt>
                <c:pt idx="2719">
                  <c:v>2719</c:v>
                </c:pt>
                <c:pt idx="2720">
                  <c:v>2720</c:v>
                </c:pt>
                <c:pt idx="2721">
                  <c:v>2721</c:v>
                </c:pt>
                <c:pt idx="2722">
                  <c:v>2722</c:v>
                </c:pt>
                <c:pt idx="2723">
                  <c:v>2723</c:v>
                </c:pt>
                <c:pt idx="2724">
                  <c:v>2724</c:v>
                </c:pt>
                <c:pt idx="2725">
                  <c:v>2725</c:v>
                </c:pt>
                <c:pt idx="2726">
                  <c:v>2726</c:v>
                </c:pt>
                <c:pt idx="2727">
                  <c:v>2727</c:v>
                </c:pt>
                <c:pt idx="2728">
                  <c:v>2728</c:v>
                </c:pt>
                <c:pt idx="2729">
                  <c:v>2729</c:v>
                </c:pt>
                <c:pt idx="2730">
                  <c:v>2730</c:v>
                </c:pt>
                <c:pt idx="2731">
                  <c:v>2731</c:v>
                </c:pt>
                <c:pt idx="2732">
                  <c:v>2732</c:v>
                </c:pt>
                <c:pt idx="2733">
                  <c:v>2733</c:v>
                </c:pt>
                <c:pt idx="2734">
                  <c:v>2734</c:v>
                </c:pt>
                <c:pt idx="2735">
                  <c:v>2735</c:v>
                </c:pt>
                <c:pt idx="2736">
                  <c:v>2736</c:v>
                </c:pt>
                <c:pt idx="2737">
                  <c:v>2737</c:v>
                </c:pt>
                <c:pt idx="2738">
                  <c:v>2738</c:v>
                </c:pt>
                <c:pt idx="2739">
                  <c:v>2739</c:v>
                </c:pt>
                <c:pt idx="2740">
                  <c:v>2740</c:v>
                </c:pt>
                <c:pt idx="2741">
                  <c:v>2741</c:v>
                </c:pt>
                <c:pt idx="2742">
                  <c:v>2742</c:v>
                </c:pt>
                <c:pt idx="2743">
                  <c:v>2743</c:v>
                </c:pt>
                <c:pt idx="2744">
                  <c:v>2744</c:v>
                </c:pt>
                <c:pt idx="2745">
                  <c:v>2745</c:v>
                </c:pt>
                <c:pt idx="2746">
                  <c:v>2746</c:v>
                </c:pt>
                <c:pt idx="2747">
                  <c:v>2747</c:v>
                </c:pt>
                <c:pt idx="2748">
                  <c:v>2748</c:v>
                </c:pt>
                <c:pt idx="2749">
                  <c:v>2749</c:v>
                </c:pt>
                <c:pt idx="2750">
                  <c:v>2750</c:v>
                </c:pt>
                <c:pt idx="2751">
                  <c:v>2751</c:v>
                </c:pt>
                <c:pt idx="2752">
                  <c:v>2752</c:v>
                </c:pt>
                <c:pt idx="2753">
                  <c:v>2753</c:v>
                </c:pt>
                <c:pt idx="2754">
                  <c:v>2754</c:v>
                </c:pt>
                <c:pt idx="2755">
                  <c:v>2755</c:v>
                </c:pt>
                <c:pt idx="2756">
                  <c:v>2756</c:v>
                </c:pt>
                <c:pt idx="2757">
                  <c:v>2757</c:v>
                </c:pt>
                <c:pt idx="2758">
                  <c:v>2758</c:v>
                </c:pt>
                <c:pt idx="2759">
                  <c:v>2759</c:v>
                </c:pt>
                <c:pt idx="2760">
                  <c:v>2760</c:v>
                </c:pt>
                <c:pt idx="2761">
                  <c:v>2761</c:v>
                </c:pt>
                <c:pt idx="2762">
                  <c:v>2762</c:v>
                </c:pt>
                <c:pt idx="2763">
                  <c:v>2763</c:v>
                </c:pt>
                <c:pt idx="2764">
                  <c:v>2764</c:v>
                </c:pt>
                <c:pt idx="2765">
                  <c:v>2765</c:v>
                </c:pt>
                <c:pt idx="2766">
                  <c:v>2766</c:v>
                </c:pt>
                <c:pt idx="2767">
                  <c:v>2767</c:v>
                </c:pt>
                <c:pt idx="2768">
                  <c:v>2768</c:v>
                </c:pt>
                <c:pt idx="2769">
                  <c:v>2769</c:v>
                </c:pt>
                <c:pt idx="2770">
                  <c:v>2770</c:v>
                </c:pt>
                <c:pt idx="2771">
                  <c:v>2771</c:v>
                </c:pt>
                <c:pt idx="2772">
                  <c:v>2772</c:v>
                </c:pt>
                <c:pt idx="2773">
                  <c:v>2773</c:v>
                </c:pt>
                <c:pt idx="2774">
                  <c:v>2774</c:v>
                </c:pt>
                <c:pt idx="2775">
                  <c:v>2775</c:v>
                </c:pt>
                <c:pt idx="2776">
                  <c:v>2776</c:v>
                </c:pt>
                <c:pt idx="2777">
                  <c:v>2777</c:v>
                </c:pt>
                <c:pt idx="2778">
                  <c:v>2778</c:v>
                </c:pt>
                <c:pt idx="2779">
                  <c:v>2779</c:v>
                </c:pt>
                <c:pt idx="2780">
                  <c:v>2780</c:v>
                </c:pt>
                <c:pt idx="2781">
                  <c:v>2781</c:v>
                </c:pt>
                <c:pt idx="2782">
                  <c:v>2782</c:v>
                </c:pt>
                <c:pt idx="2783">
                  <c:v>2783</c:v>
                </c:pt>
                <c:pt idx="2784">
                  <c:v>2784</c:v>
                </c:pt>
                <c:pt idx="2785">
                  <c:v>2785</c:v>
                </c:pt>
                <c:pt idx="2786">
                  <c:v>2786</c:v>
                </c:pt>
                <c:pt idx="2787">
                  <c:v>2787</c:v>
                </c:pt>
                <c:pt idx="2788">
                  <c:v>2788</c:v>
                </c:pt>
                <c:pt idx="2789">
                  <c:v>2789</c:v>
                </c:pt>
                <c:pt idx="2790">
                  <c:v>2790</c:v>
                </c:pt>
                <c:pt idx="2791">
                  <c:v>2791</c:v>
                </c:pt>
                <c:pt idx="2792">
                  <c:v>2792</c:v>
                </c:pt>
                <c:pt idx="2793">
                  <c:v>2793</c:v>
                </c:pt>
                <c:pt idx="2794">
                  <c:v>2794</c:v>
                </c:pt>
                <c:pt idx="2795">
                  <c:v>2795</c:v>
                </c:pt>
                <c:pt idx="2796">
                  <c:v>2796</c:v>
                </c:pt>
                <c:pt idx="2797">
                  <c:v>2797</c:v>
                </c:pt>
                <c:pt idx="2798">
                  <c:v>2798</c:v>
                </c:pt>
                <c:pt idx="2799">
                  <c:v>2799</c:v>
                </c:pt>
                <c:pt idx="2800">
                  <c:v>2800</c:v>
                </c:pt>
                <c:pt idx="2801">
                  <c:v>2801</c:v>
                </c:pt>
                <c:pt idx="2802">
                  <c:v>2802</c:v>
                </c:pt>
                <c:pt idx="2803">
                  <c:v>2803</c:v>
                </c:pt>
                <c:pt idx="2804">
                  <c:v>2804</c:v>
                </c:pt>
                <c:pt idx="2805">
                  <c:v>2805</c:v>
                </c:pt>
                <c:pt idx="2806">
                  <c:v>2806</c:v>
                </c:pt>
                <c:pt idx="2807">
                  <c:v>2807</c:v>
                </c:pt>
                <c:pt idx="2808">
                  <c:v>2808</c:v>
                </c:pt>
                <c:pt idx="2809">
                  <c:v>2809</c:v>
                </c:pt>
                <c:pt idx="2810">
                  <c:v>2810</c:v>
                </c:pt>
                <c:pt idx="2811">
                  <c:v>2811</c:v>
                </c:pt>
                <c:pt idx="2812">
                  <c:v>2812</c:v>
                </c:pt>
                <c:pt idx="2813">
                  <c:v>2813</c:v>
                </c:pt>
                <c:pt idx="2814">
                  <c:v>2814</c:v>
                </c:pt>
                <c:pt idx="2815">
                  <c:v>2815</c:v>
                </c:pt>
                <c:pt idx="2816">
                  <c:v>2816</c:v>
                </c:pt>
                <c:pt idx="2817">
                  <c:v>2817</c:v>
                </c:pt>
                <c:pt idx="2818">
                  <c:v>2818</c:v>
                </c:pt>
                <c:pt idx="2819">
                  <c:v>2819</c:v>
                </c:pt>
                <c:pt idx="2820">
                  <c:v>2820</c:v>
                </c:pt>
                <c:pt idx="2821">
                  <c:v>2821</c:v>
                </c:pt>
                <c:pt idx="2822">
                  <c:v>2822</c:v>
                </c:pt>
                <c:pt idx="2823">
                  <c:v>2823</c:v>
                </c:pt>
                <c:pt idx="2824">
                  <c:v>2824</c:v>
                </c:pt>
                <c:pt idx="2825">
                  <c:v>2825</c:v>
                </c:pt>
                <c:pt idx="2826">
                  <c:v>2826</c:v>
                </c:pt>
                <c:pt idx="2827">
                  <c:v>2827</c:v>
                </c:pt>
                <c:pt idx="2828">
                  <c:v>2828</c:v>
                </c:pt>
                <c:pt idx="2829">
                  <c:v>2829</c:v>
                </c:pt>
                <c:pt idx="2830">
                  <c:v>2830</c:v>
                </c:pt>
                <c:pt idx="2831">
                  <c:v>2831</c:v>
                </c:pt>
                <c:pt idx="2832">
                  <c:v>2832</c:v>
                </c:pt>
                <c:pt idx="2833">
                  <c:v>2833</c:v>
                </c:pt>
                <c:pt idx="2834">
                  <c:v>2834</c:v>
                </c:pt>
                <c:pt idx="2835">
                  <c:v>2835</c:v>
                </c:pt>
                <c:pt idx="2836">
                  <c:v>2836</c:v>
                </c:pt>
                <c:pt idx="2837">
                  <c:v>2837</c:v>
                </c:pt>
                <c:pt idx="2838">
                  <c:v>2838</c:v>
                </c:pt>
                <c:pt idx="2839">
                  <c:v>2839</c:v>
                </c:pt>
                <c:pt idx="2840">
                  <c:v>2840</c:v>
                </c:pt>
                <c:pt idx="2841">
                  <c:v>2841</c:v>
                </c:pt>
                <c:pt idx="2842">
                  <c:v>2842</c:v>
                </c:pt>
                <c:pt idx="2843">
                  <c:v>2843</c:v>
                </c:pt>
                <c:pt idx="2844">
                  <c:v>2844</c:v>
                </c:pt>
                <c:pt idx="2845">
                  <c:v>2845</c:v>
                </c:pt>
                <c:pt idx="2846">
                  <c:v>2846</c:v>
                </c:pt>
                <c:pt idx="2847">
                  <c:v>2847</c:v>
                </c:pt>
                <c:pt idx="2848">
                  <c:v>2848</c:v>
                </c:pt>
                <c:pt idx="2849">
                  <c:v>2849</c:v>
                </c:pt>
                <c:pt idx="2850">
                  <c:v>2850</c:v>
                </c:pt>
                <c:pt idx="2851">
                  <c:v>2851</c:v>
                </c:pt>
                <c:pt idx="2852">
                  <c:v>2852</c:v>
                </c:pt>
                <c:pt idx="2853">
                  <c:v>2853</c:v>
                </c:pt>
                <c:pt idx="2854">
                  <c:v>2854</c:v>
                </c:pt>
                <c:pt idx="2855">
                  <c:v>2855</c:v>
                </c:pt>
                <c:pt idx="2856">
                  <c:v>2856</c:v>
                </c:pt>
                <c:pt idx="2857">
                  <c:v>2857</c:v>
                </c:pt>
                <c:pt idx="2858">
                  <c:v>2858</c:v>
                </c:pt>
                <c:pt idx="2859">
                  <c:v>2859</c:v>
                </c:pt>
                <c:pt idx="2860">
                  <c:v>2860</c:v>
                </c:pt>
                <c:pt idx="2861">
                  <c:v>2861</c:v>
                </c:pt>
                <c:pt idx="2862">
                  <c:v>2862</c:v>
                </c:pt>
                <c:pt idx="2863">
                  <c:v>2863</c:v>
                </c:pt>
                <c:pt idx="2864">
                  <c:v>2864</c:v>
                </c:pt>
                <c:pt idx="2865">
                  <c:v>2865</c:v>
                </c:pt>
                <c:pt idx="2866">
                  <c:v>2866</c:v>
                </c:pt>
                <c:pt idx="2867">
                  <c:v>2867</c:v>
                </c:pt>
                <c:pt idx="2868">
                  <c:v>2868</c:v>
                </c:pt>
                <c:pt idx="2869">
                  <c:v>2869</c:v>
                </c:pt>
                <c:pt idx="2870">
                  <c:v>2870</c:v>
                </c:pt>
                <c:pt idx="2871">
                  <c:v>2871</c:v>
                </c:pt>
                <c:pt idx="2872">
                  <c:v>2872</c:v>
                </c:pt>
                <c:pt idx="2873">
                  <c:v>2873</c:v>
                </c:pt>
                <c:pt idx="2874">
                  <c:v>2874</c:v>
                </c:pt>
                <c:pt idx="2875">
                  <c:v>2875</c:v>
                </c:pt>
                <c:pt idx="2876">
                  <c:v>2876</c:v>
                </c:pt>
                <c:pt idx="2877">
                  <c:v>2877</c:v>
                </c:pt>
                <c:pt idx="2878">
                  <c:v>2878</c:v>
                </c:pt>
                <c:pt idx="2879">
                  <c:v>2879</c:v>
                </c:pt>
                <c:pt idx="2880">
                  <c:v>2880</c:v>
                </c:pt>
                <c:pt idx="2881">
                  <c:v>2881</c:v>
                </c:pt>
                <c:pt idx="2882">
                  <c:v>2882</c:v>
                </c:pt>
                <c:pt idx="2883">
                  <c:v>2883</c:v>
                </c:pt>
                <c:pt idx="2884">
                  <c:v>2884</c:v>
                </c:pt>
                <c:pt idx="2885">
                  <c:v>2885</c:v>
                </c:pt>
                <c:pt idx="2886">
                  <c:v>2886</c:v>
                </c:pt>
                <c:pt idx="2887">
                  <c:v>2887</c:v>
                </c:pt>
                <c:pt idx="2888">
                  <c:v>2888</c:v>
                </c:pt>
                <c:pt idx="2889">
                  <c:v>2889</c:v>
                </c:pt>
                <c:pt idx="2890">
                  <c:v>2890</c:v>
                </c:pt>
                <c:pt idx="2891">
                  <c:v>2891</c:v>
                </c:pt>
                <c:pt idx="2892">
                  <c:v>2892</c:v>
                </c:pt>
                <c:pt idx="2893">
                  <c:v>2893</c:v>
                </c:pt>
                <c:pt idx="2894">
                  <c:v>2894</c:v>
                </c:pt>
                <c:pt idx="2895">
                  <c:v>2895</c:v>
                </c:pt>
                <c:pt idx="2896">
                  <c:v>2896</c:v>
                </c:pt>
                <c:pt idx="2897">
                  <c:v>2897</c:v>
                </c:pt>
                <c:pt idx="2898">
                  <c:v>2898</c:v>
                </c:pt>
                <c:pt idx="2899">
                  <c:v>2899</c:v>
                </c:pt>
                <c:pt idx="2900">
                  <c:v>2900</c:v>
                </c:pt>
                <c:pt idx="2901">
                  <c:v>2901</c:v>
                </c:pt>
                <c:pt idx="2902">
                  <c:v>2902</c:v>
                </c:pt>
                <c:pt idx="2903">
                  <c:v>2903</c:v>
                </c:pt>
                <c:pt idx="2904">
                  <c:v>2904</c:v>
                </c:pt>
                <c:pt idx="2905">
                  <c:v>2905</c:v>
                </c:pt>
                <c:pt idx="2906">
                  <c:v>2906</c:v>
                </c:pt>
                <c:pt idx="2907">
                  <c:v>2907</c:v>
                </c:pt>
                <c:pt idx="2908">
                  <c:v>2908</c:v>
                </c:pt>
                <c:pt idx="2909">
                  <c:v>2909</c:v>
                </c:pt>
                <c:pt idx="2910">
                  <c:v>2910</c:v>
                </c:pt>
                <c:pt idx="2911">
                  <c:v>2911</c:v>
                </c:pt>
                <c:pt idx="2912">
                  <c:v>2912</c:v>
                </c:pt>
                <c:pt idx="2913">
                  <c:v>2913</c:v>
                </c:pt>
                <c:pt idx="2914">
                  <c:v>2914</c:v>
                </c:pt>
                <c:pt idx="2915">
                  <c:v>2915</c:v>
                </c:pt>
                <c:pt idx="2916">
                  <c:v>2916</c:v>
                </c:pt>
                <c:pt idx="2917">
                  <c:v>2917</c:v>
                </c:pt>
                <c:pt idx="2918">
                  <c:v>2918</c:v>
                </c:pt>
                <c:pt idx="2919">
                  <c:v>2919</c:v>
                </c:pt>
                <c:pt idx="2920">
                  <c:v>2920</c:v>
                </c:pt>
                <c:pt idx="2921">
                  <c:v>2921</c:v>
                </c:pt>
                <c:pt idx="2922">
                  <c:v>2922</c:v>
                </c:pt>
                <c:pt idx="2923">
                  <c:v>2923</c:v>
                </c:pt>
                <c:pt idx="2924">
                  <c:v>2924</c:v>
                </c:pt>
                <c:pt idx="2925">
                  <c:v>2925</c:v>
                </c:pt>
                <c:pt idx="2926">
                  <c:v>2926</c:v>
                </c:pt>
                <c:pt idx="2927">
                  <c:v>2927</c:v>
                </c:pt>
                <c:pt idx="2928">
                  <c:v>2928</c:v>
                </c:pt>
                <c:pt idx="2929">
                  <c:v>2929</c:v>
                </c:pt>
                <c:pt idx="2930">
                  <c:v>2930</c:v>
                </c:pt>
                <c:pt idx="2931">
                  <c:v>2931</c:v>
                </c:pt>
                <c:pt idx="2932">
                  <c:v>2932</c:v>
                </c:pt>
                <c:pt idx="2933">
                  <c:v>2933</c:v>
                </c:pt>
                <c:pt idx="2934">
                  <c:v>2934</c:v>
                </c:pt>
                <c:pt idx="2935">
                  <c:v>2935</c:v>
                </c:pt>
                <c:pt idx="2936">
                  <c:v>2936</c:v>
                </c:pt>
                <c:pt idx="2937">
                  <c:v>2937</c:v>
                </c:pt>
                <c:pt idx="2938">
                  <c:v>2938</c:v>
                </c:pt>
                <c:pt idx="2939">
                  <c:v>2939</c:v>
                </c:pt>
                <c:pt idx="2940">
                  <c:v>2940</c:v>
                </c:pt>
                <c:pt idx="2941">
                  <c:v>2941</c:v>
                </c:pt>
                <c:pt idx="2942">
                  <c:v>2942</c:v>
                </c:pt>
                <c:pt idx="2943">
                  <c:v>2943</c:v>
                </c:pt>
                <c:pt idx="2944">
                  <c:v>2944</c:v>
                </c:pt>
                <c:pt idx="2945">
                  <c:v>2945</c:v>
                </c:pt>
                <c:pt idx="2946">
                  <c:v>2946</c:v>
                </c:pt>
                <c:pt idx="2947">
                  <c:v>2947</c:v>
                </c:pt>
                <c:pt idx="2948">
                  <c:v>2948</c:v>
                </c:pt>
                <c:pt idx="2949">
                  <c:v>2949</c:v>
                </c:pt>
                <c:pt idx="2950">
                  <c:v>2950</c:v>
                </c:pt>
                <c:pt idx="2951">
                  <c:v>2951</c:v>
                </c:pt>
                <c:pt idx="2952">
                  <c:v>2952</c:v>
                </c:pt>
                <c:pt idx="2953">
                  <c:v>2953</c:v>
                </c:pt>
                <c:pt idx="2954">
                  <c:v>2954</c:v>
                </c:pt>
                <c:pt idx="2955">
                  <c:v>2955</c:v>
                </c:pt>
                <c:pt idx="2956">
                  <c:v>2956</c:v>
                </c:pt>
                <c:pt idx="2957">
                  <c:v>2957</c:v>
                </c:pt>
                <c:pt idx="2958">
                  <c:v>2958</c:v>
                </c:pt>
                <c:pt idx="2959">
                  <c:v>2959</c:v>
                </c:pt>
                <c:pt idx="2960">
                  <c:v>2960</c:v>
                </c:pt>
                <c:pt idx="2961">
                  <c:v>2961</c:v>
                </c:pt>
                <c:pt idx="2962">
                  <c:v>2962</c:v>
                </c:pt>
                <c:pt idx="2963">
                  <c:v>2963</c:v>
                </c:pt>
                <c:pt idx="2964">
                  <c:v>2964</c:v>
                </c:pt>
                <c:pt idx="2965">
                  <c:v>2965</c:v>
                </c:pt>
                <c:pt idx="2966">
                  <c:v>2966</c:v>
                </c:pt>
                <c:pt idx="2967">
                  <c:v>2967</c:v>
                </c:pt>
                <c:pt idx="2968">
                  <c:v>2968</c:v>
                </c:pt>
                <c:pt idx="2969">
                  <c:v>2969</c:v>
                </c:pt>
                <c:pt idx="2970">
                  <c:v>2970</c:v>
                </c:pt>
                <c:pt idx="2971">
                  <c:v>2971</c:v>
                </c:pt>
                <c:pt idx="2972">
                  <c:v>2972</c:v>
                </c:pt>
                <c:pt idx="2973">
                  <c:v>2973</c:v>
                </c:pt>
                <c:pt idx="2974">
                  <c:v>2974</c:v>
                </c:pt>
                <c:pt idx="2975">
                  <c:v>2975</c:v>
                </c:pt>
                <c:pt idx="2976">
                  <c:v>2976</c:v>
                </c:pt>
                <c:pt idx="2977">
                  <c:v>2977</c:v>
                </c:pt>
                <c:pt idx="2978">
                  <c:v>2978</c:v>
                </c:pt>
                <c:pt idx="2979">
                  <c:v>2979</c:v>
                </c:pt>
                <c:pt idx="2980">
                  <c:v>2980</c:v>
                </c:pt>
                <c:pt idx="2981">
                  <c:v>2981</c:v>
                </c:pt>
                <c:pt idx="2982">
                  <c:v>2982</c:v>
                </c:pt>
                <c:pt idx="2983">
                  <c:v>2983</c:v>
                </c:pt>
                <c:pt idx="2984">
                  <c:v>2984</c:v>
                </c:pt>
                <c:pt idx="2985">
                  <c:v>2985</c:v>
                </c:pt>
                <c:pt idx="2986">
                  <c:v>2986</c:v>
                </c:pt>
                <c:pt idx="2987">
                  <c:v>2987</c:v>
                </c:pt>
                <c:pt idx="2988">
                  <c:v>2988</c:v>
                </c:pt>
                <c:pt idx="2989">
                  <c:v>2989</c:v>
                </c:pt>
                <c:pt idx="2990">
                  <c:v>2990</c:v>
                </c:pt>
                <c:pt idx="2991">
                  <c:v>2991</c:v>
                </c:pt>
                <c:pt idx="2992">
                  <c:v>2992</c:v>
                </c:pt>
                <c:pt idx="2993">
                  <c:v>2993</c:v>
                </c:pt>
                <c:pt idx="2994">
                  <c:v>2994</c:v>
                </c:pt>
                <c:pt idx="2995">
                  <c:v>2995</c:v>
                </c:pt>
                <c:pt idx="2996">
                  <c:v>2996</c:v>
                </c:pt>
                <c:pt idx="2997">
                  <c:v>2997</c:v>
                </c:pt>
                <c:pt idx="2998">
                  <c:v>2998</c:v>
                </c:pt>
                <c:pt idx="2999">
                  <c:v>2999</c:v>
                </c:pt>
                <c:pt idx="3000">
                  <c:v>3000</c:v>
                </c:pt>
                <c:pt idx="3001">
                  <c:v>3001</c:v>
                </c:pt>
                <c:pt idx="3002">
                  <c:v>3002</c:v>
                </c:pt>
                <c:pt idx="3003">
                  <c:v>3003</c:v>
                </c:pt>
                <c:pt idx="3004">
                  <c:v>3004</c:v>
                </c:pt>
                <c:pt idx="3005">
                  <c:v>3005</c:v>
                </c:pt>
                <c:pt idx="3006">
                  <c:v>3006</c:v>
                </c:pt>
                <c:pt idx="3007">
                  <c:v>3007</c:v>
                </c:pt>
                <c:pt idx="3008">
                  <c:v>3008</c:v>
                </c:pt>
                <c:pt idx="3009">
                  <c:v>3009</c:v>
                </c:pt>
                <c:pt idx="3010">
                  <c:v>3010</c:v>
                </c:pt>
                <c:pt idx="3011">
                  <c:v>3011</c:v>
                </c:pt>
                <c:pt idx="3012">
                  <c:v>3012</c:v>
                </c:pt>
                <c:pt idx="3013">
                  <c:v>3013</c:v>
                </c:pt>
                <c:pt idx="3014">
                  <c:v>3014</c:v>
                </c:pt>
                <c:pt idx="3015">
                  <c:v>3015</c:v>
                </c:pt>
                <c:pt idx="3016">
                  <c:v>3016</c:v>
                </c:pt>
                <c:pt idx="3017">
                  <c:v>3017</c:v>
                </c:pt>
                <c:pt idx="3018">
                  <c:v>3018</c:v>
                </c:pt>
                <c:pt idx="3019">
                  <c:v>3019</c:v>
                </c:pt>
                <c:pt idx="3020">
                  <c:v>3020</c:v>
                </c:pt>
                <c:pt idx="3021">
                  <c:v>3021</c:v>
                </c:pt>
                <c:pt idx="3022">
                  <c:v>3022</c:v>
                </c:pt>
                <c:pt idx="3023">
                  <c:v>3023</c:v>
                </c:pt>
                <c:pt idx="3024">
                  <c:v>3024</c:v>
                </c:pt>
                <c:pt idx="3025">
                  <c:v>3025</c:v>
                </c:pt>
                <c:pt idx="3026">
                  <c:v>3026</c:v>
                </c:pt>
                <c:pt idx="3027">
                  <c:v>3027</c:v>
                </c:pt>
                <c:pt idx="3028">
                  <c:v>3028</c:v>
                </c:pt>
                <c:pt idx="3029">
                  <c:v>3029</c:v>
                </c:pt>
                <c:pt idx="3030">
                  <c:v>3030</c:v>
                </c:pt>
                <c:pt idx="3031">
                  <c:v>3031</c:v>
                </c:pt>
                <c:pt idx="3032">
                  <c:v>3032</c:v>
                </c:pt>
                <c:pt idx="3033">
                  <c:v>3033</c:v>
                </c:pt>
                <c:pt idx="3034">
                  <c:v>3034</c:v>
                </c:pt>
                <c:pt idx="3035">
                  <c:v>3035</c:v>
                </c:pt>
                <c:pt idx="3036">
                  <c:v>3036</c:v>
                </c:pt>
                <c:pt idx="3037">
                  <c:v>3037</c:v>
                </c:pt>
                <c:pt idx="3038">
                  <c:v>3038</c:v>
                </c:pt>
                <c:pt idx="3039">
                  <c:v>3039</c:v>
                </c:pt>
                <c:pt idx="3040">
                  <c:v>3040</c:v>
                </c:pt>
                <c:pt idx="3041">
                  <c:v>3041</c:v>
                </c:pt>
                <c:pt idx="3042">
                  <c:v>3042</c:v>
                </c:pt>
                <c:pt idx="3043">
                  <c:v>3043</c:v>
                </c:pt>
                <c:pt idx="3044">
                  <c:v>3044</c:v>
                </c:pt>
                <c:pt idx="3045">
                  <c:v>3045</c:v>
                </c:pt>
                <c:pt idx="3046">
                  <c:v>3046</c:v>
                </c:pt>
                <c:pt idx="3047">
                  <c:v>3047</c:v>
                </c:pt>
                <c:pt idx="3048">
                  <c:v>3048</c:v>
                </c:pt>
                <c:pt idx="3049">
                  <c:v>3049</c:v>
                </c:pt>
                <c:pt idx="3050">
                  <c:v>3050</c:v>
                </c:pt>
                <c:pt idx="3051">
                  <c:v>3051</c:v>
                </c:pt>
                <c:pt idx="3052">
                  <c:v>3052</c:v>
                </c:pt>
                <c:pt idx="3053">
                  <c:v>3053</c:v>
                </c:pt>
                <c:pt idx="3054">
                  <c:v>3054</c:v>
                </c:pt>
                <c:pt idx="3055">
                  <c:v>3055</c:v>
                </c:pt>
                <c:pt idx="3056">
                  <c:v>3056</c:v>
                </c:pt>
                <c:pt idx="3057">
                  <c:v>3057</c:v>
                </c:pt>
                <c:pt idx="3058">
                  <c:v>3058</c:v>
                </c:pt>
                <c:pt idx="3059">
                  <c:v>3059</c:v>
                </c:pt>
                <c:pt idx="3060">
                  <c:v>3060</c:v>
                </c:pt>
                <c:pt idx="3061">
                  <c:v>3061</c:v>
                </c:pt>
                <c:pt idx="3062">
                  <c:v>3062</c:v>
                </c:pt>
                <c:pt idx="3063">
                  <c:v>3063</c:v>
                </c:pt>
                <c:pt idx="3064">
                  <c:v>3064</c:v>
                </c:pt>
                <c:pt idx="3065">
                  <c:v>3065</c:v>
                </c:pt>
                <c:pt idx="3066">
                  <c:v>3066</c:v>
                </c:pt>
                <c:pt idx="3067">
                  <c:v>3067</c:v>
                </c:pt>
                <c:pt idx="3068">
                  <c:v>3068</c:v>
                </c:pt>
                <c:pt idx="3069">
                  <c:v>3069</c:v>
                </c:pt>
                <c:pt idx="3070">
                  <c:v>3070</c:v>
                </c:pt>
                <c:pt idx="3071">
                  <c:v>3071</c:v>
                </c:pt>
                <c:pt idx="3072">
                  <c:v>3072</c:v>
                </c:pt>
                <c:pt idx="3073">
                  <c:v>3073</c:v>
                </c:pt>
                <c:pt idx="3074">
                  <c:v>3074</c:v>
                </c:pt>
                <c:pt idx="3075">
                  <c:v>3075</c:v>
                </c:pt>
                <c:pt idx="3076">
                  <c:v>3076</c:v>
                </c:pt>
                <c:pt idx="3077">
                  <c:v>3077</c:v>
                </c:pt>
                <c:pt idx="3078">
                  <c:v>3078</c:v>
                </c:pt>
                <c:pt idx="3079">
                  <c:v>3079</c:v>
                </c:pt>
                <c:pt idx="3080">
                  <c:v>3080</c:v>
                </c:pt>
                <c:pt idx="3081">
                  <c:v>3081</c:v>
                </c:pt>
                <c:pt idx="3082">
                  <c:v>3082</c:v>
                </c:pt>
                <c:pt idx="3083">
                  <c:v>3083</c:v>
                </c:pt>
                <c:pt idx="3084">
                  <c:v>3084</c:v>
                </c:pt>
                <c:pt idx="3085">
                  <c:v>3085</c:v>
                </c:pt>
                <c:pt idx="3086">
                  <c:v>3086</c:v>
                </c:pt>
                <c:pt idx="3087">
                  <c:v>3087</c:v>
                </c:pt>
                <c:pt idx="3088">
                  <c:v>3088</c:v>
                </c:pt>
                <c:pt idx="3089">
                  <c:v>3089</c:v>
                </c:pt>
                <c:pt idx="3090">
                  <c:v>3090</c:v>
                </c:pt>
                <c:pt idx="3091">
                  <c:v>3091</c:v>
                </c:pt>
                <c:pt idx="3092">
                  <c:v>3092</c:v>
                </c:pt>
                <c:pt idx="3093">
                  <c:v>3093</c:v>
                </c:pt>
                <c:pt idx="3094">
                  <c:v>3094</c:v>
                </c:pt>
                <c:pt idx="3095">
                  <c:v>3095</c:v>
                </c:pt>
                <c:pt idx="3096">
                  <c:v>3096</c:v>
                </c:pt>
                <c:pt idx="3097">
                  <c:v>3097</c:v>
                </c:pt>
                <c:pt idx="3098">
                  <c:v>3098</c:v>
                </c:pt>
                <c:pt idx="3099">
                  <c:v>3099</c:v>
                </c:pt>
                <c:pt idx="3100">
                  <c:v>3100</c:v>
                </c:pt>
                <c:pt idx="3101">
                  <c:v>3101</c:v>
                </c:pt>
                <c:pt idx="3102">
                  <c:v>3102</c:v>
                </c:pt>
                <c:pt idx="3103">
                  <c:v>3103</c:v>
                </c:pt>
                <c:pt idx="3104">
                  <c:v>3104</c:v>
                </c:pt>
                <c:pt idx="3105">
                  <c:v>3105</c:v>
                </c:pt>
                <c:pt idx="3106">
                  <c:v>3106</c:v>
                </c:pt>
                <c:pt idx="3107">
                  <c:v>3107</c:v>
                </c:pt>
                <c:pt idx="3108">
                  <c:v>3108</c:v>
                </c:pt>
                <c:pt idx="3109">
                  <c:v>3109</c:v>
                </c:pt>
                <c:pt idx="3110">
                  <c:v>3110</c:v>
                </c:pt>
                <c:pt idx="3111">
                  <c:v>3111</c:v>
                </c:pt>
                <c:pt idx="3112">
                  <c:v>3112</c:v>
                </c:pt>
                <c:pt idx="3113">
                  <c:v>3113</c:v>
                </c:pt>
                <c:pt idx="3114">
                  <c:v>3114</c:v>
                </c:pt>
                <c:pt idx="3115">
                  <c:v>3115</c:v>
                </c:pt>
                <c:pt idx="3116">
                  <c:v>3116</c:v>
                </c:pt>
                <c:pt idx="3117">
                  <c:v>3117</c:v>
                </c:pt>
                <c:pt idx="3118">
                  <c:v>3118</c:v>
                </c:pt>
                <c:pt idx="3119">
                  <c:v>3119</c:v>
                </c:pt>
                <c:pt idx="3120">
                  <c:v>3120</c:v>
                </c:pt>
                <c:pt idx="3121">
                  <c:v>3121</c:v>
                </c:pt>
                <c:pt idx="3122">
                  <c:v>3122</c:v>
                </c:pt>
                <c:pt idx="3123">
                  <c:v>3123</c:v>
                </c:pt>
                <c:pt idx="3124">
                  <c:v>3124</c:v>
                </c:pt>
                <c:pt idx="3125">
                  <c:v>3125</c:v>
                </c:pt>
                <c:pt idx="3126">
                  <c:v>3126</c:v>
                </c:pt>
                <c:pt idx="3127">
                  <c:v>3127</c:v>
                </c:pt>
                <c:pt idx="3128">
                  <c:v>3128</c:v>
                </c:pt>
                <c:pt idx="3129">
                  <c:v>3129</c:v>
                </c:pt>
                <c:pt idx="3130">
                  <c:v>3130</c:v>
                </c:pt>
                <c:pt idx="3131">
                  <c:v>3131</c:v>
                </c:pt>
                <c:pt idx="3132">
                  <c:v>3132</c:v>
                </c:pt>
                <c:pt idx="3133">
                  <c:v>3133</c:v>
                </c:pt>
                <c:pt idx="3134">
                  <c:v>3134</c:v>
                </c:pt>
                <c:pt idx="3135">
                  <c:v>3135</c:v>
                </c:pt>
                <c:pt idx="3136">
                  <c:v>3136</c:v>
                </c:pt>
                <c:pt idx="3137">
                  <c:v>3137</c:v>
                </c:pt>
                <c:pt idx="3138">
                  <c:v>3138</c:v>
                </c:pt>
                <c:pt idx="3139">
                  <c:v>3139</c:v>
                </c:pt>
                <c:pt idx="3140">
                  <c:v>3140</c:v>
                </c:pt>
                <c:pt idx="3141">
                  <c:v>3141</c:v>
                </c:pt>
                <c:pt idx="3142">
                  <c:v>3142</c:v>
                </c:pt>
                <c:pt idx="3143">
                  <c:v>3143</c:v>
                </c:pt>
                <c:pt idx="3144">
                  <c:v>3144</c:v>
                </c:pt>
                <c:pt idx="3145">
                  <c:v>3145</c:v>
                </c:pt>
                <c:pt idx="3146">
                  <c:v>3146</c:v>
                </c:pt>
                <c:pt idx="3147">
                  <c:v>3147</c:v>
                </c:pt>
                <c:pt idx="3148">
                  <c:v>3148</c:v>
                </c:pt>
                <c:pt idx="3149">
                  <c:v>3149</c:v>
                </c:pt>
                <c:pt idx="3150">
                  <c:v>3150</c:v>
                </c:pt>
                <c:pt idx="3151">
                  <c:v>3151</c:v>
                </c:pt>
                <c:pt idx="3152">
                  <c:v>3152</c:v>
                </c:pt>
                <c:pt idx="3153">
                  <c:v>3153</c:v>
                </c:pt>
                <c:pt idx="3154">
                  <c:v>3154</c:v>
                </c:pt>
                <c:pt idx="3155">
                  <c:v>3155</c:v>
                </c:pt>
                <c:pt idx="3156">
                  <c:v>3156</c:v>
                </c:pt>
                <c:pt idx="3157">
                  <c:v>3157</c:v>
                </c:pt>
                <c:pt idx="3158">
                  <c:v>3158</c:v>
                </c:pt>
                <c:pt idx="3159">
                  <c:v>3159</c:v>
                </c:pt>
                <c:pt idx="3160">
                  <c:v>3160</c:v>
                </c:pt>
                <c:pt idx="3161">
                  <c:v>3161</c:v>
                </c:pt>
                <c:pt idx="3162">
                  <c:v>3162</c:v>
                </c:pt>
                <c:pt idx="3163">
                  <c:v>3163</c:v>
                </c:pt>
                <c:pt idx="3164">
                  <c:v>3164</c:v>
                </c:pt>
                <c:pt idx="3165">
                  <c:v>3165</c:v>
                </c:pt>
                <c:pt idx="3166">
                  <c:v>3166</c:v>
                </c:pt>
                <c:pt idx="3167">
                  <c:v>3167</c:v>
                </c:pt>
                <c:pt idx="3168">
                  <c:v>3168</c:v>
                </c:pt>
                <c:pt idx="3169">
                  <c:v>3169</c:v>
                </c:pt>
                <c:pt idx="3170">
                  <c:v>3170</c:v>
                </c:pt>
                <c:pt idx="3171">
                  <c:v>3171</c:v>
                </c:pt>
                <c:pt idx="3172">
                  <c:v>3172</c:v>
                </c:pt>
                <c:pt idx="3173">
                  <c:v>3173</c:v>
                </c:pt>
                <c:pt idx="3174">
                  <c:v>3174</c:v>
                </c:pt>
                <c:pt idx="3175">
                  <c:v>3175</c:v>
                </c:pt>
                <c:pt idx="3176">
                  <c:v>3176</c:v>
                </c:pt>
                <c:pt idx="3177">
                  <c:v>3177</c:v>
                </c:pt>
                <c:pt idx="3178">
                  <c:v>3178</c:v>
                </c:pt>
                <c:pt idx="3179">
                  <c:v>3179</c:v>
                </c:pt>
                <c:pt idx="3180">
                  <c:v>3180</c:v>
                </c:pt>
                <c:pt idx="3181">
                  <c:v>3181</c:v>
                </c:pt>
                <c:pt idx="3182">
                  <c:v>3182</c:v>
                </c:pt>
                <c:pt idx="3183">
                  <c:v>3183</c:v>
                </c:pt>
                <c:pt idx="3184">
                  <c:v>3184</c:v>
                </c:pt>
                <c:pt idx="3185">
                  <c:v>3185</c:v>
                </c:pt>
                <c:pt idx="3186">
                  <c:v>3186</c:v>
                </c:pt>
                <c:pt idx="3187">
                  <c:v>3187</c:v>
                </c:pt>
                <c:pt idx="3188">
                  <c:v>3188</c:v>
                </c:pt>
                <c:pt idx="3189">
                  <c:v>3189</c:v>
                </c:pt>
                <c:pt idx="3190">
                  <c:v>3190</c:v>
                </c:pt>
                <c:pt idx="3191">
                  <c:v>3191</c:v>
                </c:pt>
                <c:pt idx="3192">
                  <c:v>3192</c:v>
                </c:pt>
                <c:pt idx="3193">
                  <c:v>3193</c:v>
                </c:pt>
                <c:pt idx="3194">
                  <c:v>3194</c:v>
                </c:pt>
                <c:pt idx="3195">
                  <c:v>3195</c:v>
                </c:pt>
                <c:pt idx="3196">
                  <c:v>3196</c:v>
                </c:pt>
                <c:pt idx="3197">
                  <c:v>3197</c:v>
                </c:pt>
                <c:pt idx="3198">
                  <c:v>3198</c:v>
                </c:pt>
                <c:pt idx="3199">
                  <c:v>3199</c:v>
                </c:pt>
                <c:pt idx="3200">
                  <c:v>3200</c:v>
                </c:pt>
                <c:pt idx="3201">
                  <c:v>3201</c:v>
                </c:pt>
                <c:pt idx="3202">
                  <c:v>3202</c:v>
                </c:pt>
                <c:pt idx="3203">
                  <c:v>3203</c:v>
                </c:pt>
                <c:pt idx="3204">
                  <c:v>3204</c:v>
                </c:pt>
                <c:pt idx="3205">
                  <c:v>3205</c:v>
                </c:pt>
                <c:pt idx="3206">
                  <c:v>3206</c:v>
                </c:pt>
                <c:pt idx="3207">
                  <c:v>3207</c:v>
                </c:pt>
                <c:pt idx="3208">
                  <c:v>3208</c:v>
                </c:pt>
                <c:pt idx="3209">
                  <c:v>3209</c:v>
                </c:pt>
                <c:pt idx="3210">
                  <c:v>3210</c:v>
                </c:pt>
                <c:pt idx="3211">
                  <c:v>3211</c:v>
                </c:pt>
                <c:pt idx="3212">
                  <c:v>3212</c:v>
                </c:pt>
                <c:pt idx="3213">
                  <c:v>3213</c:v>
                </c:pt>
                <c:pt idx="3214">
                  <c:v>3214</c:v>
                </c:pt>
                <c:pt idx="3215">
                  <c:v>3215</c:v>
                </c:pt>
                <c:pt idx="3216">
                  <c:v>3216</c:v>
                </c:pt>
                <c:pt idx="3217">
                  <c:v>3217</c:v>
                </c:pt>
                <c:pt idx="3218">
                  <c:v>3218</c:v>
                </c:pt>
                <c:pt idx="3219">
                  <c:v>3219</c:v>
                </c:pt>
                <c:pt idx="3220">
                  <c:v>3220</c:v>
                </c:pt>
                <c:pt idx="3221">
                  <c:v>3221</c:v>
                </c:pt>
                <c:pt idx="3222">
                  <c:v>3222</c:v>
                </c:pt>
                <c:pt idx="3223">
                  <c:v>3223</c:v>
                </c:pt>
                <c:pt idx="3224">
                  <c:v>3224</c:v>
                </c:pt>
                <c:pt idx="3225">
                  <c:v>3225</c:v>
                </c:pt>
                <c:pt idx="3226">
                  <c:v>3226</c:v>
                </c:pt>
                <c:pt idx="3227">
                  <c:v>3227</c:v>
                </c:pt>
                <c:pt idx="3228">
                  <c:v>3228</c:v>
                </c:pt>
                <c:pt idx="3229">
                  <c:v>3229</c:v>
                </c:pt>
                <c:pt idx="3230">
                  <c:v>3230</c:v>
                </c:pt>
                <c:pt idx="3231">
                  <c:v>3231</c:v>
                </c:pt>
                <c:pt idx="3232">
                  <c:v>3232</c:v>
                </c:pt>
                <c:pt idx="3233">
                  <c:v>3233</c:v>
                </c:pt>
                <c:pt idx="3234">
                  <c:v>3234</c:v>
                </c:pt>
                <c:pt idx="3235">
                  <c:v>3235</c:v>
                </c:pt>
                <c:pt idx="3236">
                  <c:v>3236</c:v>
                </c:pt>
                <c:pt idx="3237">
                  <c:v>3237</c:v>
                </c:pt>
                <c:pt idx="3238">
                  <c:v>3238</c:v>
                </c:pt>
                <c:pt idx="3239">
                  <c:v>3239</c:v>
                </c:pt>
                <c:pt idx="3240">
                  <c:v>3240</c:v>
                </c:pt>
                <c:pt idx="3241">
                  <c:v>3241</c:v>
                </c:pt>
                <c:pt idx="3242">
                  <c:v>3242</c:v>
                </c:pt>
                <c:pt idx="3243">
                  <c:v>3243</c:v>
                </c:pt>
                <c:pt idx="3244">
                  <c:v>3244</c:v>
                </c:pt>
                <c:pt idx="3245">
                  <c:v>3245</c:v>
                </c:pt>
                <c:pt idx="3246">
                  <c:v>3246</c:v>
                </c:pt>
                <c:pt idx="3247">
                  <c:v>3247</c:v>
                </c:pt>
                <c:pt idx="3248">
                  <c:v>3248</c:v>
                </c:pt>
                <c:pt idx="3249">
                  <c:v>3249</c:v>
                </c:pt>
                <c:pt idx="3250">
                  <c:v>3250</c:v>
                </c:pt>
                <c:pt idx="3251">
                  <c:v>3251</c:v>
                </c:pt>
                <c:pt idx="3252">
                  <c:v>3252</c:v>
                </c:pt>
                <c:pt idx="3253">
                  <c:v>3253</c:v>
                </c:pt>
                <c:pt idx="3254">
                  <c:v>3254</c:v>
                </c:pt>
                <c:pt idx="3255">
                  <c:v>3255</c:v>
                </c:pt>
                <c:pt idx="3256">
                  <c:v>3256</c:v>
                </c:pt>
                <c:pt idx="3257">
                  <c:v>3257</c:v>
                </c:pt>
                <c:pt idx="3258">
                  <c:v>3258</c:v>
                </c:pt>
                <c:pt idx="3259">
                  <c:v>3259</c:v>
                </c:pt>
                <c:pt idx="3260">
                  <c:v>3260</c:v>
                </c:pt>
                <c:pt idx="3261">
                  <c:v>3261</c:v>
                </c:pt>
                <c:pt idx="3262">
                  <c:v>3262</c:v>
                </c:pt>
                <c:pt idx="3263">
                  <c:v>3263</c:v>
                </c:pt>
                <c:pt idx="3264">
                  <c:v>3264</c:v>
                </c:pt>
                <c:pt idx="3265">
                  <c:v>3265</c:v>
                </c:pt>
                <c:pt idx="3266">
                  <c:v>3266</c:v>
                </c:pt>
                <c:pt idx="3267">
                  <c:v>3267</c:v>
                </c:pt>
                <c:pt idx="3268">
                  <c:v>3268</c:v>
                </c:pt>
                <c:pt idx="3269">
                  <c:v>3269</c:v>
                </c:pt>
                <c:pt idx="3270">
                  <c:v>3270</c:v>
                </c:pt>
                <c:pt idx="3271">
                  <c:v>3271</c:v>
                </c:pt>
                <c:pt idx="3272">
                  <c:v>3272</c:v>
                </c:pt>
                <c:pt idx="3273">
                  <c:v>3273</c:v>
                </c:pt>
                <c:pt idx="3274">
                  <c:v>3274</c:v>
                </c:pt>
                <c:pt idx="3275">
                  <c:v>3275</c:v>
                </c:pt>
                <c:pt idx="3276">
                  <c:v>3276</c:v>
                </c:pt>
                <c:pt idx="3277">
                  <c:v>3277</c:v>
                </c:pt>
                <c:pt idx="3278">
                  <c:v>3278</c:v>
                </c:pt>
                <c:pt idx="3279">
                  <c:v>3279</c:v>
                </c:pt>
                <c:pt idx="3280">
                  <c:v>3280</c:v>
                </c:pt>
                <c:pt idx="3281">
                  <c:v>3281</c:v>
                </c:pt>
                <c:pt idx="3282">
                  <c:v>3282</c:v>
                </c:pt>
                <c:pt idx="3283">
                  <c:v>3283</c:v>
                </c:pt>
                <c:pt idx="3284">
                  <c:v>3284</c:v>
                </c:pt>
                <c:pt idx="3285">
                  <c:v>3285</c:v>
                </c:pt>
                <c:pt idx="3286">
                  <c:v>3286</c:v>
                </c:pt>
                <c:pt idx="3287">
                  <c:v>3287</c:v>
                </c:pt>
                <c:pt idx="3288">
                  <c:v>3288</c:v>
                </c:pt>
                <c:pt idx="3289">
                  <c:v>3289</c:v>
                </c:pt>
                <c:pt idx="3290">
                  <c:v>3290</c:v>
                </c:pt>
                <c:pt idx="3291">
                  <c:v>3291</c:v>
                </c:pt>
                <c:pt idx="3292">
                  <c:v>3292</c:v>
                </c:pt>
                <c:pt idx="3293">
                  <c:v>3293</c:v>
                </c:pt>
                <c:pt idx="3294">
                  <c:v>3294</c:v>
                </c:pt>
                <c:pt idx="3295">
                  <c:v>3295</c:v>
                </c:pt>
                <c:pt idx="3296">
                  <c:v>3296</c:v>
                </c:pt>
                <c:pt idx="3297">
                  <c:v>3297</c:v>
                </c:pt>
                <c:pt idx="3298">
                  <c:v>3298</c:v>
                </c:pt>
                <c:pt idx="3299">
                  <c:v>3299</c:v>
                </c:pt>
                <c:pt idx="3300">
                  <c:v>3300</c:v>
                </c:pt>
                <c:pt idx="3301">
                  <c:v>3301</c:v>
                </c:pt>
                <c:pt idx="3302">
                  <c:v>3302</c:v>
                </c:pt>
                <c:pt idx="3303">
                  <c:v>3303</c:v>
                </c:pt>
                <c:pt idx="3304">
                  <c:v>3304</c:v>
                </c:pt>
                <c:pt idx="3305">
                  <c:v>3305</c:v>
                </c:pt>
                <c:pt idx="3306">
                  <c:v>3306</c:v>
                </c:pt>
                <c:pt idx="3307">
                  <c:v>3307</c:v>
                </c:pt>
                <c:pt idx="3308">
                  <c:v>3308</c:v>
                </c:pt>
                <c:pt idx="3309">
                  <c:v>3309</c:v>
                </c:pt>
                <c:pt idx="3310">
                  <c:v>3310</c:v>
                </c:pt>
                <c:pt idx="3311">
                  <c:v>3311</c:v>
                </c:pt>
                <c:pt idx="3312">
                  <c:v>3312</c:v>
                </c:pt>
                <c:pt idx="3313">
                  <c:v>3313</c:v>
                </c:pt>
                <c:pt idx="3314">
                  <c:v>3314</c:v>
                </c:pt>
                <c:pt idx="3315">
                  <c:v>3315</c:v>
                </c:pt>
                <c:pt idx="3316">
                  <c:v>3316</c:v>
                </c:pt>
                <c:pt idx="3317">
                  <c:v>3317</c:v>
                </c:pt>
                <c:pt idx="3318">
                  <c:v>3318</c:v>
                </c:pt>
                <c:pt idx="3319">
                  <c:v>3319</c:v>
                </c:pt>
                <c:pt idx="3320">
                  <c:v>3320</c:v>
                </c:pt>
                <c:pt idx="3321">
                  <c:v>3321</c:v>
                </c:pt>
                <c:pt idx="3322">
                  <c:v>3322</c:v>
                </c:pt>
                <c:pt idx="3323">
                  <c:v>3323</c:v>
                </c:pt>
                <c:pt idx="3324">
                  <c:v>3324</c:v>
                </c:pt>
                <c:pt idx="3325">
                  <c:v>3325</c:v>
                </c:pt>
                <c:pt idx="3326">
                  <c:v>3326</c:v>
                </c:pt>
                <c:pt idx="3327">
                  <c:v>3327</c:v>
                </c:pt>
                <c:pt idx="3328">
                  <c:v>3328</c:v>
                </c:pt>
                <c:pt idx="3329">
                  <c:v>3329</c:v>
                </c:pt>
                <c:pt idx="3330">
                  <c:v>3330</c:v>
                </c:pt>
                <c:pt idx="3331">
                  <c:v>3331</c:v>
                </c:pt>
                <c:pt idx="3332">
                  <c:v>3332</c:v>
                </c:pt>
                <c:pt idx="3333">
                  <c:v>3333</c:v>
                </c:pt>
                <c:pt idx="3334">
                  <c:v>3334</c:v>
                </c:pt>
                <c:pt idx="3335">
                  <c:v>3335</c:v>
                </c:pt>
                <c:pt idx="3336">
                  <c:v>3336</c:v>
                </c:pt>
                <c:pt idx="3337">
                  <c:v>3337</c:v>
                </c:pt>
                <c:pt idx="3338">
                  <c:v>3338</c:v>
                </c:pt>
                <c:pt idx="3339">
                  <c:v>3339</c:v>
                </c:pt>
                <c:pt idx="3340">
                  <c:v>3340</c:v>
                </c:pt>
                <c:pt idx="3341">
                  <c:v>3341</c:v>
                </c:pt>
                <c:pt idx="3342">
                  <c:v>3342</c:v>
                </c:pt>
                <c:pt idx="3343">
                  <c:v>3343</c:v>
                </c:pt>
                <c:pt idx="3344">
                  <c:v>3344</c:v>
                </c:pt>
                <c:pt idx="3345">
                  <c:v>3345</c:v>
                </c:pt>
                <c:pt idx="3346">
                  <c:v>3346</c:v>
                </c:pt>
                <c:pt idx="3347">
                  <c:v>3347</c:v>
                </c:pt>
                <c:pt idx="3348">
                  <c:v>3348</c:v>
                </c:pt>
                <c:pt idx="3349">
                  <c:v>3349</c:v>
                </c:pt>
                <c:pt idx="3350">
                  <c:v>3350</c:v>
                </c:pt>
                <c:pt idx="3351">
                  <c:v>3351</c:v>
                </c:pt>
                <c:pt idx="3352">
                  <c:v>3352</c:v>
                </c:pt>
                <c:pt idx="3353">
                  <c:v>3353</c:v>
                </c:pt>
                <c:pt idx="3354">
                  <c:v>3354</c:v>
                </c:pt>
                <c:pt idx="3355">
                  <c:v>3355</c:v>
                </c:pt>
                <c:pt idx="3356">
                  <c:v>3356</c:v>
                </c:pt>
                <c:pt idx="3357">
                  <c:v>3357</c:v>
                </c:pt>
                <c:pt idx="3358">
                  <c:v>3358</c:v>
                </c:pt>
                <c:pt idx="3359">
                  <c:v>3359</c:v>
                </c:pt>
                <c:pt idx="3360">
                  <c:v>3360</c:v>
                </c:pt>
                <c:pt idx="3361">
                  <c:v>3361</c:v>
                </c:pt>
                <c:pt idx="3362">
                  <c:v>3362</c:v>
                </c:pt>
                <c:pt idx="3363">
                  <c:v>3363</c:v>
                </c:pt>
                <c:pt idx="3364">
                  <c:v>3364</c:v>
                </c:pt>
                <c:pt idx="3365">
                  <c:v>3365</c:v>
                </c:pt>
                <c:pt idx="3366">
                  <c:v>3366</c:v>
                </c:pt>
                <c:pt idx="3367">
                  <c:v>3367</c:v>
                </c:pt>
                <c:pt idx="3368">
                  <c:v>3368</c:v>
                </c:pt>
                <c:pt idx="3369">
                  <c:v>3369</c:v>
                </c:pt>
                <c:pt idx="3370">
                  <c:v>3370</c:v>
                </c:pt>
                <c:pt idx="3371">
                  <c:v>3371</c:v>
                </c:pt>
                <c:pt idx="3372">
                  <c:v>3372</c:v>
                </c:pt>
                <c:pt idx="3373">
                  <c:v>3373</c:v>
                </c:pt>
                <c:pt idx="3374">
                  <c:v>3374</c:v>
                </c:pt>
                <c:pt idx="3375">
                  <c:v>3375</c:v>
                </c:pt>
                <c:pt idx="3376">
                  <c:v>3376</c:v>
                </c:pt>
                <c:pt idx="3377">
                  <c:v>3377</c:v>
                </c:pt>
                <c:pt idx="3378">
                  <c:v>3378</c:v>
                </c:pt>
                <c:pt idx="3379">
                  <c:v>3379</c:v>
                </c:pt>
                <c:pt idx="3380">
                  <c:v>3380</c:v>
                </c:pt>
                <c:pt idx="3381">
                  <c:v>3381</c:v>
                </c:pt>
                <c:pt idx="3382">
                  <c:v>3382</c:v>
                </c:pt>
                <c:pt idx="3383">
                  <c:v>3383</c:v>
                </c:pt>
                <c:pt idx="3384">
                  <c:v>3384</c:v>
                </c:pt>
                <c:pt idx="3385">
                  <c:v>3385</c:v>
                </c:pt>
                <c:pt idx="3386">
                  <c:v>3386</c:v>
                </c:pt>
                <c:pt idx="3387">
                  <c:v>3387</c:v>
                </c:pt>
                <c:pt idx="3388">
                  <c:v>3388</c:v>
                </c:pt>
                <c:pt idx="3389">
                  <c:v>3389</c:v>
                </c:pt>
                <c:pt idx="3390">
                  <c:v>3390</c:v>
                </c:pt>
                <c:pt idx="3391">
                  <c:v>3391</c:v>
                </c:pt>
                <c:pt idx="3392">
                  <c:v>3392</c:v>
                </c:pt>
                <c:pt idx="3393">
                  <c:v>3393</c:v>
                </c:pt>
                <c:pt idx="3394">
                  <c:v>3394</c:v>
                </c:pt>
                <c:pt idx="3395">
                  <c:v>3395</c:v>
                </c:pt>
                <c:pt idx="3396">
                  <c:v>3396</c:v>
                </c:pt>
                <c:pt idx="3397">
                  <c:v>3397</c:v>
                </c:pt>
                <c:pt idx="3398">
                  <c:v>3398</c:v>
                </c:pt>
                <c:pt idx="3399">
                  <c:v>3399</c:v>
                </c:pt>
                <c:pt idx="3400">
                  <c:v>3400</c:v>
                </c:pt>
                <c:pt idx="3401">
                  <c:v>3401</c:v>
                </c:pt>
                <c:pt idx="3402">
                  <c:v>3402</c:v>
                </c:pt>
                <c:pt idx="3403">
                  <c:v>3403</c:v>
                </c:pt>
                <c:pt idx="3404">
                  <c:v>3404</c:v>
                </c:pt>
                <c:pt idx="3405">
                  <c:v>3405</c:v>
                </c:pt>
                <c:pt idx="3406">
                  <c:v>3406</c:v>
                </c:pt>
                <c:pt idx="3407">
                  <c:v>3407</c:v>
                </c:pt>
                <c:pt idx="3408">
                  <c:v>3408</c:v>
                </c:pt>
                <c:pt idx="3409">
                  <c:v>3409</c:v>
                </c:pt>
                <c:pt idx="3410">
                  <c:v>3410</c:v>
                </c:pt>
                <c:pt idx="3411">
                  <c:v>3411</c:v>
                </c:pt>
                <c:pt idx="3412">
                  <c:v>3412</c:v>
                </c:pt>
                <c:pt idx="3413">
                  <c:v>3413</c:v>
                </c:pt>
                <c:pt idx="3414">
                  <c:v>3414</c:v>
                </c:pt>
                <c:pt idx="3415">
                  <c:v>3415</c:v>
                </c:pt>
                <c:pt idx="3416">
                  <c:v>3416</c:v>
                </c:pt>
                <c:pt idx="3417">
                  <c:v>3417</c:v>
                </c:pt>
                <c:pt idx="3418">
                  <c:v>3418</c:v>
                </c:pt>
                <c:pt idx="3419">
                  <c:v>3419</c:v>
                </c:pt>
                <c:pt idx="3420">
                  <c:v>3420</c:v>
                </c:pt>
                <c:pt idx="3421">
                  <c:v>3421</c:v>
                </c:pt>
                <c:pt idx="3422">
                  <c:v>3422</c:v>
                </c:pt>
                <c:pt idx="3423">
                  <c:v>3423</c:v>
                </c:pt>
                <c:pt idx="3424">
                  <c:v>3424</c:v>
                </c:pt>
                <c:pt idx="3425">
                  <c:v>3425</c:v>
                </c:pt>
                <c:pt idx="3426">
                  <c:v>3426</c:v>
                </c:pt>
                <c:pt idx="3427">
                  <c:v>3427</c:v>
                </c:pt>
                <c:pt idx="3428">
                  <c:v>3428</c:v>
                </c:pt>
                <c:pt idx="3429">
                  <c:v>3429</c:v>
                </c:pt>
                <c:pt idx="3430">
                  <c:v>3430</c:v>
                </c:pt>
                <c:pt idx="3431">
                  <c:v>3431</c:v>
                </c:pt>
                <c:pt idx="3432">
                  <c:v>3432</c:v>
                </c:pt>
                <c:pt idx="3433">
                  <c:v>3433</c:v>
                </c:pt>
                <c:pt idx="3434">
                  <c:v>3434</c:v>
                </c:pt>
                <c:pt idx="3435">
                  <c:v>3435</c:v>
                </c:pt>
                <c:pt idx="3436">
                  <c:v>3436</c:v>
                </c:pt>
                <c:pt idx="3437">
                  <c:v>3437</c:v>
                </c:pt>
                <c:pt idx="3438">
                  <c:v>3438</c:v>
                </c:pt>
                <c:pt idx="3439">
                  <c:v>3439</c:v>
                </c:pt>
                <c:pt idx="3440">
                  <c:v>3440</c:v>
                </c:pt>
                <c:pt idx="3441">
                  <c:v>3441</c:v>
                </c:pt>
                <c:pt idx="3442">
                  <c:v>3442</c:v>
                </c:pt>
                <c:pt idx="3443">
                  <c:v>3443</c:v>
                </c:pt>
                <c:pt idx="3444">
                  <c:v>3444</c:v>
                </c:pt>
                <c:pt idx="3445">
                  <c:v>3445</c:v>
                </c:pt>
                <c:pt idx="3446">
                  <c:v>3446</c:v>
                </c:pt>
                <c:pt idx="3447">
                  <c:v>3447</c:v>
                </c:pt>
                <c:pt idx="3448">
                  <c:v>3448</c:v>
                </c:pt>
                <c:pt idx="3449">
                  <c:v>3449</c:v>
                </c:pt>
                <c:pt idx="3450">
                  <c:v>3450</c:v>
                </c:pt>
                <c:pt idx="3451">
                  <c:v>3451</c:v>
                </c:pt>
                <c:pt idx="3452">
                  <c:v>3452</c:v>
                </c:pt>
                <c:pt idx="3453">
                  <c:v>3453</c:v>
                </c:pt>
                <c:pt idx="3454">
                  <c:v>3454</c:v>
                </c:pt>
                <c:pt idx="3455">
                  <c:v>3455</c:v>
                </c:pt>
                <c:pt idx="3456">
                  <c:v>3456</c:v>
                </c:pt>
                <c:pt idx="3457">
                  <c:v>3457</c:v>
                </c:pt>
                <c:pt idx="3458">
                  <c:v>3458</c:v>
                </c:pt>
                <c:pt idx="3459">
                  <c:v>3459</c:v>
                </c:pt>
                <c:pt idx="3460">
                  <c:v>3460</c:v>
                </c:pt>
                <c:pt idx="3461">
                  <c:v>3461</c:v>
                </c:pt>
                <c:pt idx="3462">
                  <c:v>3462</c:v>
                </c:pt>
                <c:pt idx="3463">
                  <c:v>3463</c:v>
                </c:pt>
                <c:pt idx="3464">
                  <c:v>3464</c:v>
                </c:pt>
                <c:pt idx="3465">
                  <c:v>3465</c:v>
                </c:pt>
                <c:pt idx="3466">
                  <c:v>3466</c:v>
                </c:pt>
                <c:pt idx="3467">
                  <c:v>3467</c:v>
                </c:pt>
                <c:pt idx="3468">
                  <c:v>3468</c:v>
                </c:pt>
                <c:pt idx="3469">
                  <c:v>3469</c:v>
                </c:pt>
                <c:pt idx="3470">
                  <c:v>3470</c:v>
                </c:pt>
                <c:pt idx="3471">
                  <c:v>3471</c:v>
                </c:pt>
                <c:pt idx="3472">
                  <c:v>3472</c:v>
                </c:pt>
                <c:pt idx="3473">
                  <c:v>3473</c:v>
                </c:pt>
                <c:pt idx="3474">
                  <c:v>3474</c:v>
                </c:pt>
                <c:pt idx="3475">
                  <c:v>3475</c:v>
                </c:pt>
                <c:pt idx="3476">
                  <c:v>3476</c:v>
                </c:pt>
                <c:pt idx="3477">
                  <c:v>3477</c:v>
                </c:pt>
                <c:pt idx="3478">
                  <c:v>3478</c:v>
                </c:pt>
                <c:pt idx="3479">
                  <c:v>3479</c:v>
                </c:pt>
                <c:pt idx="3480">
                  <c:v>3480</c:v>
                </c:pt>
                <c:pt idx="3481">
                  <c:v>3481</c:v>
                </c:pt>
                <c:pt idx="3482">
                  <c:v>3482</c:v>
                </c:pt>
                <c:pt idx="3483">
                  <c:v>3483</c:v>
                </c:pt>
                <c:pt idx="3484">
                  <c:v>3484</c:v>
                </c:pt>
                <c:pt idx="3485">
                  <c:v>3485</c:v>
                </c:pt>
                <c:pt idx="3486">
                  <c:v>3486</c:v>
                </c:pt>
                <c:pt idx="3487">
                  <c:v>3487</c:v>
                </c:pt>
                <c:pt idx="3488">
                  <c:v>3488</c:v>
                </c:pt>
                <c:pt idx="3489">
                  <c:v>3489</c:v>
                </c:pt>
                <c:pt idx="3490">
                  <c:v>3490</c:v>
                </c:pt>
                <c:pt idx="3491">
                  <c:v>3491</c:v>
                </c:pt>
                <c:pt idx="3492">
                  <c:v>3492</c:v>
                </c:pt>
                <c:pt idx="3493">
                  <c:v>3493</c:v>
                </c:pt>
                <c:pt idx="3494">
                  <c:v>3494</c:v>
                </c:pt>
                <c:pt idx="3495">
                  <c:v>3495</c:v>
                </c:pt>
                <c:pt idx="3496">
                  <c:v>3496</c:v>
                </c:pt>
                <c:pt idx="3497">
                  <c:v>3497</c:v>
                </c:pt>
                <c:pt idx="3498">
                  <c:v>3498</c:v>
                </c:pt>
                <c:pt idx="3499">
                  <c:v>3499</c:v>
                </c:pt>
                <c:pt idx="3500">
                  <c:v>3500</c:v>
                </c:pt>
                <c:pt idx="3501">
                  <c:v>3501</c:v>
                </c:pt>
                <c:pt idx="3502">
                  <c:v>3502</c:v>
                </c:pt>
                <c:pt idx="3503">
                  <c:v>3503</c:v>
                </c:pt>
                <c:pt idx="3504">
                  <c:v>3504</c:v>
                </c:pt>
                <c:pt idx="3505">
                  <c:v>3505</c:v>
                </c:pt>
                <c:pt idx="3506">
                  <c:v>3506</c:v>
                </c:pt>
                <c:pt idx="3507">
                  <c:v>3507</c:v>
                </c:pt>
                <c:pt idx="3508">
                  <c:v>3508</c:v>
                </c:pt>
                <c:pt idx="3509">
                  <c:v>3509</c:v>
                </c:pt>
                <c:pt idx="3510">
                  <c:v>3510</c:v>
                </c:pt>
                <c:pt idx="3511">
                  <c:v>3511</c:v>
                </c:pt>
                <c:pt idx="3512">
                  <c:v>3512</c:v>
                </c:pt>
                <c:pt idx="3513">
                  <c:v>3513</c:v>
                </c:pt>
                <c:pt idx="3514">
                  <c:v>3514</c:v>
                </c:pt>
                <c:pt idx="3515">
                  <c:v>3515</c:v>
                </c:pt>
                <c:pt idx="3516">
                  <c:v>3516</c:v>
                </c:pt>
                <c:pt idx="3517">
                  <c:v>3517</c:v>
                </c:pt>
                <c:pt idx="3518">
                  <c:v>3518</c:v>
                </c:pt>
                <c:pt idx="3519">
                  <c:v>3519</c:v>
                </c:pt>
                <c:pt idx="3520">
                  <c:v>3520</c:v>
                </c:pt>
                <c:pt idx="3521">
                  <c:v>3521</c:v>
                </c:pt>
                <c:pt idx="3522">
                  <c:v>3522</c:v>
                </c:pt>
                <c:pt idx="3523">
                  <c:v>3523</c:v>
                </c:pt>
                <c:pt idx="3524">
                  <c:v>3524</c:v>
                </c:pt>
                <c:pt idx="3525">
                  <c:v>3525</c:v>
                </c:pt>
                <c:pt idx="3526">
                  <c:v>3526</c:v>
                </c:pt>
                <c:pt idx="3527">
                  <c:v>3527</c:v>
                </c:pt>
                <c:pt idx="3528">
                  <c:v>3528</c:v>
                </c:pt>
                <c:pt idx="3529">
                  <c:v>3529</c:v>
                </c:pt>
                <c:pt idx="3530">
                  <c:v>3530</c:v>
                </c:pt>
                <c:pt idx="3531">
                  <c:v>3531</c:v>
                </c:pt>
                <c:pt idx="3532">
                  <c:v>3532</c:v>
                </c:pt>
                <c:pt idx="3533">
                  <c:v>3533</c:v>
                </c:pt>
                <c:pt idx="3534">
                  <c:v>3534</c:v>
                </c:pt>
                <c:pt idx="3535">
                  <c:v>3535</c:v>
                </c:pt>
                <c:pt idx="3536">
                  <c:v>3536</c:v>
                </c:pt>
                <c:pt idx="3537">
                  <c:v>3537</c:v>
                </c:pt>
                <c:pt idx="3538">
                  <c:v>3538</c:v>
                </c:pt>
                <c:pt idx="3539">
                  <c:v>3539</c:v>
                </c:pt>
                <c:pt idx="3540">
                  <c:v>3540</c:v>
                </c:pt>
                <c:pt idx="3541">
                  <c:v>3541</c:v>
                </c:pt>
                <c:pt idx="3542">
                  <c:v>3542</c:v>
                </c:pt>
                <c:pt idx="3543">
                  <c:v>3543</c:v>
                </c:pt>
                <c:pt idx="3544">
                  <c:v>3544</c:v>
                </c:pt>
                <c:pt idx="3545">
                  <c:v>3545</c:v>
                </c:pt>
                <c:pt idx="3546">
                  <c:v>3546</c:v>
                </c:pt>
                <c:pt idx="3547">
                  <c:v>3547</c:v>
                </c:pt>
                <c:pt idx="3548">
                  <c:v>3548</c:v>
                </c:pt>
                <c:pt idx="3549">
                  <c:v>3549</c:v>
                </c:pt>
                <c:pt idx="3550">
                  <c:v>3550</c:v>
                </c:pt>
                <c:pt idx="3551">
                  <c:v>3551</c:v>
                </c:pt>
                <c:pt idx="3552">
                  <c:v>3552</c:v>
                </c:pt>
                <c:pt idx="3553">
                  <c:v>3553</c:v>
                </c:pt>
                <c:pt idx="3554">
                  <c:v>3554</c:v>
                </c:pt>
                <c:pt idx="3555">
                  <c:v>3555</c:v>
                </c:pt>
                <c:pt idx="3556">
                  <c:v>3556</c:v>
                </c:pt>
                <c:pt idx="3557">
                  <c:v>3557</c:v>
                </c:pt>
                <c:pt idx="3558">
                  <c:v>3558</c:v>
                </c:pt>
                <c:pt idx="3559">
                  <c:v>3559</c:v>
                </c:pt>
                <c:pt idx="3560">
                  <c:v>3560</c:v>
                </c:pt>
                <c:pt idx="3561">
                  <c:v>3561</c:v>
                </c:pt>
                <c:pt idx="3562">
                  <c:v>3562</c:v>
                </c:pt>
                <c:pt idx="3563">
                  <c:v>3563</c:v>
                </c:pt>
                <c:pt idx="3564">
                  <c:v>3564</c:v>
                </c:pt>
                <c:pt idx="3565">
                  <c:v>3565</c:v>
                </c:pt>
                <c:pt idx="3566">
                  <c:v>3566</c:v>
                </c:pt>
                <c:pt idx="3567">
                  <c:v>3567</c:v>
                </c:pt>
                <c:pt idx="3568">
                  <c:v>3568</c:v>
                </c:pt>
                <c:pt idx="3569">
                  <c:v>3569</c:v>
                </c:pt>
                <c:pt idx="3570">
                  <c:v>3570</c:v>
                </c:pt>
                <c:pt idx="3571">
                  <c:v>3571</c:v>
                </c:pt>
                <c:pt idx="3572">
                  <c:v>3572</c:v>
                </c:pt>
                <c:pt idx="3573">
                  <c:v>3573</c:v>
                </c:pt>
                <c:pt idx="3574">
                  <c:v>3574</c:v>
                </c:pt>
                <c:pt idx="3575">
                  <c:v>3575</c:v>
                </c:pt>
                <c:pt idx="3576">
                  <c:v>3576</c:v>
                </c:pt>
                <c:pt idx="3577">
                  <c:v>3577</c:v>
                </c:pt>
                <c:pt idx="3578">
                  <c:v>3578</c:v>
                </c:pt>
                <c:pt idx="3579">
                  <c:v>3579</c:v>
                </c:pt>
                <c:pt idx="3580">
                  <c:v>3580</c:v>
                </c:pt>
                <c:pt idx="3581">
                  <c:v>3581</c:v>
                </c:pt>
                <c:pt idx="3582">
                  <c:v>3582</c:v>
                </c:pt>
                <c:pt idx="3583">
                  <c:v>3583</c:v>
                </c:pt>
                <c:pt idx="3584">
                  <c:v>3584</c:v>
                </c:pt>
                <c:pt idx="3585">
                  <c:v>3585</c:v>
                </c:pt>
                <c:pt idx="3586">
                  <c:v>3586</c:v>
                </c:pt>
                <c:pt idx="3587">
                  <c:v>3587</c:v>
                </c:pt>
                <c:pt idx="3588">
                  <c:v>3588</c:v>
                </c:pt>
                <c:pt idx="3589">
                  <c:v>3589</c:v>
                </c:pt>
                <c:pt idx="3590">
                  <c:v>3590</c:v>
                </c:pt>
                <c:pt idx="3591">
                  <c:v>3591</c:v>
                </c:pt>
                <c:pt idx="3592">
                  <c:v>3592</c:v>
                </c:pt>
                <c:pt idx="3593">
                  <c:v>3593</c:v>
                </c:pt>
                <c:pt idx="3594">
                  <c:v>3594</c:v>
                </c:pt>
                <c:pt idx="3595">
                  <c:v>3595</c:v>
                </c:pt>
                <c:pt idx="3596">
                  <c:v>3596</c:v>
                </c:pt>
                <c:pt idx="3597">
                  <c:v>3597</c:v>
                </c:pt>
                <c:pt idx="3598">
                  <c:v>3598</c:v>
                </c:pt>
                <c:pt idx="3599">
                  <c:v>3599</c:v>
                </c:pt>
                <c:pt idx="3600">
                  <c:v>3600</c:v>
                </c:pt>
                <c:pt idx="3601">
                  <c:v>3601</c:v>
                </c:pt>
                <c:pt idx="3602">
                  <c:v>3602</c:v>
                </c:pt>
                <c:pt idx="3603">
                  <c:v>3603</c:v>
                </c:pt>
                <c:pt idx="3604">
                  <c:v>3604</c:v>
                </c:pt>
                <c:pt idx="3605">
                  <c:v>3605</c:v>
                </c:pt>
                <c:pt idx="3606">
                  <c:v>3606</c:v>
                </c:pt>
                <c:pt idx="3607">
                  <c:v>3607</c:v>
                </c:pt>
                <c:pt idx="3608">
                  <c:v>3608</c:v>
                </c:pt>
                <c:pt idx="3609">
                  <c:v>3609</c:v>
                </c:pt>
                <c:pt idx="3610">
                  <c:v>3610</c:v>
                </c:pt>
                <c:pt idx="3611">
                  <c:v>3611</c:v>
                </c:pt>
                <c:pt idx="3612">
                  <c:v>3612</c:v>
                </c:pt>
                <c:pt idx="3613">
                  <c:v>3613</c:v>
                </c:pt>
                <c:pt idx="3614">
                  <c:v>3614</c:v>
                </c:pt>
                <c:pt idx="3615">
                  <c:v>3615</c:v>
                </c:pt>
                <c:pt idx="3616">
                  <c:v>3616</c:v>
                </c:pt>
                <c:pt idx="3617">
                  <c:v>3617</c:v>
                </c:pt>
                <c:pt idx="3618">
                  <c:v>3618</c:v>
                </c:pt>
                <c:pt idx="3619">
                  <c:v>3619</c:v>
                </c:pt>
                <c:pt idx="3620">
                  <c:v>3620</c:v>
                </c:pt>
                <c:pt idx="3621">
                  <c:v>3621</c:v>
                </c:pt>
                <c:pt idx="3622">
                  <c:v>3622</c:v>
                </c:pt>
                <c:pt idx="3623">
                  <c:v>3623</c:v>
                </c:pt>
                <c:pt idx="3624">
                  <c:v>3624</c:v>
                </c:pt>
                <c:pt idx="3625">
                  <c:v>3625</c:v>
                </c:pt>
                <c:pt idx="3626">
                  <c:v>3626</c:v>
                </c:pt>
                <c:pt idx="3627">
                  <c:v>3627</c:v>
                </c:pt>
                <c:pt idx="3628">
                  <c:v>3628</c:v>
                </c:pt>
                <c:pt idx="3629">
                  <c:v>3629</c:v>
                </c:pt>
                <c:pt idx="3630">
                  <c:v>3630</c:v>
                </c:pt>
                <c:pt idx="3631">
                  <c:v>3631</c:v>
                </c:pt>
                <c:pt idx="3632">
                  <c:v>3632</c:v>
                </c:pt>
                <c:pt idx="3633">
                  <c:v>3633</c:v>
                </c:pt>
                <c:pt idx="3634">
                  <c:v>3634</c:v>
                </c:pt>
                <c:pt idx="3635">
                  <c:v>3635</c:v>
                </c:pt>
                <c:pt idx="3636">
                  <c:v>3636</c:v>
                </c:pt>
                <c:pt idx="3637">
                  <c:v>3637</c:v>
                </c:pt>
                <c:pt idx="3638">
                  <c:v>3638</c:v>
                </c:pt>
                <c:pt idx="3639">
                  <c:v>3639</c:v>
                </c:pt>
                <c:pt idx="3640">
                  <c:v>3640</c:v>
                </c:pt>
                <c:pt idx="3641">
                  <c:v>3641</c:v>
                </c:pt>
                <c:pt idx="3642">
                  <c:v>3642</c:v>
                </c:pt>
                <c:pt idx="3643">
                  <c:v>3643</c:v>
                </c:pt>
                <c:pt idx="3644">
                  <c:v>3644</c:v>
                </c:pt>
                <c:pt idx="3645">
                  <c:v>3645</c:v>
                </c:pt>
                <c:pt idx="3646">
                  <c:v>3646</c:v>
                </c:pt>
                <c:pt idx="3647">
                  <c:v>3647</c:v>
                </c:pt>
                <c:pt idx="3648">
                  <c:v>3648</c:v>
                </c:pt>
                <c:pt idx="3649">
                  <c:v>3649</c:v>
                </c:pt>
                <c:pt idx="3650">
                  <c:v>3650</c:v>
                </c:pt>
                <c:pt idx="3651">
                  <c:v>3651</c:v>
                </c:pt>
                <c:pt idx="3652">
                  <c:v>3652</c:v>
                </c:pt>
                <c:pt idx="3653">
                  <c:v>3653</c:v>
                </c:pt>
                <c:pt idx="3654">
                  <c:v>3654</c:v>
                </c:pt>
                <c:pt idx="3655">
                  <c:v>3655</c:v>
                </c:pt>
                <c:pt idx="3656">
                  <c:v>3656</c:v>
                </c:pt>
                <c:pt idx="3657">
                  <c:v>3657</c:v>
                </c:pt>
                <c:pt idx="3658">
                  <c:v>3658</c:v>
                </c:pt>
                <c:pt idx="3659">
                  <c:v>3659</c:v>
                </c:pt>
                <c:pt idx="3660">
                  <c:v>3660</c:v>
                </c:pt>
                <c:pt idx="3661">
                  <c:v>3661</c:v>
                </c:pt>
                <c:pt idx="3662">
                  <c:v>3662</c:v>
                </c:pt>
                <c:pt idx="3663">
                  <c:v>3663</c:v>
                </c:pt>
                <c:pt idx="3664">
                  <c:v>3664</c:v>
                </c:pt>
                <c:pt idx="3665">
                  <c:v>3665</c:v>
                </c:pt>
                <c:pt idx="3666">
                  <c:v>3666</c:v>
                </c:pt>
                <c:pt idx="3667">
                  <c:v>3667</c:v>
                </c:pt>
                <c:pt idx="3668">
                  <c:v>3668</c:v>
                </c:pt>
                <c:pt idx="3669">
                  <c:v>3669</c:v>
                </c:pt>
                <c:pt idx="3670">
                  <c:v>3670</c:v>
                </c:pt>
                <c:pt idx="3671">
                  <c:v>3671</c:v>
                </c:pt>
                <c:pt idx="3672">
                  <c:v>3672</c:v>
                </c:pt>
                <c:pt idx="3673">
                  <c:v>3673</c:v>
                </c:pt>
                <c:pt idx="3674">
                  <c:v>3674</c:v>
                </c:pt>
                <c:pt idx="3675">
                  <c:v>3675</c:v>
                </c:pt>
                <c:pt idx="3676">
                  <c:v>3676</c:v>
                </c:pt>
                <c:pt idx="3677">
                  <c:v>3677</c:v>
                </c:pt>
                <c:pt idx="3678">
                  <c:v>3678</c:v>
                </c:pt>
                <c:pt idx="3679">
                  <c:v>3679</c:v>
                </c:pt>
                <c:pt idx="3680">
                  <c:v>3680</c:v>
                </c:pt>
                <c:pt idx="3681">
                  <c:v>3681</c:v>
                </c:pt>
                <c:pt idx="3682">
                  <c:v>3682</c:v>
                </c:pt>
                <c:pt idx="3683">
                  <c:v>3683</c:v>
                </c:pt>
                <c:pt idx="3684">
                  <c:v>3684</c:v>
                </c:pt>
                <c:pt idx="3685">
                  <c:v>3685</c:v>
                </c:pt>
                <c:pt idx="3686">
                  <c:v>3686</c:v>
                </c:pt>
                <c:pt idx="3687">
                  <c:v>3687</c:v>
                </c:pt>
                <c:pt idx="3688">
                  <c:v>3688</c:v>
                </c:pt>
                <c:pt idx="3689">
                  <c:v>3689</c:v>
                </c:pt>
                <c:pt idx="3690">
                  <c:v>3690</c:v>
                </c:pt>
                <c:pt idx="3691">
                  <c:v>3691</c:v>
                </c:pt>
                <c:pt idx="3692">
                  <c:v>3692</c:v>
                </c:pt>
                <c:pt idx="3693">
                  <c:v>3693</c:v>
                </c:pt>
                <c:pt idx="3694">
                  <c:v>3694</c:v>
                </c:pt>
                <c:pt idx="3695">
                  <c:v>3695</c:v>
                </c:pt>
                <c:pt idx="3696">
                  <c:v>3696</c:v>
                </c:pt>
                <c:pt idx="3697">
                  <c:v>3697</c:v>
                </c:pt>
                <c:pt idx="3698">
                  <c:v>3698</c:v>
                </c:pt>
                <c:pt idx="3699">
                  <c:v>3699</c:v>
                </c:pt>
                <c:pt idx="3700">
                  <c:v>3700</c:v>
                </c:pt>
                <c:pt idx="3701">
                  <c:v>3701</c:v>
                </c:pt>
                <c:pt idx="3702">
                  <c:v>3702</c:v>
                </c:pt>
                <c:pt idx="3703">
                  <c:v>3703</c:v>
                </c:pt>
                <c:pt idx="3704">
                  <c:v>3704</c:v>
                </c:pt>
                <c:pt idx="3705">
                  <c:v>3705</c:v>
                </c:pt>
                <c:pt idx="3706">
                  <c:v>3706</c:v>
                </c:pt>
                <c:pt idx="3707">
                  <c:v>3707</c:v>
                </c:pt>
                <c:pt idx="3708">
                  <c:v>3708</c:v>
                </c:pt>
                <c:pt idx="3709">
                  <c:v>3709</c:v>
                </c:pt>
                <c:pt idx="3710">
                  <c:v>3710</c:v>
                </c:pt>
                <c:pt idx="3711">
                  <c:v>3711</c:v>
                </c:pt>
                <c:pt idx="3712">
                  <c:v>3712</c:v>
                </c:pt>
                <c:pt idx="3713">
                  <c:v>3713</c:v>
                </c:pt>
                <c:pt idx="3714">
                  <c:v>3714</c:v>
                </c:pt>
                <c:pt idx="3715">
                  <c:v>3715</c:v>
                </c:pt>
                <c:pt idx="3716">
                  <c:v>3716</c:v>
                </c:pt>
                <c:pt idx="3717">
                  <c:v>3717</c:v>
                </c:pt>
                <c:pt idx="3718">
                  <c:v>3718</c:v>
                </c:pt>
                <c:pt idx="3719">
                  <c:v>3719</c:v>
                </c:pt>
                <c:pt idx="3720">
                  <c:v>3720</c:v>
                </c:pt>
                <c:pt idx="3721">
                  <c:v>3721</c:v>
                </c:pt>
                <c:pt idx="3722">
                  <c:v>3722</c:v>
                </c:pt>
                <c:pt idx="3723">
                  <c:v>3723</c:v>
                </c:pt>
                <c:pt idx="3724">
                  <c:v>3724</c:v>
                </c:pt>
                <c:pt idx="3725">
                  <c:v>3725</c:v>
                </c:pt>
                <c:pt idx="3726">
                  <c:v>3726</c:v>
                </c:pt>
                <c:pt idx="3727">
                  <c:v>3727</c:v>
                </c:pt>
                <c:pt idx="3728">
                  <c:v>3728</c:v>
                </c:pt>
                <c:pt idx="3729">
                  <c:v>3729</c:v>
                </c:pt>
                <c:pt idx="3730">
                  <c:v>3730</c:v>
                </c:pt>
                <c:pt idx="3731">
                  <c:v>3731</c:v>
                </c:pt>
                <c:pt idx="3732">
                  <c:v>3732</c:v>
                </c:pt>
                <c:pt idx="3733">
                  <c:v>3733</c:v>
                </c:pt>
                <c:pt idx="3734">
                  <c:v>3734</c:v>
                </c:pt>
                <c:pt idx="3735">
                  <c:v>3735</c:v>
                </c:pt>
                <c:pt idx="3736">
                  <c:v>3736</c:v>
                </c:pt>
                <c:pt idx="3737">
                  <c:v>3737</c:v>
                </c:pt>
                <c:pt idx="3738">
                  <c:v>3738</c:v>
                </c:pt>
                <c:pt idx="3739">
                  <c:v>3739</c:v>
                </c:pt>
                <c:pt idx="3740">
                  <c:v>3740</c:v>
                </c:pt>
                <c:pt idx="3741">
                  <c:v>3741</c:v>
                </c:pt>
                <c:pt idx="3742">
                  <c:v>3742</c:v>
                </c:pt>
                <c:pt idx="3743">
                  <c:v>3743</c:v>
                </c:pt>
                <c:pt idx="3744">
                  <c:v>3744</c:v>
                </c:pt>
                <c:pt idx="3745">
                  <c:v>3745</c:v>
                </c:pt>
                <c:pt idx="3746">
                  <c:v>3746</c:v>
                </c:pt>
                <c:pt idx="3747">
                  <c:v>3747</c:v>
                </c:pt>
                <c:pt idx="3748">
                  <c:v>3748</c:v>
                </c:pt>
                <c:pt idx="3749">
                  <c:v>3749</c:v>
                </c:pt>
                <c:pt idx="3750">
                  <c:v>3750</c:v>
                </c:pt>
                <c:pt idx="3751">
                  <c:v>3751</c:v>
                </c:pt>
                <c:pt idx="3752">
                  <c:v>3752</c:v>
                </c:pt>
                <c:pt idx="3753">
                  <c:v>3753</c:v>
                </c:pt>
                <c:pt idx="3754">
                  <c:v>3754</c:v>
                </c:pt>
                <c:pt idx="3755">
                  <c:v>3755</c:v>
                </c:pt>
                <c:pt idx="3756">
                  <c:v>3756</c:v>
                </c:pt>
                <c:pt idx="3757">
                  <c:v>3757</c:v>
                </c:pt>
                <c:pt idx="3758">
                  <c:v>3758</c:v>
                </c:pt>
                <c:pt idx="3759">
                  <c:v>3759</c:v>
                </c:pt>
                <c:pt idx="3760">
                  <c:v>3760</c:v>
                </c:pt>
                <c:pt idx="3761">
                  <c:v>3761</c:v>
                </c:pt>
                <c:pt idx="3762">
                  <c:v>3762</c:v>
                </c:pt>
                <c:pt idx="3763">
                  <c:v>3763</c:v>
                </c:pt>
                <c:pt idx="3764">
                  <c:v>3764</c:v>
                </c:pt>
                <c:pt idx="3765">
                  <c:v>3765</c:v>
                </c:pt>
                <c:pt idx="3766">
                  <c:v>3766</c:v>
                </c:pt>
                <c:pt idx="3767">
                  <c:v>3767</c:v>
                </c:pt>
                <c:pt idx="3768">
                  <c:v>3768</c:v>
                </c:pt>
                <c:pt idx="3769">
                  <c:v>3769</c:v>
                </c:pt>
                <c:pt idx="3770">
                  <c:v>3770</c:v>
                </c:pt>
                <c:pt idx="3771">
                  <c:v>3771</c:v>
                </c:pt>
                <c:pt idx="3772">
                  <c:v>3772</c:v>
                </c:pt>
                <c:pt idx="3773">
                  <c:v>3773</c:v>
                </c:pt>
                <c:pt idx="3774">
                  <c:v>3774</c:v>
                </c:pt>
                <c:pt idx="3775">
                  <c:v>3775</c:v>
                </c:pt>
                <c:pt idx="3776">
                  <c:v>3776</c:v>
                </c:pt>
                <c:pt idx="3777">
                  <c:v>3777</c:v>
                </c:pt>
                <c:pt idx="3778">
                  <c:v>3778</c:v>
                </c:pt>
                <c:pt idx="3779">
                  <c:v>3779</c:v>
                </c:pt>
                <c:pt idx="3780">
                  <c:v>3780</c:v>
                </c:pt>
                <c:pt idx="3781">
                  <c:v>3781</c:v>
                </c:pt>
                <c:pt idx="3782">
                  <c:v>3782</c:v>
                </c:pt>
                <c:pt idx="3783">
                  <c:v>3783</c:v>
                </c:pt>
                <c:pt idx="3784">
                  <c:v>3784</c:v>
                </c:pt>
                <c:pt idx="3785">
                  <c:v>3785</c:v>
                </c:pt>
                <c:pt idx="3786">
                  <c:v>3786</c:v>
                </c:pt>
                <c:pt idx="3787">
                  <c:v>3787</c:v>
                </c:pt>
                <c:pt idx="3788">
                  <c:v>3788</c:v>
                </c:pt>
                <c:pt idx="3789">
                  <c:v>3789</c:v>
                </c:pt>
                <c:pt idx="3790">
                  <c:v>3790</c:v>
                </c:pt>
                <c:pt idx="3791">
                  <c:v>3791</c:v>
                </c:pt>
                <c:pt idx="3792">
                  <c:v>3792</c:v>
                </c:pt>
                <c:pt idx="3793">
                  <c:v>3793</c:v>
                </c:pt>
                <c:pt idx="3794">
                  <c:v>3794</c:v>
                </c:pt>
                <c:pt idx="3795">
                  <c:v>3795</c:v>
                </c:pt>
                <c:pt idx="3796">
                  <c:v>3796</c:v>
                </c:pt>
                <c:pt idx="3797">
                  <c:v>3797</c:v>
                </c:pt>
                <c:pt idx="3798">
                  <c:v>3798</c:v>
                </c:pt>
                <c:pt idx="3799">
                  <c:v>3799</c:v>
                </c:pt>
                <c:pt idx="3800">
                  <c:v>3800</c:v>
                </c:pt>
                <c:pt idx="3801">
                  <c:v>3801</c:v>
                </c:pt>
                <c:pt idx="3802">
                  <c:v>3802</c:v>
                </c:pt>
                <c:pt idx="3803">
                  <c:v>3803</c:v>
                </c:pt>
                <c:pt idx="3804">
                  <c:v>3804</c:v>
                </c:pt>
                <c:pt idx="3805">
                  <c:v>3805</c:v>
                </c:pt>
                <c:pt idx="3806">
                  <c:v>3806</c:v>
                </c:pt>
                <c:pt idx="3807">
                  <c:v>3807</c:v>
                </c:pt>
                <c:pt idx="3808">
                  <c:v>3808</c:v>
                </c:pt>
                <c:pt idx="3809">
                  <c:v>3809</c:v>
                </c:pt>
                <c:pt idx="3810">
                  <c:v>3810</c:v>
                </c:pt>
                <c:pt idx="3811">
                  <c:v>3811</c:v>
                </c:pt>
                <c:pt idx="3812">
                  <c:v>3812</c:v>
                </c:pt>
                <c:pt idx="3813">
                  <c:v>3813</c:v>
                </c:pt>
                <c:pt idx="3814">
                  <c:v>3814</c:v>
                </c:pt>
                <c:pt idx="3815">
                  <c:v>3815</c:v>
                </c:pt>
                <c:pt idx="3816">
                  <c:v>3816</c:v>
                </c:pt>
                <c:pt idx="3817">
                  <c:v>3817</c:v>
                </c:pt>
                <c:pt idx="3818">
                  <c:v>3818</c:v>
                </c:pt>
                <c:pt idx="3819">
                  <c:v>3819</c:v>
                </c:pt>
                <c:pt idx="3820">
                  <c:v>3820</c:v>
                </c:pt>
                <c:pt idx="3821">
                  <c:v>3821</c:v>
                </c:pt>
                <c:pt idx="3822">
                  <c:v>3822</c:v>
                </c:pt>
                <c:pt idx="3823">
                  <c:v>3823</c:v>
                </c:pt>
                <c:pt idx="3824">
                  <c:v>3824</c:v>
                </c:pt>
                <c:pt idx="3825">
                  <c:v>3825</c:v>
                </c:pt>
                <c:pt idx="3826">
                  <c:v>3826</c:v>
                </c:pt>
                <c:pt idx="3827">
                  <c:v>3827</c:v>
                </c:pt>
                <c:pt idx="3828">
                  <c:v>3828</c:v>
                </c:pt>
                <c:pt idx="3829">
                  <c:v>3829</c:v>
                </c:pt>
                <c:pt idx="3830">
                  <c:v>3830</c:v>
                </c:pt>
                <c:pt idx="3831">
                  <c:v>3831</c:v>
                </c:pt>
                <c:pt idx="3832">
                  <c:v>3832</c:v>
                </c:pt>
                <c:pt idx="3833">
                  <c:v>3833</c:v>
                </c:pt>
                <c:pt idx="3834">
                  <c:v>3834</c:v>
                </c:pt>
                <c:pt idx="3835">
                  <c:v>3835</c:v>
                </c:pt>
                <c:pt idx="3836">
                  <c:v>3836</c:v>
                </c:pt>
                <c:pt idx="3837">
                  <c:v>3837</c:v>
                </c:pt>
                <c:pt idx="3838">
                  <c:v>3838</c:v>
                </c:pt>
                <c:pt idx="3839">
                  <c:v>3839</c:v>
                </c:pt>
                <c:pt idx="3840">
                  <c:v>3840</c:v>
                </c:pt>
                <c:pt idx="3841">
                  <c:v>3841</c:v>
                </c:pt>
                <c:pt idx="3842">
                  <c:v>3842</c:v>
                </c:pt>
                <c:pt idx="3843">
                  <c:v>3843</c:v>
                </c:pt>
                <c:pt idx="3844">
                  <c:v>3844</c:v>
                </c:pt>
                <c:pt idx="3845">
                  <c:v>3845</c:v>
                </c:pt>
                <c:pt idx="3846">
                  <c:v>3846</c:v>
                </c:pt>
                <c:pt idx="3847">
                  <c:v>3847</c:v>
                </c:pt>
                <c:pt idx="3848">
                  <c:v>3848</c:v>
                </c:pt>
                <c:pt idx="3849">
                  <c:v>3849</c:v>
                </c:pt>
                <c:pt idx="3850">
                  <c:v>3850</c:v>
                </c:pt>
                <c:pt idx="3851">
                  <c:v>3851</c:v>
                </c:pt>
                <c:pt idx="3852">
                  <c:v>3852</c:v>
                </c:pt>
                <c:pt idx="3853">
                  <c:v>3853</c:v>
                </c:pt>
                <c:pt idx="3854">
                  <c:v>3854</c:v>
                </c:pt>
                <c:pt idx="3855">
                  <c:v>3855</c:v>
                </c:pt>
                <c:pt idx="3856">
                  <c:v>3856</c:v>
                </c:pt>
                <c:pt idx="3857">
                  <c:v>3857</c:v>
                </c:pt>
                <c:pt idx="3858">
                  <c:v>3858</c:v>
                </c:pt>
                <c:pt idx="3859">
                  <c:v>3859</c:v>
                </c:pt>
                <c:pt idx="3860">
                  <c:v>3860</c:v>
                </c:pt>
                <c:pt idx="3861">
                  <c:v>3861</c:v>
                </c:pt>
                <c:pt idx="3862">
                  <c:v>3862</c:v>
                </c:pt>
                <c:pt idx="3863">
                  <c:v>3863</c:v>
                </c:pt>
                <c:pt idx="3864">
                  <c:v>3864</c:v>
                </c:pt>
                <c:pt idx="3865">
                  <c:v>3865</c:v>
                </c:pt>
                <c:pt idx="3866">
                  <c:v>3866</c:v>
                </c:pt>
                <c:pt idx="3867">
                  <c:v>3867</c:v>
                </c:pt>
                <c:pt idx="3868">
                  <c:v>3868</c:v>
                </c:pt>
                <c:pt idx="3869">
                  <c:v>3869</c:v>
                </c:pt>
                <c:pt idx="3870">
                  <c:v>3870</c:v>
                </c:pt>
                <c:pt idx="3871">
                  <c:v>3871</c:v>
                </c:pt>
                <c:pt idx="3872">
                  <c:v>3872</c:v>
                </c:pt>
                <c:pt idx="3873">
                  <c:v>3873</c:v>
                </c:pt>
                <c:pt idx="3874">
                  <c:v>3874</c:v>
                </c:pt>
                <c:pt idx="3875">
                  <c:v>3875</c:v>
                </c:pt>
                <c:pt idx="3876">
                  <c:v>3876</c:v>
                </c:pt>
                <c:pt idx="3877">
                  <c:v>3877</c:v>
                </c:pt>
                <c:pt idx="3878">
                  <c:v>3878</c:v>
                </c:pt>
                <c:pt idx="3879">
                  <c:v>3879</c:v>
                </c:pt>
                <c:pt idx="3880">
                  <c:v>3880</c:v>
                </c:pt>
                <c:pt idx="3881">
                  <c:v>3881</c:v>
                </c:pt>
                <c:pt idx="3882">
                  <c:v>3882</c:v>
                </c:pt>
                <c:pt idx="3883">
                  <c:v>3883</c:v>
                </c:pt>
                <c:pt idx="3884">
                  <c:v>3884</c:v>
                </c:pt>
                <c:pt idx="3885">
                  <c:v>3885</c:v>
                </c:pt>
                <c:pt idx="3886">
                  <c:v>3886</c:v>
                </c:pt>
                <c:pt idx="3887">
                  <c:v>3887</c:v>
                </c:pt>
                <c:pt idx="3888">
                  <c:v>3888</c:v>
                </c:pt>
                <c:pt idx="3889">
                  <c:v>3889</c:v>
                </c:pt>
                <c:pt idx="3890">
                  <c:v>3890</c:v>
                </c:pt>
                <c:pt idx="3891">
                  <c:v>3891</c:v>
                </c:pt>
                <c:pt idx="3892">
                  <c:v>3892</c:v>
                </c:pt>
                <c:pt idx="3893">
                  <c:v>3893</c:v>
                </c:pt>
                <c:pt idx="3894">
                  <c:v>3894</c:v>
                </c:pt>
                <c:pt idx="3895">
                  <c:v>3895</c:v>
                </c:pt>
                <c:pt idx="3896">
                  <c:v>3896</c:v>
                </c:pt>
                <c:pt idx="3897">
                  <c:v>3897</c:v>
                </c:pt>
                <c:pt idx="3898">
                  <c:v>3898</c:v>
                </c:pt>
                <c:pt idx="3899">
                  <c:v>3899</c:v>
                </c:pt>
                <c:pt idx="3900">
                  <c:v>3900</c:v>
                </c:pt>
                <c:pt idx="3901">
                  <c:v>3901</c:v>
                </c:pt>
                <c:pt idx="3902">
                  <c:v>3902</c:v>
                </c:pt>
                <c:pt idx="3903">
                  <c:v>3903</c:v>
                </c:pt>
                <c:pt idx="3904">
                  <c:v>3904</c:v>
                </c:pt>
                <c:pt idx="3905">
                  <c:v>3905</c:v>
                </c:pt>
                <c:pt idx="3906">
                  <c:v>3906</c:v>
                </c:pt>
                <c:pt idx="3907">
                  <c:v>3907</c:v>
                </c:pt>
                <c:pt idx="3908">
                  <c:v>3908</c:v>
                </c:pt>
                <c:pt idx="3909">
                  <c:v>3909</c:v>
                </c:pt>
                <c:pt idx="3910">
                  <c:v>3910</c:v>
                </c:pt>
                <c:pt idx="3911">
                  <c:v>3911</c:v>
                </c:pt>
                <c:pt idx="3912">
                  <c:v>3912</c:v>
                </c:pt>
                <c:pt idx="3913">
                  <c:v>3913</c:v>
                </c:pt>
                <c:pt idx="3914">
                  <c:v>3914</c:v>
                </c:pt>
                <c:pt idx="3915">
                  <c:v>3915</c:v>
                </c:pt>
                <c:pt idx="3916">
                  <c:v>3916</c:v>
                </c:pt>
                <c:pt idx="3917">
                  <c:v>3917</c:v>
                </c:pt>
                <c:pt idx="3918">
                  <c:v>3918</c:v>
                </c:pt>
                <c:pt idx="3919">
                  <c:v>3919</c:v>
                </c:pt>
                <c:pt idx="3920">
                  <c:v>3920</c:v>
                </c:pt>
                <c:pt idx="3921">
                  <c:v>3921</c:v>
                </c:pt>
                <c:pt idx="3922">
                  <c:v>3922</c:v>
                </c:pt>
                <c:pt idx="3923">
                  <c:v>3923</c:v>
                </c:pt>
                <c:pt idx="3924">
                  <c:v>3924</c:v>
                </c:pt>
                <c:pt idx="3925">
                  <c:v>3925</c:v>
                </c:pt>
                <c:pt idx="3926">
                  <c:v>3926</c:v>
                </c:pt>
                <c:pt idx="3927">
                  <c:v>3927</c:v>
                </c:pt>
                <c:pt idx="3928">
                  <c:v>3928</c:v>
                </c:pt>
                <c:pt idx="3929">
                  <c:v>3929</c:v>
                </c:pt>
                <c:pt idx="3930">
                  <c:v>3930</c:v>
                </c:pt>
                <c:pt idx="3931">
                  <c:v>3931</c:v>
                </c:pt>
                <c:pt idx="3932">
                  <c:v>3932</c:v>
                </c:pt>
                <c:pt idx="3933">
                  <c:v>3933</c:v>
                </c:pt>
                <c:pt idx="3934">
                  <c:v>3934</c:v>
                </c:pt>
                <c:pt idx="3935">
                  <c:v>3935</c:v>
                </c:pt>
                <c:pt idx="3936">
                  <c:v>3936</c:v>
                </c:pt>
                <c:pt idx="3937">
                  <c:v>3937</c:v>
                </c:pt>
                <c:pt idx="3938">
                  <c:v>3938</c:v>
                </c:pt>
                <c:pt idx="3939">
                  <c:v>3939</c:v>
                </c:pt>
                <c:pt idx="3940">
                  <c:v>3940</c:v>
                </c:pt>
                <c:pt idx="3941">
                  <c:v>3941</c:v>
                </c:pt>
                <c:pt idx="3942">
                  <c:v>3942</c:v>
                </c:pt>
                <c:pt idx="3943">
                  <c:v>3943</c:v>
                </c:pt>
                <c:pt idx="3944">
                  <c:v>3944</c:v>
                </c:pt>
                <c:pt idx="3945">
                  <c:v>3945</c:v>
                </c:pt>
                <c:pt idx="3946">
                  <c:v>3946</c:v>
                </c:pt>
                <c:pt idx="3947">
                  <c:v>3947</c:v>
                </c:pt>
                <c:pt idx="3948">
                  <c:v>3948</c:v>
                </c:pt>
                <c:pt idx="3949">
                  <c:v>3949</c:v>
                </c:pt>
                <c:pt idx="3950">
                  <c:v>3950</c:v>
                </c:pt>
                <c:pt idx="3951">
                  <c:v>3951</c:v>
                </c:pt>
                <c:pt idx="3952">
                  <c:v>3952</c:v>
                </c:pt>
                <c:pt idx="3953">
                  <c:v>3953</c:v>
                </c:pt>
                <c:pt idx="3954">
                  <c:v>3954</c:v>
                </c:pt>
                <c:pt idx="3955">
                  <c:v>3955</c:v>
                </c:pt>
                <c:pt idx="3956">
                  <c:v>3956</c:v>
                </c:pt>
                <c:pt idx="3957">
                  <c:v>3957</c:v>
                </c:pt>
                <c:pt idx="3958">
                  <c:v>3958</c:v>
                </c:pt>
                <c:pt idx="3959">
                  <c:v>3959</c:v>
                </c:pt>
                <c:pt idx="3960">
                  <c:v>3960</c:v>
                </c:pt>
                <c:pt idx="3961">
                  <c:v>3961</c:v>
                </c:pt>
                <c:pt idx="3962">
                  <c:v>3962</c:v>
                </c:pt>
                <c:pt idx="3963">
                  <c:v>3963</c:v>
                </c:pt>
                <c:pt idx="3964">
                  <c:v>3964</c:v>
                </c:pt>
                <c:pt idx="3965">
                  <c:v>3965</c:v>
                </c:pt>
                <c:pt idx="3966">
                  <c:v>3966</c:v>
                </c:pt>
                <c:pt idx="3967">
                  <c:v>3967</c:v>
                </c:pt>
                <c:pt idx="3968">
                  <c:v>3968</c:v>
                </c:pt>
                <c:pt idx="3969">
                  <c:v>3969</c:v>
                </c:pt>
                <c:pt idx="3970">
                  <c:v>3970</c:v>
                </c:pt>
                <c:pt idx="3971">
                  <c:v>3971</c:v>
                </c:pt>
                <c:pt idx="3972">
                  <c:v>3972</c:v>
                </c:pt>
                <c:pt idx="3973">
                  <c:v>3973</c:v>
                </c:pt>
                <c:pt idx="3974">
                  <c:v>3974</c:v>
                </c:pt>
                <c:pt idx="3975">
                  <c:v>3975</c:v>
                </c:pt>
                <c:pt idx="3976">
                  <c:v>3976</c:v>
                </c:pt>
                <c:pt idx="3977">
                  <c:v>3977</c:v>
                </c:pt>
                <c:pt idx="3978">
                  <c:v>3978</c:v>
                </c:pt>
                <c:pt idx="3979">
                  <c:v>3979</c:v>
                </c:pt>
                <c:pt idx="3980">
                  <c:v>3980</c:v>
                </c:pt>
                <c:pt idx="3981">
                  <c:v>3981</c:v>
                </c:pt>
                <c:pt idx="3982">
                  <c:v>3982</c:v>
                </c:pt>
                <c:pt idx="3983">
                  <c:v>3983</c:v>
                </c:pt>
                <c:pt idx="3984">
                  <c:v>3984</c:v>
                </c:pt>
                <c:pt idx="3985">
                  <c:v>3985</c:v>
                </c:pt>
                <c:pt idx="3986">
                  <c:v>3986</c:v>
                </c:pt>
                <c:pt idx="3987">
                  <c:v>3987</c:v>
                </c:pt>
                <c:pt idx="3988">
                  <c:v>3988</c:v>
                </c:pt>
                <c:pt idx="3989">
                  <c:v>3989</c:v>
                </c:pt>
                <c:pt idx="3990">
                  <c:v>3990</c:v>
                </c:pt>
                <c:pt idx="3991">
                  <c:v>3991</c:v>
                </c:pt>
                <c:pt idx="3992">
                  <c:v>3992</c:v>
                </c:pt>
                <c:pt idx="3993">
                  <c:v>3993</c:v>
                </c:pt>
                <c:pt idx="3994">
                  <c:v>3994</c:v>
                </c:pt>
                <c:pt idx="3995">
                  <c:v>3995</c:v>
                </c:pt>
                <c:pt idx="3996">
                  <c:v>3996</c:v>
                </c:pt>
                <c:pt idx="3997">
                  <c:v>3997</c:v>
                </c:pt>
                <c:pt idx="3998">
                  <c:v>3998</c:v>
                </c:pt>
                <c:pt idx="3999">
                  <c:v>3999</c:v>
                </c:pt>
                <c:pt idx="4000">
                  <c:v>4000</c:v>
                </c:pt>
                <c:pt idx="4001">
                  <c:v>4001</c:v>
                </c:pt>
                <c:pt idx="4002">
                  <c:v>4002</c:v>
                </c:pt>
                <c:pt idx="4003">
                  <c:v>4003</c:v>
                </c:pt>
                <c:pt idx="4004">
                  <c:v>4004</c:v>
                </c:pt>
                <c:pt idx="4005">
                  <c:v>4005</c:v>
                </c:pt>
                <c:pt idx="4006">
                  <c:v>4006</c:v>
                </c:pt>
                <c:pt idx="4007">
                  <c:v>4007</c:v>
                </c:pt>
                <c:pt idx="4008">
                  <c:v>4008</c:v>
                </c:pt>
                <c:pt idx="4009">
                  <c:v>4009</c:v>
                </c:pt>
              </c:numCache>
            </c:numRef>
          </c:cat>
          <c:val>
            <c:numRef>
              <c:f>'both together'!$B$2:$B$4011</c:f>
              <c:numCache>
                <c:formatCode>General</c:formatCode>
                <c:ptCount val="401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1.21261930465698</c:v>
                </c:pt>
                <c:pt idx="103">
                  <c:v>1.4258966445922796</c:v>
                </c:pt>
                <c:pt idx="104">
                  <c:v>1.5769786834716699</c:v>
                </c:pt>
                <c:pt idx="105">
                  <c:v>1.51811003684997</c:v>
                </c:pt>
                <c:pt idx="106">
                  <c:v>1.9035485982894795</c:v>
                </c:pt>
                <c:pt idx="107">
                  <c:v>2.2357220649719203</c:v>
                </c:pt>
                <c:pt idx="108">
                  <c:v>1.9678598642349199</c:v>
                </c:pt>
                <c:pt idx="109">
                  <c:v>1.8546293973922696</c:v>
                </c:pt>
                <c:pt idx="110">
                  <c:v>2.1075034141540501</c:v>
                </c:pt>
                <c:pt idx="111">
                  <c:v>1.8565179109573302</c:v>
                </c:pt>
                <c:pt idx="112">
                  <c:v>2.1757369041442796</c:v>
                </c:pt>
                <c:pt idx="113">
                  <c:v>2.10740041732788</c:v>
                </c:pt>
                <c:pt idx="114">
                  <c:v>2.5137569904327295</c:v>
                </c:pt>
                <c:pt idx="115">
                  <c:v>1.63925504684448</c:v>
                </c:pt>
                <c:pt idx="116">
                  <c:v>2.1266605854034397</c:v>
                </c:pt>
                <c:pt idx="117">
                  <c:v>1.6061897277832002</c:v>
                </c:pt>
                <c:pt idx="118">
                  <c:v>1.4027268886566098</c:v>
                </c:pt>
                <c:pt idx="119">
                  <c:v>1.3546985387802102</c:v>
                </c:pt>
                <c:pt idx="120">
                  <c:v>2.1007864475250204</c:v>
                </c:pt>
                <c:pt idx="121">
                  <c:v>1.3568365573882999</c:v>
                </c:pt>
                <c:pt idx="122">
                  <c:v>2.3646330833434996</c:v>
                </c:pt>
                <c:pt idx="123">
                  <c:v>2.7855982780456503</c:v>
                </c:pt>
                <c:pt idx="124">
                  <c:v>2.8583791255950897</c:v>
                </c:pt>
                <c:pt idx="125">
                  <c:v>2.7556467056274401</c:v>
                </c:pt>
                <c:pt idx="126">
                  <c:v>2.5073041915893506</c:v>
                </c:pt>
                <c:pt idx="127">
                  <c:v>2.9729981422424299</c:v>
                </c:pt>
                <c:pt idx="128">
                  <c:v>3.0943355560302699</c:v>
                </c:pt>
                <c:pt idx="129">
                  <c:v>3.7616317272186204</c:v>
                </c:pt>
                <c:pt idx="130">
                  <c:v>3.7173602581024108</c:v>
                </c:pt>
                <c:pt idx="131">
                  <c:v>3.4458041191100994</c:v>
                </c:pt>
                <c:pt idx="132">
                  <c:v>3.6008489131927393</c:v>
                </c:pt>
                <c:pt idx="133">
                  <c:v>3.5803642272949205</c:v>
                </c:pt>
                <c:pt idx="134">
                  <c:v>3.5525648593902495</c:v>
                </c:pt>
                <c:pt idx="135">
                  <c:v>2.9082558155059797</c:v>
                </c:pt>
                <c:pt idx="136">
                  <c:v>3.8847544193267796</c:v>
                </c:pt>
                <c:pt idx="137">
                  <c:v>4.1644234657287589</c:v>
                </c:pt>
                <c:pt idx="138">
                  <c:v>4.5126118659973091</c:v>
                </c:pt>
                <c:pt idx="139">
                  <c:v>5.0581321716308496</c:v>
                </c:pt>
                <c:pt idx="140">
                  <c:v>5.2798690795898411</c:v>
                </c:pt>
                <c:pt idx="141">
                  <c:v>5.1856036186218208</c:v>
                </c:pt>
                <c:pt idx="142">
                  <c:v>5.7680716514587393</c:v>
                </c:pt>
                <c:pt idx="143">
                  <c:v>5.3462657928466815</c:v>
                </c:pt>
                <c:pt idx="144">
                  <c:v>4.9959826469421298</c:v>
                </c:pt>
                <c:pt idx="145">
                  <c:v>5.256105422973631</c:v>
                </c:pt>
                <c:pt idx="146">
                  <c:v>5.219230651855459</c:v>
                </c:pt>
                <c:pt idx="147">
                  <c:v>5.474102020263671</c:v>
                </c:pt>
                <c:pt idx="148">
                  <c:v>5.7001347541808993</c:v>
                </c:pt>
                <c:pt idx="149">
                  <c:v>5.9929213523864693</c:v>
                </c:pt>
                <c:pt idx="150">
                  <c:v>6.3636174201965297</c:v>
                </c:pt>
                <c:pt idx="151">
                  <c:v>6.44988965988159</c:v>
                </c:pt>
                <c:pt idx="152">
                  <c:v>6.6252846717834384</c:v>
                </c:pt>
                <c:pt idx="153">
                  <c:v>5.7823038101196209</c:v>
                </c:pt>
                <c:pt idx="154">
                  <c:v>6.0767316818237314</c:v>
                </c:pt>
                <c:pt idx="155">
                  <c:v>6.4277210235595703</c:v>
                </c:pt>
                <c:pt idx="156">
                  <c:v>6.4597864151000906</c:v>
                </c:pt>
                <c:pt idx="157">
                  <c:v>6.3693323135375897</c:v>
                </c:pt>
                <c:pt idx="158">
                  <c:v>6.2103857994079492</c:v>
                </c:pt>
                <c:pt idx="159">
                  <c:v>6.0619115829467694</c:v>
                </c:pt>
                <c:pt idx="160">
                  <c:v>5.8496694564819309</c:v>
                </c:pt>
                <c:pt idx="161">
                  <c:v>5.6630554199218697</c:v>
                </c:pt>
                <c:pt idx="162">
                  <c:v>5.3178949356079084</c:v>
                </c:pt>
                <c:pt idx="163">
                  <c:v>6.0280957221984792</c:v>
                </c:pt>
                <c:pt idx="164">
                  <c:v>5.7179975509643493</c:v>
                </c:pt>
                <c:pt idx="165">
                  <c:v>5.7678546905517489</c:v>
                </c:pt>
                <c:pt idx="166">
                  <c:v>6.7740807533264089</c:v>
                </c:pt>
                <c:pt idx="167">
                  <c:v>6.5221533775329483</c:v>
                </c:pt>
                <c:pt idx="168">
                  <c:v>6.4846677780151305</c:v>
                </c:pt>
                <c:pt idx="169">
                  <c:v>6.1019749641418395</c:v>
                </c:pt>
                <c:pt idx="170">
                  <c:v>6.7989449501037589</c:v>
                </c:pt>
                <c:pt idx="171">
                  <c:v>6.807484626770008</c:v>
                </c:pt>
                <c:pt idx="172">
                  <c:v>7.2834625244140607</c:v>
                </c:pt>
                <c:pt idx="173">
                  <c:v>7.4310140609741211</c:v>
                </c:pt>
                <c:pt idx="174">
                  <c:v>7.4169235229492099</c:v>
                </c:pt>
                <c:pt idx="175">
                  <c:v>7.391032695770261</c:v>
                </c:pt>
                <c:pt idx="176">
                  <c:v>6.8219776153564391</c:v>
                </c:pt>
                <c:pt idx="177">
                  <c:v>6.604842185974122</c:v>
                </c:pt>
                <c:pt idx="178">
                  <c:v>6.7062664031982413</c:v>
                </c:pt>
                <c:pt idx="179">
                  <c:v>6.3242030143737704</c:v>
                </c:pt>
                <c:pt idx="180">
                  <c:v>5.981709003448481</c:v>
                </c:pt>
                <c:pt idx="181">
                  <c:v>6.5318107604980398</c:v>
                </c:pt>
                <c:pt idx="182">
                  <c:v>7.2528243064880291</c:v>
                </c:pt>
                <c:pt idx="183">
                  <c:v>7.4384026527404705</c:v>
                </c:pt>
                <c:pt idx="184">
                  <c:v>7.1255335807800195</c:v>
                </c:pt>
                <c:pt idx="185">
                  <c:v>6.6899819374084384</c:v>
                </c:pt>
                <c:pt idx="186">
                  <c:v>6.4602894783020002</c:v>
                </c:pt>
                <c:pt idx="187">
                  <c:v>5.1026830673217694</c:v>
                </c:pt>
                <c:pt idx="188">
                  <c:v>5.44148445129394</c:v>
                </c:pt>
                <c:pt idx="189">
                  <c:v>6.0265207290649396</c:v>
                </c:pt>
                <c:pt idx="190">
                  <c:v>5.8813548088073695</c:v>
                </c:pt>
                <c:pt idx="191">
                  <c:v>5.8758759498596094</c:v>
                </c:pt>
                <c:pt idx="192">
                  <c:v>5.85404205322265</c:v>
                </c:pt>
                <c:pt idx="193">
                  <c:v>5.4366192817687908</c:v>
                </c:pt>
                <c:pt idx="194">
                  <c:v>4.9403719902038512</c:v>
                </c:pt>
                <c:pt idx="195">
                  <c:v>5.2938866615295392</c:v>
                </c:pt>
                <c:pt idx="196">
                  <c:v>5.3144345283508283</c:v>
                </c:pt>
                <c:pt idx="197">
                  <c:v>5.2080187797546307</c:v>
                </c:pt>
                <c:pt idx="198">
                  <c:v>4.8854646682739187</c:v>
                </c:pt>
                <c:pt idx="199">
                  <c:v>4.3664140701293883</c:v>
                </c:pt>
                <c:pt idx="200">
                  <c:v>4.98893117904663</c:v>
                </c:pt>
                <c:pt idx="201">
                  <c:v>5.3385491371154696</c:v>
                </c:pt>
                <c:pt idx="202">
                  <c:v>5.3158955574035591</c:v>
                </c:pt>
                <c:pt idx="203">
                  <c:v>4.4537677764892498</c:v>
                </c:pt>
                <c:pt idx="204">
                  <c:v>5.29563283920288</c:v>
                </c:pt>
                <c:pt idx="205">
                  <c:v>4.1175513267516983</c:v>
                </c:pt>
                <c:pt idx="206">
                  <c:v>4.2823796272277797</c:v>
                </c:pt>
                <c:pt idx="207">
                  <c:v>4.2039728164672789</c:v>
                </c:pt>
                <c:pt idx="208">
                  <c:v>4.3391437530517507</c:v>
                </c:pt>
                <c:pt idx="209">
                  <c:v>5.2300090789794895</c:v>
                </c:pt>
                <c:pt idx="210">
                  <c:v>3.8516635894775297</c:v>
                </c:pt>
                <c:pt idx="211">
                  <c:v>4.5809626579284588</c:v>
                </c:pt>
                <c:pt idx="212">
                  <c:v>4.5692276954650808</c:v>
                </c:pt>
                <c:pt idx="213">
                  <c:v>4.7689499855041513</c:v>
                </c:pt>
                <c:pt idx="214">
                  <c:v>5.6550149917602486</c:v>
                </c:pt>
                <c:pt idx="215">
                  <c:v>5.1866564750671307</c:v>
                </c:pt>
                <c:pt idx="216">
                  <c:v>5.1421937942504803</c:v>
                </c:pt>
                <c:pt idx="217">
                  <c:v>5.7454767227172798</c:v>
                </c:pt>
                <c:pt idx="218">
                  <c:v>5.2559938430786097</c:v>
                </c:pt>
                <c:pt idx="219">
                  <c:v>5.7609496116638104</c:v>
                </c:pt>
                <c:pt idx="220">
                  <c:v>6.1805129051208496</c:v>
                </c:pt>
                <c:pt idx="221">
                  <c:v>6.2953801155090305</c:v>
                </c:pt>
                <c:pt idx="222">
                  <c:v>5.6609230041503897</c:v>
                </c:pt>
                <c:pt idx="223">
                  <c:v>5.3113226890563903</c:v>
                </c:pt>
                <c:pt idx="224">
                  <c:v>5.5138034820556605</c:v>
                </c:pt>
                <c:pt idx="225">
                  <c:v>5.2598695755004803</c:v>
                </c:pt>
                <c:pt idx="226">
                  <c:v>6.3747625350952095</c:v>
                </c:pt>
                <c:pt idx="227">
                  <c:v>5.6560316085815394</c:v>
                </c:pt>
                <c:pt idx="228">
                  <c:v>5.9997582435607901</c:v>
                </c:pt>
                <c:pt idx="229">
                  <c:v>6.1476655006408603</c:v>
                </c:pt>
                <c:pt idx="230">
                  <c:v>5.7384057044982901</c:v>
                </c:pt>
                <c:pt idx="231">
                  <c:v>5.9261484146118111</c:v>
                </c:pt>
                <c:pt idx="232">
                  <c:v>6.0999593734741211</c:v>
                </c:pt>
                <c:pt idx="233">
                  <c:v>5.6765909194946209</c:v>
                </c:pt>
                <c:pt idx="234">
                  <c:v>5.6764831542968706</c:v>
                </c:pt>
                <c:pt idx="235">
                  <c:v>5.19675540924072</c:v>
                </c:pt>
                <c:pt idx="236">
                  <c:v>5.8687324523925701</c:v>
                </c:pt>
                <c:pt idx="237">
                  <c:v>6.1856651306152299</c:v>
                </c:pt>
                <c:pt idx="238">
                  <c:v>6.1836705207824698</c:v>
                </c:pt>
                <c:pt idx="239">
                  <c:v>5.4505705833434996</c:v>
                </c:pt>
                <c:pt idx="240">
                  <c:v>4.7342219352722106</c:v>
                </c:pt>
                <c:pt idx="241">
                  <c:v>5.5705213546752894</c:v>
                </c:pt>
                <c:pt idx="242">
                  <c:v>5.8594779968261701</c:v>
                </c:pt>
                <c:pt idx="243">
                  <c:v>5.4881362915039</c:v>
                </c:pt>
                <c:pt idx="244">
                  <c:v>5.3115754127502397</c:v>
                </c:pt>
                <c:pt idx="245">
                  <c:v>5.2420268058776802</c:v>
                </c:pt>
                <c:pt idx="246">
                  <c:v>5.0584945678710884</c:v>
                </c:pt>
                <c:pt idx="247">
                  <c:v>4.6494007110595703</c:v>
                </c:pt>
                <c:pt idx="248">
                  <c:v>5.0384888648986799</c:v>
                </c:pt>
                <c:pt idx="249">
                  <c:v>5.0515079498290989</c:v>
                </c:pt>
                <c:pt idx="250">
                  <c:v>4.8410544395446706</c:v>
                </c:pt>
                <c:pt idx="251">
                  <c:v>4.5291919708251891</c:v>
                </c:pt>
                <c:pt idx="252">
                  <c:v>5.9773874282836905</c:v>
                </c:pt>
                <c:pt idx="253">
                  <c:v>5.5751943588256792</c:v>
                </c:pt>
                <c:pt idx="254">
                  <c:v>5.49417877197265</c:v>
                </c:pt>
                <c:pt idx="255">
                  <c:v>5.1842985153198198</c:v>
                </c:pt>
                <c:pt idx="256">
                  <c:v>5.3878931999206507</c:v>
                </c:pt>
                <c:pt idx="257">
                  <c:v>4.8921437263488698</c:v>
                </c:pt>
                <c:pt idx="258">
                  <c:v>4.7490539550781206</c:v>
                </c:pt>
                <c:pt idx="259">
                  <c:v>4.9329710006713805</c:v>
                </c:pt>
                <c:pt idx="260">
                  <c:v>4.8077483177184988</c:v>
                </c:pt>
                <c:pt idx="261">
                  <c:v>5.2650642395019487</c:v>
                </c:pt>
                <c:pt idx="262">
                  <c:v>5.3572731018066406</c:v>
                </c:pt>
                <c:pt idx="263">
                  <c:v>5.4573249816894496</c:v>
                </c:pt>
                <c:pt idx="264">
                  <c:v>5.0323901176452601</c:v>
                </c:pt>
                <c:pt idx="265">
                  <c:v>5.516148567199699</c:v>
                </c:pt>
                <c:pt idx="266">
                  <c:v>5.0779051780700595</c:v>
                </c:pt>
                <c:pt idx="267">
                  <c:v>5.1635613441467187</c:v>
                </c:pt>
                <c:pt idx="268">
                  <c:v>5.1273093223571697</c:v>
                </c:pt>
                <c:pt idx="269">
                  <c:v>4.8503913879394496</c:v>
                </c:pt>
                <c:pt idx="270">
                  <c:v>5.0533194541931108</c:v>
                </c:pt>
                <c:pt idx="271">
                  <c:v>4.906658649444581</c:v>
                </c:pt>
                <c:pt idx="272">
                  <c:v>4.9509735107421804</c:v>
                </c:pt>
                <c:pt idx="273">
                  <c:v>4.5288977622985795</c:v>
                </c:pt>
                <c:pt idx="274">
                  <c:v>5.1947073936462393</c:v>
                </c:pt>
                <c:pt idx="275">
                  <c:v>5.1564683914184499</c:v>
                </c:pt>
                <c:pt idx="276">
                  <c:v>5.0925521850585902</c:v>
                </c:pt>
                <c:pt idx="277">
                  <c:v>4.6659150123596085</c:v>
                </c:pt>
                <c:pt idx="278">
                  <c:v>4.5725755691528294</c:v>
                </c:pt>
                <c:pt idx="279">
                  <c:v>4.4321169853210405</c:v>
                </c:pt>
                <c:pt idx="280">
                  <c:v>4.9641184806823704</c:v>
                </c:pt>
                <c:pt idx="281">
                  <c:v>4.5733857154846111</c:v>
                </c:pt>
                <c:pt idx="282">
                  <c:v>4.6219682693481392</c:v>
                </c:pt>
                <c:pt idx="283">
                  <c:v>4.1437296867370597</c:v>
                </c:pt>
                <c:pt idx="284">
                  <c:v>4.2825961112976003</c:v>
                </c:pt>
                <c:pt idx="285">
                  <c:v>4.3414621353149414</c:v>
                </c:pt>
                <c:pt idx="286">
                  <c:v>4.558248043060301</c:v>
                </c:pt>
                <c:pt idx="287">
                  <c:v>4.8904075622558487</c:v>
                </c:pt>
                <c:pt idx="288">
                  <c:v>4.8124408721923793</c:v>
                </c:pt>
                <c:pt idx="289">
                  <c:v>4.8606643676757786</c:v>
                </c:pt>
                <c:pt idx="290">
                  <c:v>4.9007210731506312</c:v>
                </c:pt>
                <c:pt idx="291">
                  <c:v>4.8501200675964284</c:v>
                </c:pt>
                <c:pt idx="292">
                  <c:v>4.728181838989248</c:v>
                </c:pt>
                <c:pt idx="293">
                  <c:v>5.152501583099359</c:v>
                </c:pt>
                <c:pt idx="294">
                  <c:v>5.7456784248352006</c:v>
                </c:pt>
                <c:pt idx="295">
                  <c:v>6.0465407371520996</c:v>
                </c:pt>
                <c:pt idx="296">
                  <c:v>5.5374011993408212</c:v>
                </c:pt>
                <c:pt idx="297">
                  <c:v>6.6118440628051696</c:v>
                </c:pt>
                <c:pt idx="298">
                  <c:v>6.38370513916015</c:v>
                </c:pt>
                <c:pt idx="299">
                  <c:v>6.212538242340079</c:v>
                </c:pt>
                <c:pt idx="300">
                  <c:v>5.7306256294250399</c:v>
                </c:pt>
                <c:pt idx="301">
                  <c:v>5.8594627380370996</c:v>
                </c:pt>
                <c:pt idx="302">
                  <c:v>5.8051800727844194</c:v>
                </c:pt>
                <c:pt idx="303">
                  <c:v>5.8234953880309988</c:v>
                </c:pt>
                <c:pt idx="304">
                  <c:v>6.6206555366516087</c:v>
                </c:pt>
                <c:pt idx="305">
                  <c:v>6.7450456619262589</c:v>
                </c:pt>
                <c:pt idx="306">
                  <c:v>6.217580318450918</c:v>
                </c:pt>
                <c:pt idx="307">
                  <c:v>5.9910535812377903</c:v>
                </c:pt>
                <c:pt idx="308">
                  <c:v>6.9154639244079501</c:v>
                </c:pt>
                <c:pt idx="309">
                  <c:v>6.56861972808837</c:v>
                </c:pt>
                <c:pt idx="310">
                  <c:v>6.3215217590331996</c:v>
                </c:pt>
                <c:pt idx="311">
                  <c:v>6.3580088615417392</c:v>
                </c:pt>
                <c:pt idx="312">
                  <c:v>6.4437198638915998</c:v>
                </c:pt>
                <c:pt idx="313">
                  <c:v>6.4718141555786106</c:v>
                </c:pt>
                <c:pt idx="314">
                  <c:v>6.1034750938415501</c:v>
                </c:pt>
                <c:pt idx="315">
                  <c:v>6.5305914878845206</c:v>
                </c:pt>
                <c:pt idx="316">
                  <c:v>6.8323321342468208</c:v>
                </c:pt>
                <c:pt idx="317">
                  <c:v>6.0998563766479386</c:v>
                </c:pt>
                <c:pt idx="318">
                  <c:v>6.4967193603515598</c:v>
                </c:pt>
                <c:pt idx="319">
                  <c:v>7.2794494628906214</c:v>
                </c:pt>
                <c:pt idx="320">
                  <c:v>6.4398841857910112</c:v>
                </c:pt>
                <c:pt idx="321">
                  <c:v>6.5171580314636204</c:v>
                </c:pt>
                <c:pt idx="322">
                  <c:v>6.4407172203063894</c:v>
                </c:pt>
                <c:pt idx="323">
                  <c:v>6.1506218910217196</c:v>
                </c:pt>
                <c:pt idx="324">
                  <c:v>6.1540570259094194</c:v>
                </c:pt>
                <c:pt idx="325">
                  <c:v>6.8715834617614702</c:v>
                </c:pt>
                <c:pt idx="326">
                  <c:v>7.4724626541137606</c:v>
                </c:pt>
                <c:pt idx="327">
                  <c:v>7.1072821617126403</c:v>
                </c:pt>
                <c:pt idx="328">
                  <c:v>7.105949878692619</c:v>
                </c:pt>
                <c:pt idx="329">
                  <c:v>6.7974891662597594</c:v>
                </c:pt>
                <c:pt idx="330">
                  <c:v>6.6921920776367081</c:v>
                </c:pt>
                <c:pt idx="331">
                  <c:v>6.7445182800292889</c:v>
                </c:pt>
                <c:pt idx="332">
                  <c:v>6.7355518341064391</c:v>
                </c:pt>
                <c:pt idx="333">
                  <c:v>6.2350716590881303</c:v>
                </c:pt>
                <c:pt idx="334">
                  <c:v>5.1363487243652308</c:v>
                </c:pt>
                <c:pt idx="335">
                  <c:v>5.1698565483093191</c:v>
                </c:pt>
                <c:pt idx="336">
                  <c:v>5.4625720977783203</c:v>
                </c:pt>
                <c:pt idx="337">
                  <c:v>5.3074502944946209</c:v>
                </c:pt>
                <c:pt idx="338">
                  <c:v>5.1063222885131809</c:v>
                </c:pt>
                <c:pt idx="339">
                  <c:v>4.0536093711853001</c:v>
                </c:pt>
                <c:pt idx="340">
                  <c:v>4.4621086120605398</c:v>
                </c:pt>
                <c:pt idx="341">
                  <c:v>4.6657586097717187</c:v>
                </c:pt>
                <c:pt idx="342">
                  <c:v>3.77834129333496</c:v>
                </c:pt>
                <c:pt idx="343">
                  <c:v>4.3474206924438406</c:v>
                </c:pt>
                <c:pt idx="344">
                  <c:v>4.6117124557495099</c:v>
                </c:pt>
                <c:pt idx="345">
                  <c:v>4.5654573440551696</c:v>
                </c:pt>
                <c:pt idx="346">
                  <c:v>4.2368063926696715</c:v>
                </c:pt>
                <c:pt idx="347">
                  <c:v>3.9634263515472403</c:v>
                </c:pt>
                <c:pt idx="348">
                  <c:v>4.2926974296569798</c:v>
                </c:pt>
                <c:pt idx="349">
                  <c:v>3.7029545307159402</c:v>
                </c:pt>
                <c:pt idx="350">
                  <c:v>3.6769592761993399</c:v>
                </c:pt>
                <c:pt idx="351">
                  <c:v>3.4493138790130597</c:v>
                </c:pt>
                <c:pt idx="352">
                  <c:v>3.5272996425628604</c:v>
                </c:pt>
                <c:pt idx="353">
                  <c:v>3.8220541477203298</c:v>
                </c:pt>
                <c:pt idx="354">
                  <c:v>3.06520295143127</c:v>
                </c:pt>
                <c:pt idx="355">
                  <c:v>2.8062219619750901</c:v>
                </c:pt>
                <c:pt idx="356">
                  <c:v>3.1277647018432604</c:v>
                </c:pt>
                <c:pt idx="357">
                  <c:v>3.5708351135253897</c:v>
                </c:pt>
                <c:pt idx="358">
                  <c:v>3.5886526107787993</c:v>
                </c:pt>
                <c:pt idx="359">
                  <c:v>3.6083178520202606</c:v>
                </c:pt>
                <c:pt idx="360">
                  <c:v>3.4076230525970406</c:v>
                </c:pt>
                <c:pt idx="361">
                  <c:v>3.5550920963287296</c:v>
                </c:pt>
                <c:pt idx="362">
                  <c:v>2.9718229770660396</c:v>
                </c:pt>
                <c:pt idx="363">
                  <c:v>3.2709100246429403</c:v>
                </c:pt>
                <c:pt idx="364">
                  <c:v>3.0409340858459406</c:v>
                </c:pt>
                <c:pt idx="365">
                  <c:v>2.9850394725799498</c:v>
                </c:pt>
                <c:pt idx="366">
                  <c:v>3.0713093280792196</c:v>
                </c:pt>
                <c:pt idx="367">
                  <c:v>2.8163194656371995</c:v>
                </c:pt>
                <c:pt idx="368">
                  <c:v>3.2405784130096396</c:v>
                </c:pt>
                <c:pt idx="369">
                  <c:v>3.37088871002197</c:v>
                </c:pt>
                <c:pt idx="370">
                  <c:v>3.5948493480682298</c:v>
                </c:pt>
                <c:pt idx="371">
                  <c:v>3.3398365974426198</c:v>
                </c:pt>
                <c:pt idx="372">
                  <c:v>4.2412495613098109</c:v>
                </c:pt>
                <c:pt idx="373">
                  <c:v>3.5864999294280993</c:v>
                </c:pt>
                <c:pt idx="374">
                  <c:v>3.7230298519134504</c:v>
                </c:pt>
                <c:pt idx="375">
                  <c:v>3.1299901008605899</c:v>
                </c:pt>
                <c:pt idx="376">
                  <c:v>2.9545624256133993</c:v>
                </c:pt>
                <c:pt idx="377">
                  <c:v>2.9109580516815101</c:v>
                </c:pt>
                <c:pt idx="378">
                  <c:v>3.5942411422729403</c:v>
                </c:pt>
                <c:pt idx="379">
                  <c:v>3.7622747421264608</c:v>
                </c:pt>
                <c:pt idx="380">
                  <c:v>3.9256889820098793</c:v>
                </c:pt>
                <c:pt idx="381">
                  <c:v>3.315842628478999</c:v>
                </c:pt>
                <c:pt idx="382">
                  <c:v>3.9947559833526594</c:v>
                </c:pt>
                <c:pt idx="383">
                  <c:v>3.9396979808807298</c:v>
                </c:pt>
                <c:pt idx="384">
                  <c:v>3.9747350215911799</c:v>
                </c:pt>
                <c:pt idx="385">
                  <c:v>4.0188841819763095</c:v>
                </c:pt>
                <c:pt idx="386">
                  <c:v>4.5468177795410094</c:v>
                </c:pt>
                <c:pt idx="387">
                  <c:v>3.8248631954193097</c:v>
                </c:pt>
                <c:pt idx="388">
                  <c:v>4.3622565269470179</c:v>
                </c:pt>
                <c:pt idx="389">
                  <c:v>4.5526652336120597</c:v>
                </c:pt>
                <c:pt idx="390">
                  <c:v>5.25768947601318</c:v>
                </c:pt>
                <c:pt idx="391">
                  <c:v>4.4674139022827095</c:v>
                </c:pt>
                <c:pt idx="392">
                  <c:v>4.8029556274413983</c:v>
                </c:pt>
                <c:pt idx="393">
                  <c:v>5.2703399658203107</c:v>
                </c:pt>
                <c:pt idx="394">
                  <c:v>4.873488426208489</c:v>
                </c:pt>
                <c:pt idx="395">
                  <c:v>4.4236421585082999</c:v>
                </c:pt>
                <c:pt idx="396">
                  <c:v>3.6365919113159104</c:v>
                </c:pt>
                <c:pt idx="397">
                  <c:v>3.9029405117034894</c:v>
                </c:pt>
                <c:pt idx="398">
                  <c:v>3.6288883686065603</c:v>
                </c:pt>
                <c:pt idx="399">
                  <c:v>3.3425314426422106</c:v>
                </c:pt>
                <c:pt idx="400">
                  <c:v>3.7776436805725</c:v>
                </c:pt>
                <c:pt idx="401">
                  <c:v>3.7378308773040705</c:v>
                </c:pt>
                <c:pt idx="402">
                  <c:v>3.7586581707000697</c:v>
                </c:pt>
                <c:pt idx="403">
                  <c:v>4.1232814788818297</c:v>
                </c:pt>
                <c:pt idx="404">
                  <c:v>3.8869428634643497</c:v>
                </c:pt>
                <c:pt idx="405">
                  <c:v>4.2769989967346111</c:v>
                </c:pt>
                <c:pt idx="406">
                  <c:v>4.1570382118225089</c:v>
                </c:pt>
                <c:pt idx="407">
                  <c:v>4.4220643043518004</c:v>
                </c:pt>
                <c:pt idx="408">
                  <c:v>4.0075812339782688</c:v>
                </c:pt>
                <c:pt idx="409">
                  <c:v>3.4868197441100999</c:v>
                </c:pt>
                <c:pt idx="410">
                  <c:v>3.2576382160186701</c:v>
                </c:pt>
                <c:pt idx="411">
                  <c:v>4.4411354064941406</c:v>
                </c:pt>
                <c:pt idx="412">
                  <c:v>4.1788277626037598</c:v>
                </c:pt>
                <c:pt idx="413">
                  <c:v>4.8692970275878897</c:v>
                </c:pt>
                <c:pt idx="414">
                  <c:v>4.9997034072875906</c:v>
                </c:pt>
                <c:pt idx="415">
                  <c:v>4.8715324401855398</c:v>
                </c:pt>
                <c:pt idx="416">
                  <c:v>4.5974240303039489</c:v>
                </c:pt>
                <c:pt idx="417">
                  <c:v>4.5217766761779687</c:v>
                </c:pt>
                <c:pt idx="418">
                  <c:v>4.7282261848449716</c:v>
                </c:pt>
                <c:pt idx="419">
                  <c:v>4.8137016296386701</c:v>
                </c:pt>
                <c:pt idx="420">
                  <c:v>4.7195696830749512</c:v>
                </c:pt>
                <c:pt idx="421">
                  <c:v>5.9718976020812908</c:v>
                </c:pt>
                <c:pt idx="422">
                  <c:v>6.0308918952941815</c:v>
                </c:pt>
                <c:pt idx="423">
                  <c:v>5.5283002853393501</c:v>
                </c:pt>
                <c:pt idx="424">
                  <c:v>6.0762009620666504</c:v>
                </c:pt>
                <c:pt idx="425">
                  <c:v>5.5931568145751891</c:v>
                </c:pt>
                <c:pt idx="426">
                  <c:v>6.764375686645498</c:v>
                </c:pt>
                <c:pt idx="427">
                  <c:v>7.0452966690063397</c:v>
                </c:pt>
                <c:pt idx="428">
                  <c:v>7.4467940330505309</c:v>
                </c:pt>
                <c:pt idx="429">
                  <c:v>7.4438791275024405</c:v>
                </c:pt>
                <c:pt idx="430">
                  <c:v>6.856243610382081</c:v>
                </c:pt>
                <c:pt idx="431">
                  <c:v>6.3409485816955495</c:v>
                </c:pt>
                <c:pt idx="432">
                  <c:v>6.6411881446838308</c:v>
                </c:pt>
                <c:pt idx="433">
                  <c:v>7.3415799140930105</c:v>
                </c:pt>
                <c:pt idx="434">
                  <c:v>7.4181675910949707</c:v>
                </c:pt>
                <c:pt idx="435">
                  <c:v>8.1967582702636701</c:v>
                </c:pt>
                <c:pt idx="436">
                  <c:v>8.0589752197265607</c:v>
                </c:pt>
                <c:pt idx="437">
                  <c:v>7.6820087432861301</c:v>
                </c:pt>
                <c:pt idx="438">
                  <c:v>8.3438940048217702</c:v>
                </c:pt>
                <c:pt idx="439">
                  <c:v>8.2885627746581978</c:v>
                </c:pt>
                <c:pt idx="440">
                  <c:v>8.4153299331665004</c:v>
                </c:pt>
                <c:pt idx="441">
                  <c:v>8.7004604339599592</c:v>
                </c:pt>
                <c:pt idx="442">
                  <c:v>8.3330430984497035</c:v>
                </c:pt>
                <c:pt idx="443">
                  <c:v>9.0243711471557564</c:v>
                </c:pt>
                <c:pt idx="444">
                  <c:v>9.177013397216788</c:v>
                </c:pt>
                <c:pt idx="445">
                  <c:v>8.3540649414062518</c:v>
                </c:pt>
                <c:pt idx="446">
                  <c:v>8.7007064819335884</c:v>
                </c:pt>
                <c:pt idx="447">
                  <c:v>9.4939117431640589</c:v>
                </c:pt>
                <c:pt idx="448">
                  <c:v>8.9007396697998011</c:v>
                </c:pt>
                <c:pt idx="449">
                  <c:v>8.0154066085815412</c:v>
                </c:pt>
                <c:pt idx="450">
                  <c:v>7.1104140281677184</c:v>
                </c:pt>
                <c:pt idx="451">
                  <c:v>7.226354598999019</c:v>
                </c:pt>
                <c:pt idx="452">
                  <c:v>7.3273367881774885</c:v>
                </c:pt>
                <c:pt idx="453">
                  <c:v>7.4886069297790501</c:v>
                </c:pt>
                <c:pt idx="454">
                  <c:v>7.3429718017578089</c:v>
                </c:pt>
                <c:pt idx="455">
                  <c:v>7.2268996238708505</c:v>
                </c:pt>
                <c:pt idx="456">
                  <c:v>7.7463159561157191</c:v>
                </c:pt>
                <c:pt idx="457">
                  <c:v>7.4958992004394496</c:v>
                </c:pt>
                <c:pt idx="458">
                  <c:v>7.2733287811279315</c:v>
                </c:pt>
                <c:pt idx="459">
                  <c:v>7.3842992782592694</c:v>
                </c:pt>
                <c:pt idx="460">
                  <c:v>7.81725645065307</c:v>
                </c:pt>
                <c:pt idx="461">
                  <c:v>7.9509158134460387</c:v>
                </c:pt>
                <c:pt idx="462">
                  <c:v>7.5699682235717702</c:v>
                </c:pt>
                <c:pt idx="463">
                  <c:v>7.009440422058101</c:v>
                </c:pt>
                <c:pt idx="464">
                  <c:v>7.0703921318054199</c:v>
                </c:pt>
                <c:pt idx="465">
                  <c:v>7.1226592063903791</c:v>
                </c:pt>
                <c:pt idx="466">
                  <c:v>7.594501495361321</c:v>
                </c:pt>
                <c:pt idx="467">
                  <c:v>7.385474205017089</c:v>
                </c:pt>
                <c:pt idx="468">
                  <c:v>7.0273346900939888</c:v>
                </c:pt>
                <c:pt idx="469">
                  <c:v>6.8244552612304572</c:v>
                </c:pt>
                <c:pt idx="470">
                  <c:v>6.6237459182739187</c:v>
                </c:pt>
                <c:pt idx="471">
                  <c:v>6.7774906158447212</c:v>
                </c:pt>
                <c:pt idx="472">
                  <c:v>6.391442298889161</c:v>
                </c:pt>
                <c:pt idx="473">
                  <c:v>6.8461689949035618</c:v>
                </c:pt>
                <c:pt idx="474">
                  <c:v>7.1093587875366211</c:v>
                </c:pt>
                <c:pt idx="475">
                  <c:v>6.8449888229370082</c:v>
                </c:pt>
                <c:pt idx="476">
                  <c:v>6.5624141693115181</c:v>
                </c:pt>
                <c:pt idx="477">
                  <c:v>7.1769123077392489</c:v>
                </c:pt>
                <c:pt idx="478">
                  <c:v>6.6509056091308487</c:v>
                </c:pt>
                <c:pt idx="479">
                  <c:v>6.6994113922119096</c:v>
                </c:pt>
                <c:pt idx="480">
                  <c:v>6.7966141700744602</c:v>
                </c:pt>
                <c:pt idx="481">
                  <c:v>6.3133454322814897</c:v>
                </c:pt>
                <c:pt idx="482">
                  <c:v>6.6181511878967187</c:v>
                </c:pt>
                <c:pt idx="483">
                  <c:v>6.6146097183227495</c:v>
                </c:pt>
                <c:pt idx="484">
                  <c:v>7.2172718048095703</c:v>
                </c:pt>
                <c:pt idx="485">
                  <c:v>6.7031702995300204</c:v>
                </c:pt>
                <c:pt idx="486">
                  <c:v>6.603918075561519</c:v>
                </c:pt>
                <c:pt idx="487">
                  <c:v>6.4541363716125391</c:v>
                </c:pt>
                <c:pt idx="488">
                  <c:v>6.5899467468261701</c:v>
                </c:pt>
                <c:pt idx="489">
                  <c:v>6.4484667778015101</c:v>
                </c:pt>
                <c:pt idx="490">
                  <c:v>7.2188830375671298</c:v>
                </c:pt>
                <c:pt idx="491">
                  <c:v>6.9668488502502397</c:v>
                </c:pt>
                <c:pt idx="492">
                  <c:v>7.0068650245666504</c:v>
                </c:pt>
                <c:pt idx="493">
                  <c:v>7.1447277069091797</c:v>
                </c:pt>
                <c:pt idx="494">
                  <c:v>7.1255631446838308</c:v>
                </c:pt>
                <c:pt idx="495">
                  <c:v>6.7616238594055096</c:v>
                </c:pt>
                <c:pt idx="496">
                  <c:v>7.0393700599670401</c:v>
                </c:pt>
                <c:pt idx="497">
                  <c:v>7.6542015075683487</c:v>
                </c:pt>
                <c:pt idx="498">
                  <c:v>7.3065099716186497</c:v>
                </c:pt>
                <c:pt idx="499">
                  <c:v>6.4168734550476012</c:v>
                </c:pt>
                <c:pt idx="500">
                  <c:v>7.604473114013671</c:v>
                </c:pt>
                <c:pt idx="501">
                  <c:v>7.9922962188720703</c:v>
                </c:pt>
                <c:pt idx="502">
                  <c:v>9.1212625503539986</c:v>
                </c:pt>
                <c:pt idx="503">
                  <c:v>9.1553869247436523</c:v>
                </c:pt>
                <c:pt idx="504">
                  <c:v>8.7547712326049805</c:v>
                </c:pt>
                <c:pt idx="505">
                  <c:v>8.5155525207519513</c:v>
                </c:pt>
                <c:pt idx="506">
                  <c:v>9.4378585815429599</c:v>
                </c:pt>
                <c:pt idx="507">
                  <c:v>8.0759830474853516</c:v>
                </c:pt>
                <c:pt idx="508">
                  <c:v>7.9857029914855904</c:v>
                </c:pt>
                <c:pt idx="509">
                  <c:v>8.5522117614746076</c:v>
                </c:pt>
                <c:pt idx="510">
                  <c:v>7.9896583557128915</c:v>
                </c:pt>
                <c:pt idx="511">
                  <c:v>7.3289875984191788</c:v>
                </c:pt>
                <c:pt idx="512">
                  <c:v>7.3506536483764595</c:v>
                </c:pt>
                <c:pt idx="513">
                  <c:v>8.1082201004028267</c:v>
                </c:pt>
                <c:pt idx="514">
                  <c:v>8.4829854965209925</c:v>
                </c:pt>
                <c:pt idx="515">
                  <c:v>8.6877326965331996</c:v>
                </c:pt>
                <c:pt idx="516">
                  <c:v>9.1799974441528285</c:v>
                </c:pt>
                <c:pt idx="517">
                  <c:v>9.7150154113769496</c:v>
                </c:pt>
                <c:pt idx="518">
                  <c:v>9.3564376831054634</c:v>
                </c:pt>
                <c:pt idx="519">
                  <c:v>9.7019309997558576</c:v>
                </c:pt>
                <c:pt idx="520">
                  <c:v>9.9035959243774396</c:v>
                </c:pt>
                <c:pt idx="521">
                  <c:v>9.7057447433471626</c:v>
                </c:pt>
                <c:pt idx="522">
                  <c:v>9.7874650955200195</c:v>
                </c:pt>
                <c:pt idx="523">
                  <c:v>9.5109844207763601</c:v>
                </c:pt>
                <c:pt idx="524">
                  <c:v>10.060424804687502</c:v>
                </c:pt>
                <c:pt idx="525">
                  <c:v>9.4028139114379794</c:v>
                </c:pt>
                <c:pt idx="526">
                  <c:v>9.7452201843261665</c:v>
                </c:pt>
                <c:pt idx="527">
                  <c:v>9.6544008255004794</c:v>
                </c:pt>
                <c:pt idx="528">
                  <c:v>9.3627090454101509</c:v>
                </c:pt>
                <c:pt idx="529">
                  <c:v>9.3181915283203107</c:v>
                </c:pt>
                <c:pt idx="530">
                  <c:v>10.015741348266602</c:v>
                </c:pt>
                <c:pt idx="531">
                  <c:v>10.6884212493896</c:v>
                </c:pt>
                <c:pt idx="532">
                  <c:v>10.312094688415502</c:v>
                </c:pt>
                <c:pt idx="533">
                  <c:v>10.162604331970204</c:v>
                </c:pt>
                <c:pt idx="534">
                  <c:v>10.315967559814402</c:v>
                </c:pt>
                <c:pt idx="535">
                  <c:v>10.483105659484801</c:v>
                </c:pt>
                <c:pt idx="536">
                  <c:v>10.592212677001902</c:v>
                </c:pt>
                <c:pt idx="537">
                  <c:v>10.445046424865701</c:v>
                </c:pt>
                <c:pt idx="538">
                  <c:v>10.5502824783325</c:v>
                </c:pt>
                <c:pt idx="539">
                  <c:v>9.2429676055908168</c:v>
                </c:pt>
                <c:pt idx="540">
                  <c:v>9.9580755233764577</c:v>
                </c:pt>
                <c:pt idx="541">
                  <c:v>9.4311723709106374</c:v>
                </c:pt>
                <c:pt idx="542">
                  <c:v>9.2759437561035103</c:v>
                </c:pt>
                <c:pt idx="543">
                  <c:v>9.8496971130371094</c:v>
                </c:pt>
                <c:pt idx="544">
                  <c:v>9.3544473648071218</c:v>
                </c:pt>
                <c:pt idx="545">
                  <c:v>10.120929718017498</c:v>
                </c:pt>
                <c:pt idx="546">
                  <c:v>10.081544876098604</c:v>
                </c:pt>
                <c:pt idx="547">
                  <c:v>10.211075782775797</c:v>
                </c:pt>
                <c:pt idx="548">
                  <c:v>10.125415802001902</c:v>
                </c:pt>
                <c:pt idx="549">
                  <c:v>10.662672042846602</c:v>
                </c:pt>
                <c:pt idx="550">
                  <c:v>10.168257713317798</c:v>
                </c:pt>
                <c:pt idx="551">
                  <c:v>10.4968929290771</c:v>
                </c:pt>
                <c:pt idx="552">
                  <c:v>10.320886611938402</c:v>
                </c:pt>
                <c:pt idx="553">
                  <c:v>11.162865638732899</c:v>
                </c:pt>
                <c:pt idx="554">
                  <c:v>10.230941772460898</c:v>
                </c:pt>
                <c:pt idx="555">
                  <c:v>11.638010025024398</c:v>
                </c:pt>
                <c:pt idx="556">
                  <c:v>12.2221660614013</c:v>
                </c:pt>
                <c:pt idx="557">
                  <c:v>12.0312395095825</c:v>
                </c:pt>
                <c:pt idx="558">
                  <c:v>11.551403045654199</c:v>
                </c:pt>
                <c:pt idx="559">
                  <c:v>11.805080413818304</c:v>
                </c:pt>
                <c:pt idx="560">
                  <c:v>11.634829521179197</c:v>
                </c:pt>
                <c:pt idx="561">
                  <c:v>12.609359741210898</c:v>
                </c:pt>
                <c:pt idx="562">
                  <c:v>12.565139770507802</c:v>
                </c:pt>
                <c:pt idx="563">
                  <c:v>12.875916481018002</c:v>
                </c:pt>
                <c:pt idx="564">
                  <c:v>13.158823966979901</c:v>
                </c:pt>
                <c:pt idx="565">
                  <c:v>12.3826484680175</c:v>
                </c:pt>
                <c:pt idx="566">
                  <c:v>12.255601882934499</c:v>
                </c:pt>
                <c:pt idx="567">
                  <c:v>12.900422096252402</c:v>
                </c:pt>
                <c:pt idx="568">
                  <c:v>12.433386802673303</c:v>
                </c:pt>
                <c:pt idx="569">
                  <c:v>12.320562362670801</c:v>
                </c:pt>
                <c:pt idx="570">
                  <c:v>12.046962738037099</c:v>
                </c:pt>
                <c:pt idx="571">
                  <c:v>12.199255943298301</c:v>
                </c:pt>
                <c:pt idx="572">
                  <c:v>12.924327850341699</c:v>
                </c:pt>
                <c:pt idx="573">
                  <c:v>12.6511030197143</c:v>
                </c:pt>
                <c:pt idx="574">
                  <c:v>13.4976539611816</c:v>
                </c:pt>
                <c:pt idx="575">
                  <c:v>13.428273200988698</c:v>
                </c:pt>
                <c:pt idx="576">
                  <c:v>13.1928586959838</c:v>
                </c:pt>
                <c:pt idx="577">
                  <c:v>13.006781578063901</c:v>
                </c:pt>
                <c:pt idx="578">
                  <c:v>13.242539405822702</c:v>
                </c:pt>
                <c:pt idx="579">
                  <c:v>13.4030857086181</c:v>
                </c:pt>
                <c:pt idx="580">
                  <c:v>13.203772544860801</c:v>
                </c:pt>
                <c:pt idx="581">
                  <c:v>13.2899255752563</c:v>
                </c:pt>
                <c:pt idx="582">
                  <c:v>13.044895172119098</c:v>
                </c:pt>
                <c:pt idx="583">
                  <c:v>12.3862400054931</c:v>
                </c:pt>
                <c:pt idx="584">
                  <c:v>12.0848083496093</c:v>
                </c:pt>
                <c:pt idx="585">
                  <c:v>11.475948333740204</c:v>
                </c:pt>
                <c:pt idx="586">
                  <c:v>11.540209770202598</c:v>
                </c:pt>
                <c:pt idx="587">
                  <c:v>11.035818099975501</c:v>
                </c:pt>
                <c:pt idx="588">
                  <c:v>11.025486946105904</c:v>
                </c:pt>
                <c:pt idx="589">
                  <c:v>11.452713966369602</c:v>
                </c:pt>
                <c:pt idx="590">
                  <c:v>10.413209915161103</c:v>
                </c:pt>
                <c:pt idx="591">
                  <c:v>11.5036001205444</c:v>
                </c:pt>
                <c:pt idx="592">
                  <c:v>10.100913047790499</c:v>
                </c:pt>
                <c:pt idx="593">
                  <c:v>11.008174896240202</c:v>
                </c:pt>
                <c:pt idx="594">
                  <c:v>10.8275289535522</c:v>
                </c:pt>
                <c:pt idx="595">
                  <c:v>10.457831382751399</c:v>
                </c:pt>
                <c:pt idx="596">
                  <c:v>10.444757461547798</c:v>
                </c:pt>
                <c:pt idx="597">
                  <c:v>11.013638496398899</c:v>
                </c:pt>
                <c:pt idx="598">
                  <c:v>10.2916803359985</c:v>
                </c:pt>
                <c:pt idx="599">
                  <c:v>10.718708992004299</c:v>
                </c:pt>
                <c:pt idx="600">
                  <c:v>10.265633583068801</c:v>
                </c:pt>
                <c:pt idx="601">
                  <c:v>10.924901962280201</c:v>
                </c:pt>
                <c:pt idx="602">
                  <c:v>10.5291681289672</c:v>
                </c:pt>
                <c:pt idx="603">
                  <c:v>9.7713747024536062</c:v>
                </c:pt>
                <c:pt idx="604">
                  <c:v>10.254789352416902</c:v>
                </c:pt>
                <c:pt idx="605">
                  <c:v>9.3496427536010707</c:v>
                </c:pt>
                <c:pt idx="606">
                  <c:v>8.9306468963623029</c:v>
                </c:pt>
                <c:pt idx="607">
                  <c:v>8.9167947769165004</c:v>
                </c:pt>
                <c:pt idx="608">
                  <c:v>9.0503339767456019</c:v>
                </c:pt>
                <c:pt idx="609">
                  <c:v>9.3102540969848597</c:v>
                </c:pt>
                <c:pt idx="610">
                  <c:v>9.8189229965209908</c:v>
                </c:pt>
                <c:pt idx="611">
                  <c:v>9.7115621566772408</c:v>
                </c:pt>
                <c:pt idx="612">
                  <c:v>10.025538444519</c:v>
                </c:pt>
                <c:pt idx="613">
                  <c:v>9.3382501602172763</c:v>
                </c:pt>
                <c:pt idx="614">
                  <c:v>9.8928184509277308</c:v>
                </c:pt>
                <c:pt idx="615">
                  <c:v>9.6543111801147372</c:v>
                </c:pt>
                <c:pt idx="616">
                  <c:v>9.9866113662719709</c:v>
                </c:pt>
                <c:pt idx="617">
                  <c:v>9.6564741134643519</c:v>
                </c:pt>
                <c:pt idx="618">
                  <c:v>10.415234565734801</c:v>
                </c:pt>
                <c:pt idx="619">
                  <c:v>10.074519157409602</c:v>
                </c:pt>
                <c:pt idx="620">
                  <c:v>9.2165374755859322</c:v>
                </c:pt>
                <c:pt idx="621">
                  <c:v>9.1852560043334908</c:v>
                </c:pt>
                <c:pt idx="622">
                  <c:v>9.4167213439941388</c:v>
                </c:pt>
                <c:pt idx="623">
                  <c:v>10.007815361022898</c:v>
                </c:pt>
                <c:pt idx="624">
                  <c:v>9.8851919174194318</c:v>
                </c:pt>
                <c:pt idx="625">
                  <c:v>9.5254325866699237</c:v>
                </c:pt>
                <c:pt idx="626">
                  <c:v>10.265905380249</c:v>
                </c:pt>
                <c:pt idx="627">
                  <c:v>9.7519950866699201</c:v>
                </c:pt>
                <c:pt idx="628">
                  <c:v>9.8338441848754776</c:v>
                </c:pt>
                <c:pt idx="629">
                  <c:v>10.5466909408569</c:v>
                </c:pt>
                <c:pt idx="630">
                  <c:v>10.0318393707275</c:v>
                </c:pt>
                <c:pt idx="631">
                  <c:v>9.4028463363647443</c:v>
                </c:pt>
                <c:pt idx="632">
                  <c:v>9.5470237731933558</c:v>
                </c:pt>
                <c:pt idx="633">
                  <c:v>8.8168773651122994</c:v>
                </c:pt>
                <c:pt idx="634">
                  <c:v>8.4460992813110281</c:v>
                </c:pt>
                <c:pt idx="635">
                  <c:v>9.565025329589842</c:v>
                </c:pt>
                <c:pt idx="636">
                  <c:v>8.7877607345580984</c:v>
                </c:pt>
                <c:pt idx="637">
                  <c:v>8.4485940933227504</c:v>
                </c:pt>
                <c:pt idx="638">
                  <c:v>8.0867195129394513</c:v>
                </c:pt>
                <c:pt idx="639">
                  <c:v>8.0979490280151278</c:v>
                </c:pt>
                <c:pt idx="640">
                  <c:v>8.4961776733398402</c:v>
                </c:pt>
                <c:pt idx="641">
                  <c:v>8.7478017807006765</c:v>
                </c:pt>
                <c:pt idx="642">
                  <c:v>7.3141703605651784</c:v>
                </c:pt>
                <c:pt idx="643">
                  <c:v>7.727388858795158</c:v>
                </c:pt>
                <c:pt idx="644">
                  <c:v>7.9892387390136719</c:v>
                </c:pt>
                <c:pt idx="645">
                  <c:v>7.7783241271972603</c:v>
                </c:pt>
                <c:pt idx="646">
                  <c:v>7.848730564117429</c:v>
                </c:pt>
                <c:pt idx="647">
                  <c:v>7.4698705673217694</c:v>
                </c:pt>
                <c:pt idx="648">
                  <c:v>7.6580047607421795</c:v>
                </c:pt>
                <c:pt idx="649">
                  <c:v>8.6230916976928675</c:v>
                </c:pt>
                <c:pt idx="650">
                  <c:v>8.6329650878906179</c:v>
                </c:pt>
                <c:pt idx="651">
                  <c:v>8.9183464050292898</c:v>
                </c:pt>
                <c:pt idx="652">
                  <c:v>8.5087413787841779</c:v>
                </c:pt>
                <c:pt idx="653">
                  <c:v>9.1150732040405185</c:v>
                </c:pt>
                <c:pt idx="654">
                  <c:v>8.2622880935668892</c:v>
                </c:pt>
                <c:pt idx="655">
                  <c:v>8.6186199188232422</c:v>
                </c:pt>
                <c:pt idx="656">
                  <c:v>8.4279193878173775</c:v>
                </c:pt>
                <c:pt idx="657">
                  <c:v>9.4540205001831001</c:v>
                </c:pt>
                <c:pt idx="658">
                  <c:v>9.0680923461913991</c:v>
                </c:pt>
                <c:pt idx="659">
                  <c:v>9.2496023178100497</c:v>
                </c:pt>
                <c:pt idx="660">
                  <c:v>9.2018051147460902</c:v>
                </c:pt>
                <c:pt idx="661">
                  <c:v>9.7586431503295881</c:v>
                </c:pt>
                <c:pt idx="662">
                  <c:v>8.990123748779288</c:v>
                </c:pt>
                <c:pt idx="663">
                  <c:v>8.9992761611938388</c:v>
                </c:pt>
                <c:pt idx="664">
                  <c:v>8.7856807708740217</c:v>
                </c:pt>
                <c:pt idx="665">
                  <c:v>8.3129930496215803</c:v>
                </c:pt>
                <c:pt idx="666">
                  <c:v>7.6383624076843217</c:v>
                </c:pt>
                <c:pt idx="667">
                  <c:v>7.6937718391418395</c:v>
                </c:pt>
                <c:pt idx="668">
                  <c:v>7.8421134948730407</c:v>
                </c:pt>
                <c:pt idx="669">
                  <c:v>6.5858016014099094</c:v>
                </c:pt>
                <c:pt idx="670">
                  <c:v>6.5084819793701092</c:v>
                </c:pt>
                <c:pt idx="671">
                  <c:v>6.2940883636474592</c:v>
                </c:pt>
                <c:pt idx="672">
                  <c:v>6.2783179283142001</c:v>
                </c:pt>
                <c:pt idx="673">
                  <c:v>6.2170267105102495</c:v>
                </c:pt>
                <c:pt idx="674">
                  <c:v>6.5734939575195304</c:v>
                </c:pt>
                <c:pt idx="675">
                  <c:v>7.4239406585693297</c:v>
                </c:pt>
                <c:pt idx="676">
                  <c:v>7.50048780441284</c:v>
                </c:pt>
                <c:pt idx="677">
                  <c:v>7.9067111015319806</c:v>
                </c:pt>
                <c:pt idx="678">
                  <c:v>7.4516959190368599</c:v>
                </c:pt>
                <c:pt idx="679">
                  <c:v>8.0047235488891602</c:v>
                </c:pt>
                <c:pt idx="680">
                  <c:v>8.1743974685668874</c:v>
                </c:pt>
                <c:pt idx="681">
                  <c:v>8.3912391662597603</c:v>
                </c:pt>
                <c:pt idx="682">
                  <c:v>8.8479661941528285</c:v>
                </c:pt>
                <c:pt idx="683">
                  <c:v>8.3377809524536097</c:v>
                </c:pt>
                <c:pt idx="684">
                  <c:v>8.3085126876831001</c:v>
                </c:pt>
                <c:pt idx="685">
                  <c:v>9.0604333877563423</c:v>
                </c:pt>
                <c:pt idx="686">
                  <c:v>9.0339612960815376</c:v>
                </c:pt>
                <c:pt idx="687">
                  <c:v>8.5350379943847621</c:v>
                </c:pt>
                <c:pt idx="688">
                  <c:v>9.2325611114501882</c:v>
                </c:pt>
                <c:pt idx="689">
                  <c:v>8.3718833923339808</c:v>
                </c:pt>
                <c:pt idx="690">
                  <c:v>7.7632994651794407</c:v>
                </c:pt>
                <c:pt idx="691">
                  <c:v>8.3259639739990217</c:v>
                </c:pt>
                <c:pt idx="692">
                  <c:v>8.5309772491454989</c:v>
                </c:pt>
                <c:pt idx="693">
                  <c:v>8.590321540832516</c:v>
                </c:pt>
                <c:pt idx="694">
                  <c:v>8.8162794113159126</c:v>
                </c:pt>
                <c:pt idx="695">
                  <c:v>8.9587945938110298</c:v>
                </c:pt>
                <c:pt idx="696">
                  <c:v>9.1695251464843697</c:v>
                </c:pt>
                <c:pt idx="697">
                  <c:v>9.2158460617065394</c:v>
                </c:pt>
                <c:pt idx="698">
                  <c:v>9.6221075057983398</c:v>
                </c:pt>
                <c:pt idx="699">
                  <c:v>9.0415563583374006</c:v>
                </c:pt>
                <c:pt idx="700">
                  <c:v>9.3753862380981428</c:v>
                </c:pt>
                <c:pt idx="701">
                  <c:v>9.475171089172358</c:v>
                </c:pt>
                <c:pt idx="702">
                  <c:v>9.3105421066284144</c:v>
                </c:pt>
                <c:pt idx="703">
                  <c:v>8.9472436904907191</c:v>
                </c:pt>
                <c:pt idx="704">
                  <c:v>9.7725906372070312</c:v>
                </c:pt>
                <c:pt idx="705">
                  <c:v>9.38087558746337</c:v>
                </c:pt>
                <c:pt idx="706">
                  <c:v>9.5127105712890625</c:v>
                </c:pt>
                <c:pt idx="707">
                  <c:v>10.101130485534599</c:v>
                </c:pt>
                <c:pt idx="708">
                  <c:v>9.9608249664306605</c:v>
                </c:pt>
                <c:pt idx="709">
                  <c:v>10.2968492507934</c:v>
                </c:pt>
                <c:pt idx="710">
                  <c:v>11.118210792541497</c:v>
                </c:pt>
                <c:pt idx="711">
                  <c:v>10.485693931579501</c:v>
                </c:pt>
                <c:pt idx="712">
                  <c:v>9.8197278976440412</c:v>
                </c:pt>
                <c:pt idx="713">
                  <c:v>9.5760593414306605</c:v>
                </c:pt>
                <c:pt idx="714">
                  <c:v>9.2347602844238175</c:v>
                </c:pt>
                <c:pt idx="715">
                  <c:v>9.9495782852172781</c:v>
                </c:pt>
                <c:pt idx="716">
                  <c:v>11.334108352661101</c:v>
                </c:pt>
                <c:pt idx="717">
                  <c:v>11.113449096679602</c:v>
                </c:pt>
                <c:pt idx="718">
                  <c:v>11.0713987350463</c:v>
                </c:pt>
                <c:pt idx="719">
                  <c:v>11.071702003479</c:v>
                </c:pt>
                <c:pt idx="720">
                  <c:v>10.8435916900634</c:v>
                </c:pt>
                <c:pt idx="721">
                  <c:v>11.2886428833007</c:v>
                </c:pt>
                <c:pt idx="722">
                  <c:v>10.196640014648402</c:v>
                </c:pt>
                <c:pt idx="723">
                  <c:v>10.344976425170799</c:v>
                </c:pt>
                <c:pt idx="724">
                  <c:v>10.049958229064902</c:v>
                </c:pt>
                <c:pt idx="725">
                  <c:v>9.9973058700561488</c:v>
                </c:pt>
                <c:pt idx="726">
                  <c:v>9.2941379547119105</c:v>
                </c:pt>
                <c:pt idx="727">
                  <c:v>9.1026144027709908</c:v>
                </c:pt>
                <c:pt idx="728">
                  <c:v>8.7748641967773402</c:v>
                </c:pt>
                <c:pt idx="729">
                  <c:v>7.9731712341308505</c:v>
                </c:pt>
                <c:pt idx="730">
                  <c:v>6.6287631988525311</c:v>
                </c:pt>
                <c:pt idx="731">
                  <c:v>7.5980930328369096</c:v>
                </c:pt>
                <c:pt idx="732">
                  <c:v>7.3753910064697203</c:v>
                </c:pt>
                <c:pt idx="733">
                  <c:v>8.134771347045886</c:v>
                </c:pt>
                <c:pt idx="734">
                  <c:v>7.6581730842590305</c:v>
                </c:pt>
                <c:pt idx="735">
                  <c:v>7.9301667213439906</c:v>
                </c:pt>
                <c:pt idx="736">
                  <c:v>7.421506881713861</c:v>
                </c:pt>
                <c:pt idx="737">
                  <c:v>8.2872257232665962</c:v>
                </c:pt>
                <c:pt idx="738">
                  <c:v>8.4898424148559535</c:v>
                </c:pt>
                <c:pt idx="739">
                  <c:v>7.8551220893859792</c:v>
                </c:pt>
                <c:pt idx="740">
                  <c:v>8.5448503494262695</c:v>
                </c:pt>
                <c:pt idx="741">
                  <c:v>7.8504986763000391</c:v>
                </c:pt>
                <c:pt idx="742">
                  <c:v>8.1420469284057617</c:v>
                </c:pt>
                <c:pt idx="743">
                  <c:v>8.4022588729858398</c:v>
                </c:pt>
                <c:pt idx="744">
                  <c:v>8.8351736068725479</c:v>
                </c:pt>
                <c:pt idx="745">
                  <c:v>8.7760477066040004</c:v>
                </c:pt>
                <c:pt idx="746">
                  <c:v>8.268556594848631</c:v>
                </c:pt>
                <c:pt idx="747">
                  <c:v>8.4471502304077095</c:v>
                </c:pt>
                <c:pt idx="748">
                  <c:v>8.6921119689941388</c:v>
                </c:pt>
                <c:pt idx="749">
                  <c:v>8.5426292419433594</c:v>
                </c:pt>
                <c:pt idx="750">
                  <c:v>7.9166884422302211</c:v>
                </c:pt>
                <c:pt idx="751">
                  <c:v>7.9810652732849103</c:v>
                </c:pt>
                <c:pt idx="752">
                  <c:v>7.2462468147277805</c:v>
                </c:pt>
                <c:pt idx="753">
                  <c:v>7.6262383460998491</c:v>
                </c:pt>
                <c:pt idx="754">
                  <c:v>7.2643647193908603</c:v>
                </c:pt>
                <c:pt idx="755">
                  <c:v>7.8262138366699192</c:v>
                </c:pt>
                <c:pt idx="756">
                  <c:v>8.2132759094238175</c:v>
                </c:pt>
                <c:pt idx="757">
                  <c:v>7.6745171546936</c:v>
                </c:pt>
                <c:pt idx="758">
                  <c:v>7.4436092376708904</c:v>
                </c:pt>
                <c:pt idx="759">
                  <c:v>7.4788098335266104</c:v>
                </c:pt>
                <c:pt idx="760">
                  <c:v>7.9021100997924796</c:v>
                </c:pt>
                <c:pt idx="761">
                  <c:v>8.4527645111083931</c:v>
                </c:pt>
                <c:pt idx="762">
                  <c:v>8.6069154739379776</c:v>
                </c:pt>
                <c:pt idx="763">
                  <c:v>8.0498237609863175</c:v>
                </c:pt>
                <c:pt idx="764">
                  <c:v>8.3234529495239222</c:v>
                </c:pt>
                <c:pt idx="765">
                  <c:v>9.5320749282836896</c:v>
                </c:pt>
                <c:pt idx="766">
                  <c:v>8.8735389709472638</c:v>
                </c:pt>
                <c:pt idx="767">
                  <c:v>8.8775978088378924</c:v>
                </c:pt>
                <c:pt idx="768">
                  <c:v>8.9457101821899396</c:v>
                </c:pt>
                <c:pt idx="769">
                  <c:v>9.3181467056274396</c:v>
                </c:pt>
                <c:pt idx="770">
                  <c:v>9.5192909240722603</c:v>
                </c:pt>
                <c:pt idx="771">
                  <c:v>9.9197483062744105</c:v>
                </c:pt>
                <c:pt idx="772">
                  <c:v>10.063591957092202</c:v>
                </c:pt>
                <c:pt idx="773">
                  <c:v>9.7230987548828089</c:v>
                </c:pt>
                <c:pt idx="774">
                  <c:v>10.308514595031701</c:v>
                </c:pt>
                <c:pt idx="775">
                  <c:v>10.252454757690401</c:v>
                </c:pt>
                <c:pt idx="776">
                  <c:v>10.831767082214299</c:v>
                </c:pt>
                <c:pt idx="777">
                  <c:v>11.0791616439819</c:v>
                </c:pt>
                <c:pt idx="778">
                  <c:v>11.438323974609299</c:v>
                </c:pt>
                <c:pt idx="779">
                  <c:v>11.144807815551699</c:v>
                </c:pt>
                <c:pt idx="780">
                  <c:v>10.647628784179597</c:v>
                </c:pt>
                <c:pt idx="781">
                  <c:v>10.777490615844702</c:v>
                </c:pt>
                <c:pt idx="782">
                  <c:v>10.641307830810499</c:v>
                </c:pt>
                <c:pt idx="783">
                  <c:v>11.180270195007299</c:v>
                </c:pt>
                <c:pt idx="784">
                  <c:v>10.383894920349102</c:v>
                </c:pt>
                <c:pt idx="785">
                  <c:v>11.040941238403303</c:v>
                </c:pt>
                <c:pt idx="786">
                  <c:v>10.957042694091701</c:v>
                </c:pt>
                <c:pt idx="787">
                  <c:v>11.4649047851562</c:v>
                </c:pt>
                <c:pt idx="788">
                  <c:v>11.742718696594197</c:v>
                </c:pt>
                <c:pt idx="789">
                  <c:v>12.039874076843201</c:v>
                </c:pt>
                <c:pt idx="790">
                  <c:v>11.847704887390099</c:v>
                </c:pt>
                <c:pt idx="791">
                  <c:v>11.671709060668899</c:v>
                </c:pt>
                <c:pt idx="792">
                  <c:v>10.9247827529907</c:v>
                </c:pt>
                <c:pt idx="793">
                  <c:v>10.8512573242187</c:v>
                </c:pt>
                <c:pt idx="794">
                  <c:v>11.070436477661104</c:v>
                </c:pt>
                <c:pt idx="795">
                  <c:v>10.613762855529702</c:v>
                </c:pt>
                <c:pt idx="796">
                  <c:v>10.528778076171797</c:v>
                </c:pt>
                <c:pt idx="797">
                  <c:v>11.031990051269499</c:v>
                </c:pt>
                <c:pt idx="798">
                  <c:v>11.300601959228501</c:v>
                </c:pt>
                <c:pt idx="799">
                  <c:v>10.127774238586401</c:v>
                </c:pt>
                <c:pt idx="800">
                  <c:v>9.8791227340698207</c:v>
                </c:pt>
                <c:pt idx="801">
                  <c:v>10.4184665679931</c:v>
                </c:pt>
                <c:pt idx="802">
                  <c:v>11.015729904174799</c:v>
                </c:pt>
                <c:pt idx="803">
                  <c:v>10.3959188461303</c:v>
                </c:pt>
                <c:pt idx="804">
                  <c:v>9.9539289474487305</c:v>
                </c:pt>
                <c:pt idx="805">
                  <c:v>10.401908874511699</c:v>
                </c:pt>
                <c:pt idx="806">
                  <c:v>9.6102066040038991</c:v>
                </c:pt>
                <c:pt idx="807">
                  <c:v>10.615306854248004</c:v>
                </c:pt>
                <c:pt idx="808">
                  <c:v>10.487318038940399</c:v>
                </c:pt>
                <c:pt idx="809">
                  <c:v>10.764387130737299</c:v>
                </c:pt>
                <c:pt idx="810">
                  <c:v>11.5030603408813</c:v>
                </c:pt>
                <c:pt idx="811">
                  <c:v>10.255982398986802</c:v>
                </c:pt>
                <c:pt idx="812">
                  <c:v>10.9143371582031</c:v>
                </c:pt>
                <c:pt idx="813">
                  <c:v>10.829216957092202</c:v>
                </c:pt>
                <c:pt idx="814">
                  <c:v>10.828282356262202</c:v>
                </c:pt>
                <c:pt idx="815">
                  <c:v>11.159057617187502</c:v>
                </c:pt>
                <c:pt idx="816">
                  <c:v>11.101060867309499</c:v>
                </c:pt>
                <c:pt idx="817">
                  <c:v>11.0357131958007</c:v>
                </c:pt>
                <c:pt idx="818">
                  <c:v>10.5408372879028</c:v>
                </c:pt>
                <c:pt idx="819">
                  <c:v>10.574587821960401</c:v>
                </c:pt>
                <c:pt idx="820">
                  <c:v>11.073234558105403</c:v>
                </c:pt>
                <c:pt idx="821">
                  <c:v>10.914847373962402</c:v>
                </c:pt>
                <c:pt idx="822">
                  <c:v>11.1140995025634</c:v>
                </c:pt>
                <c:pt idx="823">
                  <c:v>11.194942474365202</c:v>
                </c:pt>
                <c:pt idx="824">
                  <c:v>11.362494468688903</c:v>
                </c:pt>
                <c:pt idx="825">
                  <c:v>11.321183204650801</c:v>
                </c:pt>
                <c:pt idx="826">
                  <c:v>10.978069305419902</c:v>
                </c:pt>
                <c:pt idx="827">
                  <c:v>11.3976593017578</c:v>
                </c:pt>
                <c:pt idx="828">
                  <c:v>10.999361038208002</c:v>
                </c:pt>
                <c:pt idx="829">
                  <c:v>11.785902976989702</c:v>
                </c:pt>
                <c:pt idx="830">
                  <c:v>11.749625205993601</c:v>
                </c:pt>
                <c:pt idx="831">
                  <c:v>11.452302932739201</c:v>
                </c:pt>
                <c:pt idx="832">
                  <c:v>11.681131362914998</c:v>
                </c:pt>
                <c:pt idx="833">
                  <c:v>11.168335914611799</c:v>
                </c:pt>
                <c:pt idx="834">
                  <c:v>10.911975860595698</c:v>
                </c:pt>
                <c:pt idx="835">
                  <c:v>10.5943908691406</c:v>
                </c:pt>
                <c:pt idx="836">
                  <c:v>11.471444129943801</c:v>
                </c:pt>
                <c:pt idx="837">
                  <c:v>10.911798477172798</c:v>
                </c:pt>
                <c:pt idx="838">
                  <c:v>11.467079162597598</c:v>
                </c:pt>
                <c:pt idx="839">
                  <c:v>11.044648170471099</c:v>
                </c:pt>
                <c:pt idx="840">
                  <c:v>11.318693161010698</c:v>
                </c:pt>
                <c:pt idx="841">
                  <c:v>11.482787132263102</c:v>
                </c:pt>
                <c:pt idx="842">
                  <c:v>11.424338340759197</c:v>
                </c:pt>
                <c:pt idx="843">
                  <c:v>11.961280822753899</c:v>
                </c:pt>
                <c:pt idx="844">
                  <c:v>11.533206939697202</c:v>
                </c:pt>
                <c:pt idx="845">
                  <c:v>12.1803998947143</c:v>
                </c:pt>
                <c:pt idx="846">
                  <c:v>11.983830451965302</c:v>
                </c:pt>
                <c:pt idx="847">
                  <c:v>12.154008865356399</c:v>
                </c:pt>
                <c:pt idx="848">
                  <c:v>12.628721237182598</c:v>
                </c:pt>
                <c:pt idx="849">
                  <c:v>12.238237380981397</c:v>
                </c:pt>
                <c:pt idx="850">
                  <c:v>13.028307914733798</c:v>
                </c:pt>
                <c:pt idx="851">
                  <c:v>12.602794647216701</c:v>
                </c:pt>
                <c:pt idx="852">
                  <c:v>12.256234169006301</c:v>
                </c:pt>
                <c:pt idx="853">
                  <c:v>11.729305267333901</c:v>
                </c:pt>
                <c:pt idx="854">
                  <c:v>11.6716394424438</c:v>
                </c:pt>
                <c:pt idx="855">
                  <c:v>12.285778999328603</c:v>
                </c:pt>
                <c:pt idx="856">
                  <c:v>13.041213035583398</c:v>
                </c:pt>
                <c:pt idx="857">
                  <c:v>12.695500373840302</c:v>
                </c:pt>
                <c:pt idx="858">
                  <c:v>11.982106208801204</c:v>
                </c:pt>
                <c:pt idx="859">
                  <c:v>12.741003036498999</c:v>
                </c:pt>
                <c:pt idx="860">
                  <c:v>13.150062561035099</c:v>
                </c:pt>
                <c:pt idx="861">
                  <c:v>12.843232154846103</c:v>
                </c:pt>
                <c:pt idx="862">
                  <c:v>13.9357023239135</c:v>
                </c:pt>
                <c:pt idx="863">
                  <c:v>14.172508239746003</c:v>
                </c:pt>
                <c:pt idx="864">
                  <c:v>14.571223258972099</c:v>
                </c:pt>
                <c:pt idx="865">
                  <c:v>14.4006633758544</c:v>
                </c:pt>
                <c:pt idx="866">
                  <c:v>14.2809133529663</c:v>
                </c:pt>
                <c:pt idx="867">
                  <c:v>14.834218025207498</c:v>
                </c:pt>
                <c:pt idx="868">
                  <c:v>15.4802255630493</c:v>
                </c:pt>
                <c:pt idx="869">
                  <c:v>16.346149444579996</c:v>
                </c:pt>
                <c:pt idx="870">
                  <c:v>15.807544708251902</c:v>
                </c:pt>
                <c:pt idx="871">
                  <c:v>15.306721687316799</c:v>
                </c:pt>
                <c:pt idx="872">
                  <c:v>15.970354080200099</c:v>
                </c:pt>
                <c:pt idx="873">
                  <c:v>15.472941398620602</c:v>
                </c:pt>
                <c:pt idx="874">
                  <c:v>15.944777488708398</c:v>
                </c:pt>
                <c:pt idx="875">
                  <c:v>15.755517005920401</c:v>
                </c:pt>
                <c:pt idx="876">
                  <c:v>14.586366653442301</c:v>
                </c:pt>
                <c:pt idx="877">
                  <c:v>15.208034515380803</c:v>
                </c:pt>
                <c:pt idx="878">
                  <c:v>14.525569915771403</c:v>
                </c:pt>
                <c:pt idx="879">
                  <c:v>15.528099060058498</c:v>
                </c:pt>
                <c:pt idx="880">
                  <c:v>15.6111068725585</c:v>
                </c:pt>
                <c:pt idx="881">
                  <c:v>15.553246498107901</c:v>
                </c:pt>
                <c:pt idx="882">
                  <c:v>15.493686676025304</c:v>
                </c:pt>
                <c:pt idx="883">
                  <c:v>15.446615219116202</c:v>
                </c:pt>
                <c:pt idx="884">
                  <c:v>15.021384239196701</c:v>
                </c:pt>
                <c:pt idx="885">
                  <c:v>15.906959533691401</c:v>
                </c:pt>
                <c:pt idx="886">
                  <c:v>14.726490974426202</c:v>
                </c:pt>
                <c:pt idx="887">
                  <c:v>14.972728729248002</c:v>
                </c:pt>
                <c:pt idx="888">
                  <c:v>16.172161102294904</c:v>
                </c:pt>
                <c:pt idx="889">
                  <c:v>15.611398696899398</c:v>
                </c:pt>
                <c:pt idx="890">
                  <c:v>15.415460586547802</c:v>
                </c:pt>
                <c:pt idx="891">
                  <c:v>15.480325698852498</c:v>
                </c:pt>
                <c:pt idx="892">
                  <c:v>15.501896858215302</c:v>
                </c:pt>
                <c:pt idx="893">
                  <c:v>15.725648880004799</c:v>
                </c:pt>
                <c:pt idx="894">
                  <c:v>15.364645004272402</c:v>
                </c:pt>
                <c:pt idx="895">
                  <c:v>16.459701538085891</c:v>
                </c:pt>
                <c:pt idx="896">
                  <c:v>15.797013282775799</c:v>
                </c:pt>
                <c:pt idx="897">
                  <c:v>16.374153137207003</c:v>
                </c:pt>
                <c:pt idx="898">
                  <c:v>16.3460369110107</c:v>
                </c:pt>
                <c:pt idx="899">
                  <c:v>16.190362930297795</c:v>
                </c:pt>
                <c:pt idx="900">
                  <c:v>16.44535255432119</c:v>
                </c:pt>
                <c:pt idx="901">
                  <c:v>15.804169654846103</c:v>
                </c:pt>
                <c:pt idx="902">
                  <c:v>15.867615699768004</c:v>
                </c:pt>
                <c:pt idx="903">
                  <c:v>14.882400512695304</c:v>
                </c:pt>
                <c:pt idx="904">
                  <c:v>15.503140449523899</c:v>
                </c:pt>
                <c:pt idx="905">
                  <c:v>15.238020896911598</c:v>
                </c:pt>
                <c:pt idx="906">
                  <c:v>15.0241498947143</c:v>
                </c:pt>
                <c:pt idx="907">
                  <c:v>14.666748046875</c:v>
                </c:pt>
                <c:pt idx="908">
                  <c:v>14.842175483703601</c:v>
                </c:pt>
                <c:pt idx="909">
                  <c:v>14.172432899475004</c:v>
                </c:pt>
                <c:pt idx="910">
                  <c:v>14.212051391601499</c:v>
                </c:pt>
                <c:pt idx="911">
                  <c:v>14.341558456420801</c:v>
                </c:pt>
                <c:pt idx="912">
                  <c:v>14.272612571716301</c:v>
                </c:pt>
                <c:pt idx="913">
                  <c:v>14.2616004943847</c:v>
                </c:pt>
                <c:pt idx="914">
                  <c:v>14.598098754882798</c:v>
                </c:pt>
                <c:pt idx="915">
                  <c:v>13.7478475570678</c:v>
                </c:pt>
                <c:pt idx="916">
                  <c:v>13.031106948852498</c:v>
                </c:pt>
                <c:pt idx="917">
                  <c:v>13.7647190093994</c:v>
                </c:pt>
                <c:pt idx="918">
                  <c:v>13.1165199279785</c:v>
                </c:pt>
                <c:pt idx="919">
                  <c:v>12.578722000121999</c:v>
                </c:pt>
                <c:pt idx="920">
                  <c:v>13.817134857177704</c:v>
                </c:pt>
                <c:pt idx="921">
                  <c:v>13.688590049743603</c:v>
                </c:pt>
                <c:pt idx="922">
                  <c:v>13.493777275085401</c:v>
                </c:pt>
                <c:pt idx="923">
                  <c:v>13.002314567565902</c:v>
                </c:pt>
                <c:pt idx="924">
                  <c:v>13.252375602722099</c:v>
                </c:pt>
                <c:pt idx="925">
                  <c:v>13.832479476928702</c:v>
                </c:pt>
                <c:pt idx="926">
                  <c:v>14.059083938598604</c:v>
                </c:pt>
                <c:pt idx="927">
                  <c:v>14.228315353393496</c:v>
                </c:pt>
                <c:pt idx="928">
                  <c:v>15.055722236633304</c:v>
                </c:pt>
                <c:pt idx="929">
                  <c:v>14.562244415283203</c:v>
                </c:pt>
                <c:pt idx="930">
                  <c:v>14.857602119445804</c:v>
                </c:pt>
                <c:pt idx="931">
                  <c:v>14.738628387451097</c:v>
                </c:pt>
                <c:pt idx="932">
                  <c:v>14.464453697204501</c:v>
                </c:pt>
                <c:pt idx="933">
                  <c:v>15.05064868927</c:v>
                </c:pt>
                <c:pt idx="934">
                  <c:v>15.066214561462402</c:v>
                </c:pt>
                <c:pt idx="935">
                  <c:v>14.918427467346101</c:v>
                </c:pt>
                <c:pt idx="936">
                  <c:v>14.901814460754299</c:v>
                </c:pt>
                <c:pt idx="937">
                  <c:v>15.054894447326602</c:v>
                </c:pt>
                <c:pt idx="938">
                  <c:v>15.881970405578601</c:v>
                </c:pt>
                <c:pt idx="939">
                  <c:v>15.6123847961425</c:v>
                </c:pt>
                <c:pt idx="940">
                  <c:v>15.945419311523402</c:v>
                </c:pt>
                <c:pt idx="941">
                  <c:v>16.473199844360288</c:v>
                </c:pt>
                <c:pt idx="942">
                  <c:v>16.538597106933498</c:v>
                </c:pt>
                <c:pt idx="943">
                  <c:v>16.029336929321193</c:v>
                </c:pt>
                <c:pt idx="944">
                  <c:v>15.973370552062899</c:v>
                </c:pt>
                <c:pt idx="945">
                  <c:v>16.403327941894499</c:v>
                </c:pt>
                <c:pt idx="946">
                  <c:v>16.154239654540998</c:v>
                </c:pt>
                <c:pt idx="947">
                  <c:v>16.205825805663995</c:v>
                </c:pt>
                <c:pt idx="948">
                  <c:v>15.796260833740202</c:v>
                </c:pt>
                <c:pt idx="949">
                  <c:v>16.734163284301697</c:v>
                </c:pt>
                <c:pt idx="950">
                  <c:v>16.46480178833</c:v>
                </c:pt>
                <c:pt idx="951">
                  <c:v>16.509889602661097</c:v>
                </c:pt>
                <c:pt idx="952">
                  <c:v>16.200567245483391</c:v>
                </c:pt>
                <c:pt idx="953">
                  <c:v>15.665032386779702</c:v>
                </c:pt>
                <c:pt idx="954">
                  <c:v>16.8131999969482</c:v>
                </c:pt>
                <c:pt idx="955">
                  <c:v>16.586603164672795</c:v>
                </c:pt>
                <c:pt idx="956">
                  <c:v>17.228645324706996</c:v>
                </c:pt>
                <c:pt idx="957">
                  <c:v>17.796339035034098</c:v>
                </c:pt>
                <c:pt idx="958">
                  <c:v>16.920221328735291</c:v>
                </c:pt>
                <c:pt idx="959">
                  <c:v>17.008796691894499</c:v>
                </c:pt>
                <c:pt idx="960">
                  <c:v>17.274934768676705</c:v>
                </c:pt>
                <c:pt idx="961">
                  <c:v>17.140016555786097</c:v>
                </c:pt>
                <c:pt idx="962">
                  <c:v>16.201585769653303</c:v>
                </c:pt>
                <c:pt idx="963">
                  <c:v>15.961420059204102</c:v>
                </c:pt>
                <c:pt idx="964">
                  <c:v>15.2698507308959</c:v>
                </c:pt>
                <c:pt idx="965">
                  <c:v>15.547882080078098</c:v>
                </c:pt>
                <c:pt idx="966">
                  <c:v>15.810657501220701</c:v>
                </c:pt>
                <c:pt idx="967">
                  <c:v>15.981894493103002</c:v>
                </c:pt>
                <c:pt idx="968">
                  <c:v>16.169052124023395</c:v>
                </c:pt>
                <c:pt idx="969">
                  <c:v>15.826303482055598</c:v>
                </c:pt>
                <c:pt idx="970">
                  <c:v>15.965849876403803</c:v>
                </c:pt>
                <c:pt idx="971">
                  <c:v>16.071842193603501</c:v>
                </c:pt>
                <c:pt idx="972">
                  <c:v>15.483339309692301</c:v>
                </c:pt>
                <c:pt idx="973">
                  <c:v>15.513353347778301</c:v>
                </c:pt>
                <c:pt idx="974">
                  <c:v>15.388678550720202</c:v>
                </c:pt>
                <c:pt idx="975">
                  <c:v>15.5422058105468</c:v>
                </c:pt>
                <c:pt idx="976">
                  <c:v>15.6834211349487</c:v>
                </c:pt>
                <c:pt idx="977">
                  <c:v>15.782747268676701</c:v>
                </c:pt>
                <c:pt idx="978">
                  <c:v>15.836045265197702</c:v>
                </c:pt>
                <c:pt idx="979">
                  <c:v>15.831199645996</c:v>
                </c:pt>
                <c:pt idx="980">
                  <c:v>15.559654235839803</c:v>
                </c:pt>
                <c:pt idx="981">
                  <c:v>16.133920669555604</c:v>
                </c:pt>
                <c:pt idx="982">
                  <c:v>15.4401741027832</c:v>
                </c:pt>
                <c:pt idx="983">
                  <c:v>15.060756683349602</c:v>
                </c:pt>
                <c:pt idx="984">
                  <c:v>14.670797348022402</c:v>
                </c:pt>
                <c:pt idx="985">
                  <c:v>14.615327835083002</c:v>
                </c:pt>
                <c:pt idx="986">
                  <c:v>14.643968582153299</c:v>
                </c:pt>
                <c:pt idx="987">
                  <c:v>14.438899993896401</c:v>
                </c:pt>
                <c:pt idx="988">
                  <c:v>14.8276767730712</c:v>
                </c:pt>
                <c:pt idx="989">
                  <c:v>15.507636070251401</c:v>
                </c:pt>
                <c:pt idx="990">
                  <c:v>15.357545852661104</c:v>
                </c:pt>
                <c:pt idx="991">
                  <c:v>15.317676544189402</c:v>
                </c:pt>
                <c:pt idx="992">
                  <c:v>16.315120697021396</c:v>
                </c:pt>
                <c:pt idx="993">
                  <c:v>16.337619781494105</c:v>
                </c:pt>
                <c:pt idx="994">
                  <c:v>16.460250854492099</c:v>
                </c:pt>
                <c:pt idx="995">
                  <c:v>16.938917160034105</c:v>
                </c:pt>
                <c:pt idx="996">
                  <c:v>15.7738752365112</c:v>
                </c:pt>
                <c:pt idx="997">
                  <c:v>16.308029174804599</c:v>
                </c:pt>
                <c:pt idx="998">
                  <c:v>16.873985290527298</c:v>
                </c:pt>
                <c:pt idx="999">
                  <c:v>17.179576873779194</c:v>
                </c:pt>
                <c:pt idx="1000">
                  <c:v>16.698982238769496</c:v>
                </c:pt>
                <c:pt idx="1001">
                  <c:v>16.419038772582997</c:v>
                </c:pt>
                <c:pt idx="1002">
                  <c:v>16.733406066894503</c:v>
                </c:pt>
                <c:pt idx="1003">
                  <c:v>16.064397811889599</c:v>
                </c:pt>
                <c:pt idx="1004">
                  <c:v>16.426582336425692</c:v>
                </c:pt>
                <c:pt idx="1005">
                  <c:v>17.225538253784098</c:v>
                </c:pt>
                <c:pt idx="1006">
                  <c:v>16.888832092285096</c:v>
                </c:pt>
                <c:pt idx="1007">
                  <c:v>16.531124114990202</c:v>
                </c:pt>
                <c:pt idx="1008">
                  <c:v>16.488676071166889</c:v>
                </c:pt>
                <c:pt idx="1009">
                  <c:v>15.822236061096103</c:v>
                </c:pt>
                <c:pt idx="1010">
                  <c:v>15.708656311035099</c:v>
                </c:pt>
                <c:pt idx="1011">
                  <c:v>15.886408805847102</c:v>
                </c:pt>
                <c:pt idx="1012">
                  <c:v>15.121498107910098</c:v>
                </c:pt>
                <c:pt idx="1013">
                  <c:v>15.900974273681602</c:v>
                </c:pt>
                <c:pt idx="1014">
                  <c:v>16.190488815307599</c:v>
                </c:pt>
                <c:pt idx="1015">
                  <c:v>15.975964546203604</c:v>
                </c:pt>
                <c:pt idx="1016">
                  <c:v>16.078437805175692</c:v>
                </c:pt>
                <c:pt idx="1017">
                  <c:v>16.016378402709901</c:v>
                </c:pt>
                <c:pt idx="1018">
                  <c:v>15.602430343627901</c:v>
                </c:pt>
                <c:pt idx="1019">
                  <c:v>15.978138923645</c:v>
                </c:pt>
                <c:pt idx="1020">
                  <c:v>16.553434371948196</c:v>
                </c:pt>
                <c:pt idx="1021">
                  <c:v>16.557971954345703</c:v>
                </c:pt>
                <c:pt idx="1022">
                  <c:v>17.574289321899403</c:v>
                </c:pt>
                <c:pt idx="1023">
                  <c:v>17.024396896362294</c:v>
                </c:pt>
                <c:pt idx="1024">
                  <c:v>17.331233978271396</c:v>
                </c:pt>
                <c:pt idx="1025">
                  <c:v>17.224618911743097</c:v>
                </c:pt>
                <c:pt idx="1026">
                  <c:v>17.462671279907195</c:v>
                </c:pt>
                <c:pt idx="1027">
                  <c:v>16.690364837646399</c:v>
                </c:pt>
                <c:pt idx="1028">
                  <c:v>16.461498260498001</c:v>
                </c:pt>
                <c:pt idx="1029">
                  <c:v>16.895219802856396</c:v>
                </c:pt>
                <c:pt idx="1030">
                  <c:v>16.9131050109863</c:v>
                </c:pt>
                <c:pt idx="1031">
                  <c:v>17.513149261474599</c:v>
                </c:pt>
                <c:pt idx="1032">
                  <c:v>17.430953979492102</c:v>
                </c:pt>
                <c:pt idx="1033">
                  <c:v>17.012008666992102</c:v>
                </c:pt>
                <c:pt idx="1034">
                  <c:v>16.510492324829102</c:v>
                </c:pt>
                <c:pt idx="1035">
                  <c:v>16.972242355346598</c:v>
                </c:pt>
                <c:pt idx="1036">
                  <c:v>17.970685958862298</c:v>
                </c:pt>
                <c:pt idx="1037">
                  <c:v>16.829326629638601</c:v>
                </c:pt>
                <c:pt idx="1038">
                  <c:v>16.967893600463796</c:v>
                </c:pt>
                <c:pt idx="1039">
                  <c:v>17.387435913085895</c:v>
                </c:pt>
                <c:pt idx="1040">
                  <c:v>16.482715606689396</c:v>
                </c:pt>
                <c:pt idx="1041">
                  <c:v>16.729169845580994</c:v>
                </c:pt>
                <c:pt idx="1042">
                  <c:v>16.383495330810501</c:v>
                </c:pt>
                <c:pt idx="1043">
                  <c:v>17.197416305541896</c:v>
                </c:pt>
                <c:pt idx="1044">
                  <c:v>16.509548187255799</c:v>
                </c:pt>
                <c:pt idx="1045">
                  <c:v>16.818580627441399</c:v>
                </c:pt>
                <c:pt idx="1046">
                  <c:v>16.936016082763594</c:v>
                </c:pt>
                <c:pt idx="1047">
                  <c:v>16.593990325927699</c:v>
                </c:pt>
                <c:pt idx="1048">
                  <c:v>16.748765945434499</c:v>
                </c:pt>
                <c:pt idx="1049">
                  <c:v>16.270708084106396</c:v>
                </c:pt>
                <c:pt idx="1050">
                  <c:v>15.208515167236298</c:v>
                </c:pt>
                <c:pt idx="1051">
                  <c:v>15.485966682434</c:v>
                </c:pt>
                <c:pt idx="1052">
                  <c:v>14.6889114379882</c:v>
                </c:pt>
                <c:pt idx="1053">
                  <c:v>14.308938026428201</c:v>
                </c:pt>
                <c:pt idx="1054">
                  <c:v>14.418053627014098</c:v>
                </c:pt>
                <c:pt idx="1055">
                  <c:v>14.585118293762202</c:v>
                </c:pt>
                <c:pt idx="1056">
                  <c:v>14.026333808898899</c:v>
                </c:pt>
                <c:pt idx="1057">
                  <c:v>14.698552131652798</c:v>
                </c:pt>
                <c:pt idx="1058">
                  <c:v>14.505734443664501</c:v>
                </c:pt>
                <c:pt idx="1059">
                  <c:v>14.928366661071697</c:v>
                </c:pt>
                <c:pt idx="1060">
                  <c:v>14.328773498535098</c:v>
                </c:pt>
                <c:pt idx="1061">
                  <c:v>14.669956207275302</c:v>
                </c:pt>
                <c:pt idx="1062">
                  <c:v>14.384259223937899</c:v>
                </c:pt>
                <c:pt idx="1063">
                  <c:v>14.4103946685791</c:v>
                </c:pt>
                <c:pt idx="1064">
                  <c:v>14.579516410827601</c:v>
                </c:pt>
                <c:pt idx="1065">
                  <c:v>14.687386512756301</c:v>
                </c:pt>
                <c:pt idx="1066">
                  <c:v>13.963511466979902</c:v>
                </c:pt>
                <c:pt idx="1067">
                  <c:v>13.820466041564904</c:v>
                </c:pt>
                <c:pt idx="1068">
                  <c:v>14.348619461059497</c:v>
                </c:pt>
                <c:pt idx="1069">
                  <c:v>13.596206665039</c:v>
                </c:pt>
                <c:pt idx="1070">
                  <c:v>13.6591119766235</c:v>
                </c:pt>
                <c:pt idx="1071">
                  <c:v>13.215448379516602</c:v>
                </c:pt>
                <c:pt idx="1072">
                  <c:v>13.8538055419921</c:v>
                </c:pt>
                <c:pt idx="1073">
                  <c:v>13.217178344726497</c:v>
                </c:pt>
                <c:pt idx="1074">
                  <c:v>14.3946685791015</c:v>
                </c:pt>
                <c:pt idx="1075">
                  <c:v>14.1513624191284</c:v>
                </c:pt>
                <c:pt idx="1076">
                  <c:v>14.098733901977498</c:v>
                </c:pt>
                <c:pt idx="1077">
                  <c:v>13.724209785461397</c:v>
                </c:pt>
                <c:pt idx="1078">
                  <c:v>13.513230323791499</c:v>
                </c:pt>
                <c:pt idx="1079">
                  <c:v>13.677118301391598</c:v>
                </c:pt>
                <c:pt idx="1080">
                  <c:v>13.802538871765103</c:v>
                </c:pt>
                <c:pt idx="1081">
                  <c:v>14.2544717788696</c:v>
                </c:pt>
                <c:pt idx="1082">
                  <c:v>14.839703559875401</c:v>
                </c:pt>
                <c:pt idx="1083">
                  <c:v>14.698609352111799</c:v>
                </c:pt>
                <c:pt idx="1084">
                  <c:v>14.9247179031372</c:v>
                </c:pt>
                <c:pt idx="1085">
                  <c:v>13.766979217529201</c:v>
                </c:pt>
                <c:pt idx="1086">
                  <c:v>14.903485298156703</c:v>
                </c:pt>
                <c:pt idx="1087">
                  <c:v>13.6405744552612</c:v>
                </c:pt>
                <c:pt idx="1088">
                  <c:v>14.026862144470201</c:v>
                </c:pt>
                <c:pt idx="1089">
                  <c:v>13.8890171051025</c:v>
                </c:pt>
                <c:pt idx="1090">
                  <c:v>13.905463218688903</c:v>
                </c:pt>
                <c:pt idx="1091">
                  <c:v>13.133511543273897</c:v>
                </c:pt>
                <c:pt idx="1092">
                  <c:v>14.094367027282701</c:v>
                </c:pt>
                <c:pt idx="1093">
                  <c:v>13.493665695190399</c:v>
                </c:pt>
                <c:pt idx="1094">
                  <c:v>13.6688537597656</c:v>
                </c:pt>
                <c:pt idx="1095">
                  <c:v>13.155320167541499</c:v>
                </c:pt>
                <c:pt idx="1096">
                  <c:v>12.852164268493604</c:v>
                </c:pt>
                <c:pt idx="1097">
                  <c:v>13.0549097061157</c:v>
                </c:pt>
                <c:pt idx="1098">
                  <c:v>13.566443443298303</c:v>
                </c:pt>
                <c:pt idx="1099">
                  <c:v>14.232761383056598</c:v>
                </c:pt>
                <c:pt idx="1100">
                  <c:v>13.022130012512202</c:v>
                </c:pt>
                <c:pt idx="1101">
                  <c:v>12.764185905456499</c:v>
                </c:pt>
                <c:pt idx="1102">
                  <c:v>12.8319702148437</c:v>
                </c:pt>
                <c:pt idx="1103">
                  <c:v>12.844494819641104</c:v>
                </c:pt>
                <c:pt idx="1104">
                  <c:v>13.194897651672299</c:v>
                </c:pt>
                <c:pt idx="1105">
                  <c:v>13.0582733154296</c:v>
                </c:pt>
                <c:pt idx="1106">
                  <c:v>13.822315216064402</c:v>
                </c:pt>
                <c:pt idx="1107">
                  <c:v>13.285835266113201</c:v>
                </c:pt>
                <c:pt idx="1108">
                  <c:v>13.318448066711399</c:v>
                </c:pt>
                <c:pt idx="1109">
                  <c:v>14.143120765685998</c:v>
                </c:pt>
                <c:pt idx="1110">
                  <c:v>12.767995834350501</c:v>
                </c:pt>
                <c:pt idx="1111">
                  <c:v>13.733479499816799</c:v>
                </c:pt>
                <c:pt idx="1112">
                  <c:v>13.928703308105399</c:v>
                </c:pt>
                <c:pt idx="1113">
                  <c:v>13.498709678649904</c:v>
                </c:pt>
                <c:pt idx="1114">
                  <c:v>13.4897012710571</c:v>
                </c:pt>
                <c:pt idx="1115">
                  <c:v>13.471319198608303</c:v>
                </c:pt>
                <c:pt idx="1116">
                  <c:v>13.077648162841699</c:v>
                </c:pt>
                <c:pt idx="1117">
                  <c:v>13.0362434387207</c:v>
                </c:pt>
                <c:pt idx="1118">
                  <c:v>13.849458694458002</c:v>
                </c:pt>
                <c:pt idx="1119">
                  <c:v>12.777861595153798</c:v>
                </c:pt>
                <c:pt idx="1120">
                  <c:v>12.548192977905202</c:v>
                </c:pt>
                <c:pt idx="1121">
                  <c:v>12.505481719970701</c:v>
                </c:pt>
                <c:pt idx="1122">
                  <c:v>12.513822555541902</c:v>
                </c:pt>
                <c:pt idx="1123">
                  <c:v>12.1108961105346</c:v>
                </c:pt>
                <c:pt idx="1124">
                  <c:v>11.945038795471101</c:v>
                </c:pt>
                <c:pt idx="1125">
                  <c:v>12.6152296066284</c:v>
                </c:pt>
                <c:pt idx="1126">
                  <c:v>12.430017471313398</c:v>
                </c:pt>
                <c:pt idx="1127">
                  <c:v>13.647151947021399</c:v>
                </c:pt>
                <c:pt idx="1128">
                  <c:v>12.691989898681602</c:v>
                </c:pt>
                <c:pt idx="1129">
                  <c:v>13.112279891967702</c:v>
                </c:pt>
                <c:pt idx="1130">
                  <c:v>13.332058906555099</c:v>
                </c:pt>
                <c:pt idx="1131">
                  <c:v>12.9899015426635</c:v>
                </c:pt>
                <c:pt idx="1132">
                  <c:v>13.147919654846101</c:v>
                </c:pt>
                <c:pt idx="1133">
                  <c:v>13.211305618286101</c:v>
                </c:pt>
                <c:pt idx="1134">
                  <c:v>13.200048446655201</c:v>
                </c:pt>
                <c:pt idx="1135">
                  <c:v>13.0464220046997</c:v>
                </c:pt>
                <c:pt idx="1136">
                  <c:v>12.784670829772898</c:v>
                </c:pt>
                <c:pt idx="1137">
                  <c:v>13.0236902236938</c:v>
                </c:pt>
                <c:pt idx="1138">
                  <c:v>12.780131340026799</c:v>
                </c:pt>
                <c:pt idx="1139">
                  <c:v>11.8473291397094</c:v>
                </c:pt>
                <c:pt idx="1140">
                  <c:v>12.207774162292399</c:v>
                </c:pt>
                <c:pt idx="1141">
                  <c:v>12.4703722000122</c:v>
                </c:pt>
                <c:pt idx="1142">
                  <c:v>11.624507904052701</c:v>
                </c:pt>
                <c:pt idx="1143">
                  <c:v>12.694683074951101</c:v>
                </c:pt>
                <c:pt idx="1144">
                  <c:v>12.462938308715803</c:v>
                </c:pt>
                <c:pt idx="1145">
                  <c:v>11.7603244781494</c:v>
                </c:pt>
                <c:pt idx="1146">
                  <c:v>11.699964523315399</c:v>
                </c:pt>
                <c:pt idx="1147">
                  <c:v>11.625104904174799</c:v>
                </c:pt>
                <c:pt idx="1148">
                  <c:v>11.212784767150801</c:v>
                </c:pt>
                <c:pt idx="1149">
                  <c:v>11.687378883361797</c:v>
                </c:pt>
                <c:pt idx="1150">
                  <c:v>11.278753280639599</c:v>
                </c:pt>
                <c:pt idx="1151">
                  <c:v>11.593872070312498</c:v>
                </c:pt>
                <c:pt idx="1152">
                  <c:v>12.550463676452599</c:v>
                </c:pt>
                <c:pt idx="1153">
                  <c:v>12.354094505310002</c:v>
                </c:pt>
                <c:pt idx="1154">
                  <c:v>12.338878631591697</c:v>
                </c:pt>
                <c:pt idx="1155">
                  <c:v>13.1350603103637</c:v>
                </c:pt>
                <c:pt idx="1156">
                  <c:v>13.673088073730399</c:v>
                </c:pt>
                <c:pt idx="1157">
                  <c:v>13.082452774047802</c:v>
                </c:pt>
                <c:pt idx="1158">
                  <c:v>12.4912958145141</c:v>
                </c:pt>
                <c:pt idx="1159">
                  <c:v>12.505741119384702</c:v>
                </c:pt>
                <c:pt idx="1160">
                  <c:v>13.088593482971099</c:v>
                </c:pt>
                <c:pt idx="1161">
                  <c:v>13.179096221923801</c:v>
                </c:pt>
                <c:pt idx="1162">
                  <c:v>13.143424034118603</c:v>
                </c:pt>
                <c:pt idx="1163">
                  <c:v>12.956311225891101</c:v>
                </c:pt>
                <c:pt idx="1164">
                  <c:v>14.029033660888603</c:v>
                </c:pt>
                <c:pt idx="1165">
                  <c:v>12.710030555725002</c:v>
                </c:pt>
                <c:pt idx="1166">
                  <c:v>12.612978935241699</c:v>
                </c:pt>
                <c:pt idx="1167">
                  <c:v>13.4047756195068</c:v>
                </c:pt>
                <c:pt idx="1168">
                  <c:v>13.259882926940902</c:v>
                </c:pt>
                <c:pt idx="1169">
                  <c:v>13.015765190124499</c:v>
                </c:pt>
                <c:pt idx="1170">
                  <c:v>13.151021957397401</c:v>
                </c:pt>
                <c:pt idx="1171">
                  <c:v>13.149744987487702</c:v>
                </c:pt>
                <c:pt idx="1172">
                  <c:v>14.0493144989013</c:v>
                </c:pt>
                <c:pt idx="1173">
                  <c:v>13.645448684692299</c:v>
                </c:pt>
                <c:pt idx="1174">
                  <c:v>13.2171325683593</c:v>
                </c:pt>
                <c:pt idx="1175">
                  <c:v>13.180131912231399</c:v>
                </c:pt>
                <c:pt idx="1176">
                  <c:v>13.595246315002404</c:v>
                </c:pt>
                <c:pt idx="1177">
                  <c:v>12.978190422058098</c:v>
                </c:pt>
                <c:pt idx="1178">
                  <c:v>13.0519618988037</c:v>
                </c:pt>
                <c:pt idx="1179">
                  <c:v>12.610522270202599</c:v>
                </c:pt>
                <c:pt idx="1180">
                  <c:v>13.141130447387598</c:v>
                </c:pt>
                <c:pt idx="1181">
                  <c:v>12.888936996459904</c:v>
                </c:pt>
                <c:pt idx="1182">
                  <c:v>11.708502769470201</c:v>
                </c:pt>
                <c:pt idx="1183">
                  <c:v>11.399483680725002</c:v>
                </c:pt>
                <c:pt idx="1184">
                  <c:v>12.115308761596598</c:v>
                </c:pt>
                <c:pt idx="1185">
                  <c:v>11.855388641357402</c:v>
                </c:pt>
                <c:pt idx="1186">
                  <c:v>11.588801383972097</c:v>
                </c:pt>
                <c:pt idx="1187">
                  <c:v>11.3081741333007</c:v>
                </c:pt>
                <c:pt idx="1188">
                  <c:v>11.601859092712401</c:v>
                </c:pt>
                <c:pt idx="1189">
                  <c:v>10.4851732254028</c:v>
                </c:pt>
                <c:pt idx="1190">
                  <c:v>10.857609748840302</c:v>
                </c:pt>
                <c:pt idx="1191">
                  <c:v>10.803030014038004</c:v>
                </c:pt>
                <c:pt idx="1192">
                  <c:v>10.792623519897402</c:v>
                </c:pt>
                <c:pt idx="1193">
                  <c:v>10.177818298339799</c:v>
                </c:pt>
                <c:pt idx="1194">
                  <c:v>10.435996055603004</c:v>
                </c:pt>
                <c:pt idx="1195">
                  <c:v>9.2931404113769496</c:v>
                </c:pt>
                <c:pt idx="1196">
                  <c:v>8.9229955673217702</c:v>
                </c:pt>
                <c:pt idx="1197">
                  <c:v>8.5547962188720721</c:v>
                </c:pt>
                <c:pt idx="1198">
                  <c:v>8.5691671371459925</c:v>
                </c:pt>
                <c:pt idx="1199">
                  <c:v>8.5082883834838761</c:v>
                </c:pt>
                <c:pt idx="1200">
                  <c:v>9.3981599807739187</c:v>
                </c:pt>
                <c:pt idx="1201">
                  <c:v>9.6313629150390589</c:v>
                </c:pt>
                <c:pt idx="1202">
                  <c:v>9.3911628723144496</c:v>
                </c:pt>
                <c:pt idx="1203">
                  <c:v>9.0094184875488192</c:v>
                </c:pt>
                <c:pt idx="1204">
                  <c:v>9.4546518325805593</c:v>
                </c:pt>
                <c:pt idx="1205">
                  <c:v>9.7910652160644496</c:v>
                </c:pt>
                <c:pt idx="1206">
                  <c:v>9.6909351348876918</c:v>
                </c:pt>
                <c:pt idx="1207">
                  <c:v>8.9361982345581001</c:v>
                </c:pt>
                <c:pt idx="1208">
                  <c:v>9.1404724121093697</c:v>
                </c:pt>
                <c:pt idx="1209">
                  <c:v>9.0133237838745064</c:v>
                </c:pt>
                <c:pt idx="1210">
                  <c:v>8.8057832717895526</c:v>
                </c:pt>
                <c:pt idx="1211">
                  <c:v>9.1733846664428693</c:v>
                </c:pt>
                <c:pt idx="1212">
                  <c:v>7.8875732421874991</c:v>
                </c:pt>
                <c:pt idx="1213">
                  <c:v>8.3282957077026278</c:v>
                </c:pt>
                <c:pt idx="1214">
                  <c:v>8.3237342834472638</c:v>
                </c:pt>
                <c:pt idx="1215">
                  <c:v>8.4831895828247035</c:v>
                </c:pt>
                <c:pt idx="1216">
                  <c:v>8.1263761520385671</c:v>
                </c:pt>
                <c:pt idx="1217">
                  <c:v>8.4200811386108381</c:v>
                </c:pt>
                <c:pt idx="1218">
                  <c:v>8.0859155654907209</c:v>
                </c:pt>
                <c:pt idx="1219">
                  <c:v>8.0399570465087802</c:v>
                </c:pt>
                <c:pt idx="1220">
                  <c:v>8.1294994354248011</c:v>
                </c:pt>
                <c:pt idx="1221">
                  <c:v>7.7836656570434499</c:v>
                </c:pt>
                <c:pt idx="1222">
                  <c:v>8.6444101333618075</c:v>
                </c:pt>
                <c:pt idx="1223">
                  <c:v>8.8490781784057599</c:v>
                </c:pt>
                <c:pt idx="1224">
                  <c:v>8.6368818283081001</c:v>
                </c:pt>
                <c:pt idx="1225">
                  <c:v>7.6715459823608407</c:v>
                </c:pt>
                <c:pt idx="1226">
                  <c:v>7.6742725372314391</c:v>
                </c:pt>
                <c:pt idx="1227">
                  <c:v>7.7678818702697683</c:v>
                </c:pt>
                <c:pt idx="1228">
                  <c:v>8.6804618835449201</c:v>
                </c:pt>
                <c:pt idx="1229">
                  <c:v>8.0231189727783185</c:v>
                </c:pt>
                <c:pt idx="1230">
                  <c:v>7.4129891395568794</c:v>
                </c:pt>
                <c:pt idx="1231">
                  <c:v>7.7288541793823189</c:v>
                </c:pt>
                <c:pt idx="1232">
                  <c:v>7.3665208816528303</c:v>
                </c:pt>
                <c:pt idx="1233">
                  <c:v>6.9221873283386195</c:v>
                </c:pt>
                <c:pt idx="1234">
                  <c:v>7.6951742172241193</c:v>
                </c:pt>
                <c:pt idx="1235">
                  <c:v>7.2278718948364187</c:v>
                </c:pt>
                <c:pt idx="1236">
                  <c:v>7.895540237426748</c:v>
                </c:pt>
                <c:pt idx="1237">
                  <c:v>7.5383419990539506</c:v>
                </c:pt>
                <c:pt idx="1238">
                  <c:v>7.2322716712951598</c:v>
                </c:pt>
                <c:pt idx="1239">
                  <c:v>7.9498062133789</c:v>
                </c:pt>
                <c:pt idx="1240">
                  <c:v>6.4109344482421795</c:v>
                </c:pt>
                <c:pt idx="1241">
                  <c:v>6.8372068405151296</c:v>
                </c:pt>
                <c:pt idx="1242">
                  <c:v>7.2815628051757804</c:v>
                </c:pt>
                <c:pt idx="1243">
                  <c:v>7.1653232574462784</c:v>
                </c:pt>
                <c:pt idx="1244">
                  <c:v>6.0466022491454989</c:v>
                </c:pt>
                <c:pt idx="1245">
                  <c:v>6.5357184410095197</c:v>
                </c:pt>
                <c:pt idx="1246">
                  <c:v>7.433351516723631</c:v>
                </c:pt>
                <c:pt idx="1247">
                  <c:v>7.4041929244995099</c:v>
                </c:pt>
                <c:pt idx="1248">
                  <c:v>7.9342551231384197</c:v>
                </c:pt>
                <c:pt idx="1249">
                  <c:v>7.8547477722167889</c:v>
                </c:pt>
                <c:pt idx="1250">
                  <c:v>7.4789452552795401</c:v>
                </c:pt>
                <c:pt idx="1251">
                  <c:v>7.1406631469726509</c:v>
                </c:pt>
                <c:pt idx="1252">
                  <c:v>7.5721354484558088</c:v>
                </c:pt>
                <c:pt idx="1253">
                  <c:v>7.1229476928710893</c:v>
                </c:pt>
                <c:pt idx="1254">
                  <c:v>8.5990667343139595</c:v>
                </c:pt>
                <c:pt idx="1255">
                  <c:v>8.1011590957641602</c:v>
                </c:pt>
                <c:pt idx="1256">
                  <c:v>8.2931509017944283</c:v>
                </c:pt>
                <c:pt idx="1257">
                  <c:v>8.1645269393920898</c:v>
                </c:pt>
                <c:pt idx="1258">
                  <c:v>7.9901185035705495</c:v>
                </c:pt>
                <c:pt idx="1259">
                  <c:v>7.8073482513427699</c:v>
                </c:pt>
                <c:pt idx="1260">
                  <c:v>8.1961565017700195</c:v>
                </c:pt>
                <c:pt idx="1261">
                  <c:v>8.0293483734130788</c:v>
                </c:pt>
                <c:pt idx="1262">
                  <c:v>8.2545537948608381</c:v>
                </c:pt>
                <c:pt idx="1263">
                  <c:v>8.2681121826171768</c:v>
                </c:pt>
                <c:pt idx="1264">
                  <c:v>7.3753757476806596</c:v>
                </c:pt>
                <c:pt idx="1265">
                  <c:v>8.0002622604370099</c:v>
                </c:pt>
                <c:pt idx="1266">
                  <c:v>8.4904899597167915</c:v>
                </c:pt>
                <c:pt idx="1267">
                  <c:v>8.2122058868408185</c:v>
                </c:pt>
                <c:pt idx="1268">
                  <c:v>7.2787628173828107</c:v>
                </c:pt>
                <c:pt idx="1269">
                  <c:v>8.4035186767578107</c:v>
                </c:pt>
                <c:pt idx="1270">
                  <c:v>7.3256592750549299</c:v>
                </c:pt>
                <c:pt idx="1271">
                  <c:v>7.2739138603210396</c:v>
                </c:pt>
                <c:pt idx="1272">
                  <c:v>6.4097371101379306</c:v>
                </c:pt>
                <c:pt idx="1273">
                  <c:v>6.8816518783569292</c:v>
                </c:pt>
                <c:pt idx="1274">
                  <c:v>7.5102791786193803</c:v>
                </c:pt>
                <c:pt idx="1275">
                  <c:v>6.4986052513122496</c:v>
                </c:pt>
                <c:pt idx="1276">
                  <c:v>6.8701152801513601</c:v>
                </c:pt>
                <c:pt idx="1277">
                  <c:v>7.4033026695251403</c:v>
                </c:pt>
                <c:pt idx="1278">
                  <c:v>8.0957632064819318</c:v>
                </c:pt>
                <c:pt idx="1279">
                  <c:v>7.8861536979675204</c:v>
                </c:pt>
                <c:pt idx="1280">
                  <c:v>8.30487060546875</c:v>
                </c:pt>
                <c:pt idx="1281">
                  <c:v>8.3854694366455025</c:v>
                </c:pt>
                <c:pt idx="1282">
                  <c:v>8.3021688461303693</c:v>
                </c:pt>
                <c:pt idx="1283">
                  <c:v>7.9328970909118608</c:v>
                </c:pt>
                <c:pt idx="1284">
                  <c:v>8.2502498626708878</c:v>
                </c:pt>
                <c:pt idx="1285">
                  <c:v>9.0238618850707972</c:v>
                </c:pt>
                <c:pt idx="1286">
                  <c:v>9.2122392654418892</c:v>
                </c:pt>
                <c:pt idx="1287">
                  <c:v>9.5646791458129776</c:v>
                </c:pt>
                <c:pt idx="1288">
                  <c:v>8.4363098144531197</c:v>
                </c:pt>
                <c:pt idx="1289">
                  <c:v>7.6143093109130797</c:v>
                </c:pt>
                <c:pt idx="1290">
                  <c:v>8.3174448013305593</c:v>
                </c:pt>
                <c:pt idx="1291">
                  <c:v>7.9003982543945313</c:v>
                </c:pt>
                <c:pt idx="1292">
                  <c:v>8.1362075805663991</c:v>
                </c:pt>
                <c:pt idx="1293">
                  <c:v>8.3213109970092702</c:v>
                </c:pt>
                <c:pt idx="1294">
                  <c:v>8.9704265594482457</c:v>
                </c:pt>
                <c:pt idx="1295">
                  <c:v>9.1921901702880806</c:v>
                </c:pt>
                <c:pt idx="1296">
                  <c:v>8.8689842224121094</c:v>
                </c:pt>
                <c:pt idx="1297">
                  <c:v>9.4634494781494141</c:v>
                </c:pt>
                <c:pt idx="1298">
                  <c:v>7.7226395606994593</c:v>
                </c:pt>
                <c:pt idx="1299">
                  <c:v>8.315835952758782</c:v>
                </c:pt>
                <c:pt idx="1300">
                  <c:v>8.2294702529907209</c:v>
                </c:pt>
                <c:pt idx="1301">
                  <c:v>8.4738645553588796</c:v>
                </c:pt>
                <c:pt idx="1302">
                  <c:v>8.9493322372436523</c:v>
                </c:pt>
                <c:pt idx="1303">
                  <c:v>8.9807453155517507</c:v>
                </c:pt>
                <c:pt idx="1304">
                  <c:v>8.49800205230712</c:v>
                </c:pt>
                <c:pt idx="1305">
                  <c:v>8.0880632400512678</c:v>
                </c:pt>
                <c:pt idx="1306">
                  <c:v>7.9424471855163512</c:v>
                </c:pt>
                <c:pt idx="1307">
                  <c:v>8.2331228256225479</c:v>
                </c:pt>
                <c:pt idx="1308">
                  <c:v>8.2451791763305557</c:v>
                </c:pt>
                <c:pt idx="1309">
                  <c:v>8.1078081130981374</c:v>
                </c:pt>
                <c:pt idx="1310">
                  <c:v>7.88177394866943</c:v>
                </c:pt>
                <c:pt idx="1311">
                  <c:v>8.4326963424682635</c:v>
                </c:pt>
                <c:pt idx="1312">
                  <c:v>7.2393941879272408</c:v>
                </c:pt>
                <c:pt idx="1313">
                  <c:v>6.9746322631835902</c:v>
                </c:pt>
                <c:pt idx="1314">
                  <c:v>8.0093345642089826</c:v>
                </c:pt>
                <c:pt idx="1315">
                  <c:v>7.817153453826899</c:v>
                </c:pt>
                <c:pt idx="1316">
                  <c:v>8.2422027587890607</c:v>
                </c:pt>
                <c:pt idx="1317">
                  <c:v>8.1344385147094727</c:v>
                </c:pt>
                <c:pt idx="1318">
                  <c:v>8.0800142288208008</c:v>
                </c:pt>
                <c:pt idx="1319">
                  <c:v>7.1888599395751891</c:v>
                </c:pt>
                <c:pt idx="1320">
                  <c:v>7.8610944747924796</c:v>
                </c:pt>
                <c:pt idx="1321">
                  <c:v>7.6975159645080478</c:v>
                </c:pt>
                <c:pt idx="1322">
                  <c:v>7.7593998908996511</c:v>
                </c:pt>
                <c:pt idx="1323">
                  <c:v>7.1793260574340803</c:v>
                </c:pt>
                <c:pt idx="1324">
                  <c:v>7.7000575065612695</c:v>
                </c:pt>
                <c:pt idx="1325">
                  <c:v>7.789753437042231</c:v>
                </c:pt>
                <c:pt idx="1326">
                  <c:v>8.4246320724487322</c:v>
                </c:pt>
                <c:pt idx="1327">
                  <c:v>9.0471553802490199</c:v>
                </c:pt>
                <c:pt idx="1328">
                  <c:v>8.8963899612426705</c:v>
                </c:pt>
                <c:pt idx="1329">
                  <c:v>9.0090103149414009</c:v>
                </c:pt>
                <c:pt idx="1330">
                  <c:v>8.9709863662719727</c:v>
                </c:pt>
                <c:pt idx="1331">
                  <c:v>9.0272216796874982</c:v>
                </c:pt>
                <c:pt idx="1332">
                  <c:v>9.3982276916503888</c:v>
                </c:pt>
                <c:pt idx="1333">
                  <c:v>9.9422140121459925</c:v>
                </c:pt>
                <c:pt idx="1334">
                  <c:v>9.1656246185302734</c:v>
                </c:pt>
                <c:pt idx="1335">
                  <c:v>9.1931333541870117</c:v>
                </c:pt>
                <c:pt idx="1336">
                  <c:v>8.8741531372070295</c:v>
                </c:pt>
                <c:pt idx="1337">
                  <c:v>9.0693006515502894</c:v>
                </c:pt>
                <c:pt idx="1338">
                  <c:v>8.4775533676147408</c:v>
                </c:pt>
                <c:pt idx="1339">
                  <c:v>9.1811294555663991</c:v>
                </c:pt>
                <c:pt idx="1340">
                  <c:v>9.0705595016479528</c:v>
                </c:pt>
                <c:pt idx="1341">
                  <c:v>8.9130344390869141</c:v>
                </c:pt>
                <c:pt idx="1342">
                  <c:v>8.7621164321899414</c:v>
                </c:pt>
                <c:pt idx="1343">
                  <c:v>10.272276878356902</c:v>
                </c:pt>
                <c:pt idx="1344">
                  <c:v>10.637554168701101</c:v>
                </c:pt>
                <c:pt idx="1345">
                  <c:v>9.6554889678955007</c:v>
                </c:pt>
                <c:pt idx="1346">
                  <c:v>10.063529968261701</c:v>
                </c:pt>
                <c:pt idx="1347">
                  <c:v>9.1830148696899414</c:v>
                </c:pt>
                <c:pt idx="1348">
                  <c:v>9.7437562942504776</c:v>
                </c:pt>
                <c:pt idx="1349">
                  <c:v>10.3428401947021</c:v>
                </c:pt>
                <c:pt idx="1350">
                  <c:v>10.215712547302202</c:v>
                </c:pt>
                <c:pt idx="1351">
                  <c:v>10.265003204345701</c:v>
                </c:pt>
                <c:pt idx="1352">
                  <c:v>10.1488990783691</c:v>
                </c:pt>
                <c:pt idx="1353">
                  <c:v>9.4894237518310494</c:v>
                </c:pt>
                <c:pt idx="1354">
                  <c:v>9.6842803955078107</c:v>
                </c:pt>
                <c:pt idx="1355">
                  <c:v>9.6678371429443306</c:v>
                </c:pt>
                <c:pt idx="1356">
                  <c:v>10.4365110397338</c:v>
                </c:pt>
                <c:pt idx="1357">
                  <c:v>10.181064605712798</c:v>
                </c:pt>
                <c:pt idx="1358">
                  <c:v>11.331540107727001</c:v>
                </c:pt>
                <c:pt idx="1359">
                  <c:v>11.121138572692798</c:v>
                </c:pt>
                <c:pt idx="1360">
                  <c:v>10.659033775329501</c:v>
                </c:pt>
                <c:pt idx="1361">
                  <c:v>10.923752784729</c:v>
                </c:pt>
                <c:pt idx="1362">
                  <c:v>10.071273803710898</c:v>
                </c:pt>
                <c:pt idx="1363">
                  <c:v>10.103634834289503</c:v>
                </c:pt>
                <c:pt idx="1364">
                  <c:v>10.858010292053201</c:v>
                </c:pt>
                <c:pt idx="1365">
                  <c:v>11.572822570800701</c:v>
                </c:pt>
                <c:pt idx="1366">
                  <c:v>12.159386634826603</c:v>
                </c:pt>
                <c:pt idx="1367">
                  <c:v>11.306180000305101</c:v>
                </c:pt>
                <c:pt idx="1368">
                  <c:v>11.245138168334901</c:v>
                </c:pt>
                <c:pt idx="1369">
                  <c:v>10.899219512939402</c:v>
                </c:pt>
                <c:pt idx="1370">
                  <c:v>10.4484434127807</c:v>
                </c:pt>
                <c:pt idx="1371">
                  <c:v>9.9959421157836914</c:v>
                </c:pt>
                <c:pt idx="1372">
                  <c:v>11.282926559448203</c:v>
                </c:pt>
                <c:pt idx="1373">
                  <c:v>11.5812768936157</c:v>
                </c:pt>
                <c:pt idx="1374">
                  <c:v>10.455889701843203</c:v>
                </c:pt>
                <c:pt idx="1375">
                  <c:v>10.177934646606401</c:v>
                </c:pt>
                <c:pt idx="1376">
                  <c:v>10.657868385314901</c:v>
                </c:pt>
                <c:pt idx="1377">
                  <c:v>10.5937910079956</c:v>
                </c:pt>
                <c:pt idx="1378">
                  <c:v>11.028789520263603</c:v>
                </c:pt>
                <c:pt idx="1379">
                  <c:v>10.908295631408603</c:v>
                </c:pt>
                <c:pt idx="1380">
                  <c:v>10.671753883361799</c:v>
                </c:pt>
                <c:pt idx="1381">
                  <c:v>11.235286712646403</c:v>
                </c:pt>
                <c:pt idx="1382">
                  <c:v>10.421097755432099</c:v>
                </c:pt>
                <c:pt idx="1383">
                  <c:v>9.9827404022216797</c:v>
                </c:pt>
                <c:pt idx="1384">
                  <c:v>10.277497291564904</c:v>
                </c:pt>
                <c:pt idx="1385">
                  <c:v>10.017844200134199</c:v>
                </c:pt>
                <c:pt idx="1386">
                  <c:v>9.9653244018554599</c:v>
                </c:pt>
                <c:pt idx="1387">
                  <c:v>9.8224353790283239</c:v>
                </c:pt>
                <c:pt idx="1388">
                  <c:v>10.052116394042901</c:v>
                </c:pt>
                <c:pt idx="1389">
                  <c:v>9.8901424407958878</c:v>
                </c:pt>
                <c:pt idx="1390">
                  <c:v>10.019351005554197</c:v>
                </c:pt>
                <c:pt idx="1391">
                  <c:v>10.323376655578603</c:v>
                </c:pt>
                <c:pt idx="1392">
                  <c:v>10.3922071456909</c:v>
                </c:pt>
                <c:pt idx="1393">
                  <c:v>11.6828136444091</c:v>
                </c:pt>
                <c:pt idx="1394">
                  <c:v>10.828310966491697</c:v>
                </c:pt>
                <c:pt idx="1395">
                  <c:v>11.112122535705502</c:v>
                </c:pt>
                <c:pt idx="1396">
                  <c:v>10.998634338378901</c:v>
                </c:pt>
                <c:pt idx="1397">
                  <c:v>11.442296028137202</c:v>
                </c:pt>
                <c:pt idx="1398">
                  <c:v>10.835565567016602</c:v>
                </c:pt>
                <c:pt idx="1399">
                  <c:v>10.577810287475501</c:v>
                </c:pt>
                <c:pt idx="1400">
                  <c:v>10.757169723510698</c:v>
                </c:pt>
                <c:pt idx="1401">
                  <c:v>10.854430198669403</c:v>
                </c:pt>
                <c:pt idx="1402">
                  <c:v>10.781790733337401</c:v>
                </c:pt>
                <c:pt idx="1403">
                  <c:v>10.141170501708901</c:v>
                </c:pt>
                <c:pt idx="1404">
                  <c:v>10.754418373107899</c:v>
                </c:pt>
                <c:pt idx="1405">
                  <c:v>11.126772880554197</c:v>
                </c:pt>
                <c:pt idx="1406">
                  <c:v>11.443058967590298</c:v>
                </c:pt>
                <c:pt idx="1407">
                  <c:v>11.193083763122498</c:v>
                </c:pt>
                <c:pt idx="1408">
                  <c:v>11.138932228088303</c:v>
                </c:pt>
                <c:pt idx="1409">
                  <c:v>10.765683174133303</c:v>
                </c:pt>
                <c:pt idx="1410">
                  <c:v>11.2620544433593</c:v>
                </c:pt>
                <c:pt idx="1411">
                  <c:v>11.0994091033935</c:v>
                </c:pt>
                <c:pt idx="1412">
                  <c:v>11.544487953186001</c:v>
                </c:pt>
                <c:pt idx="1413">
                  <c:v>10.576947212219201</c:v>
                </c:pt>
                <c:pt idx="1414">
                  <c:v>11.289532661437899</c:v>
                </c:pt>
                <c:pt idx="1415">
                  <c:v>10.864485740661602</c:v>
                </c:pt>
                <c:pt idx="1416">
                  <c:v>10.850028991699199</c:v>
                </c:pt>
                <c:pt idx="1417">
                  <c:v>11.238651275634698</c:v>
                </c:pt>
                <c:pt idx="1418">
                  <c:v>10.726548194885202</c:v>
                </c:pt>
                <c:pt idx="1419">
                  <c:v>10.3748254776</c:v>
                </c:pt>
                <c:pt idx="1420">
                  <c:v>10.963290214538501</c:v>
                </c:pt>
                <c:pt idx="1421">
                  <c:v>10.9157285690307</c:v>
                </c:pt>
                <c:pt idx="1422">
                  <c:v>11.1194238662719</c:v>
                </c:pt>
                <c:pt idx="1423">
                  <c:v>11.2075185775756</c:v>
                </c:pt>
                <c:pt idx="1424">
                  <c:v>11.216555595397899</c:v>
                </c:pt>
                <c:pt idx="1425">
                  <c:v>12.002230644226001</c:v>
                </c:pt>
                <c:pt idx="1426">
                  <c:v>12.126895904541</c:v>
                </c:pt>
                <c:pt idx="1427">
                  <c:v>12.054399490356399</c:v>
                </c:pt>
                <c:pt idx="1428">
                  <c:v>11.270205497741699</c:v>
                </c:pt>
                <c:pt idx="1429">
                  <c:v>11.106726646423303</c:v>
                </c:pt>
                <c:pt idx="1430">
                  <c:v>12.072074890136701</c:v>
                </c:pt>
                <c:pt idx="1431">
                  <c:v>10.989156723022402</c:v>
                </c:pt>
                <c:pt idx="1432">
                  <c:v>11.6015615463256</c:v>
                </c:pt>
                <c:pt idx="1433">
                  <c:v>11.706446647644002</c:v>
                </c:pt>
                <c:pt idx="1434">
                  <c:v>11.861180305480902</c:v>
                </c:pt>
                <c:pt idx="1435">
                  <c:v>11.558395385742099</c:v>
                </c:pt>
                <c:pt idx="1436">
                  <c:v>11.879682540893501</c:v>
                </c:pt>
                <c:pt idx="1437">
                  <c:v>12.2648410797119</c:v>
                </c:pt>
                <c:pt idx="1438">
                  <c:v>12.407070159912099</c:v>
                </c:pt>
                <c:pt idx="1439">
                  <c:v>11.9390039443969</c:v>
                </c:pt>
                <c:pt idx="1440">
                  <c:v>12.279472351074199</c:v>
                </c:pt>
                <c:pt idx="1441">
                  <c:v>12.5400075912475</c:v>
                </c:pt>
                <c:pt idx="1442">
                  <c:v>12.449541091918899</c:v>
                </c:pt>
                <c:pt idx="1443">
                  <c:v>12.0096731185913</c:v>
                </c:pt>
                <c:pt idx="1444">
                  <c:v>11.477276802062899</c:v>
                </c:pt>
                <c:pt idx="1445">
                  <c:v>11.226921081542896</c:v>
                </c:pt>
                <c:pt idx="1446">
                  <c:v>12.148617744445799</c:v>
                </c:pt>
                <c:pt idx="1447">
                  <c:v>12.416745185851999</c:v>
                </c:pt>
                <c:pt idx="1448">
                  <c:v>12.640401840209902</c:v>
                </c:pt>
                <c:pt idx="1449">
                  <c:v>11.391680717468203</c:v>
                </c:pt>
                <c:pt idx="1450">
                  <c:v>12.013493537902802</c:v>
                </c:pt>
                <c:pt idx="1451">
                  <c:v>12.129075050353999</c:v>
                </c:pt>
                <c:pt idx="1452">
                  <c:v>11.958476066589302</c:v>
                </c:pt>
                <c:pt idx="1453">
                  <c:v>11.980340003967202</c:v>
                </c:pt>
                <c:pt idx="1454">
                  <c:v>11.878594398498501</c:v>
                </c:pt>
                <c:pt idx="1455">
                  <c:v>11.768261909484798</c:v>
                </c:pt>
                <c:pt idx="1456">
                  <c:v>11.362650871276802</c:v>
                </c:pt>
                <c:pt idx="1457">
                  <c:v>11.631381034850998</c:v>
                </c:pt>
                <c:pt idx="1458">
                  <c:v>11.059960365295399</c:v>
                </c:pt>
                <c:pt idx="1459">
                  <c:v>11.336692810058501</c:v>
                </c:pt>
                <c:pt idx="1460">
                  <c:v>10.896766662597599</c:v>
                </c:pt>
                <c:pt idx="1461">
                  <c:v>11.648973464965797</c:v>
                </c:pt>
                <c:pt idx="1462">
                  <c:v>10.973896026611301</c:v>
                </c:pt>
                <c:pt idx="1463">
                  <c:v>11.076066017150803</c:v>
                </c:pt>
                <c:pt idx="1464">
                  <c:v>11.2984218597412</c:v>
                </c:pt>
                <c:pt idx="1465">
                  <c:v>10.675284385681103</c:v>
                </c:pt>
                <c:pt idx="1466">
                  <c:v>10.276216506958002</c:v>
                </c:pt>
                <c:pt idx="1467">
                  <c:v>9.6682004928588761</c:v>
                </c:pt>
                <c:pt idx="1468">
                  <c:v>11.1458435058593</c:v>
                </c:pt>
                <c:pt idx="1469">
                  <c:v>10.226304054260202</c:v>
                </c:pt>
                <c:pt idx="1470">
                  <c:v>10.175732612609803</c:v>
                </c:pt>
                <c:pt idx="1471">
                  <c:v>10.106142997741701</c:v>
                </c:pt>
                <c:pt idx="1472">
                  <c:v>11.0940446853637</c:v>
                </c:pt>
                <c:pt idx="1473">
                  <c:v>11.0717248916625</c:v>
                </c:pt>
                <c:pt idx="1474">
                  <c:v>11.448306083679197</c:v>
                </c:pt>
                <c:pt idx="1475">
                  <c:v>11.5192098617553</c:v>
                </c:pt>
                <c:pt idx="1476">
                  <c:v>11.5329780578613</c:v>
                </c:pt>
                <c:pt idx="1477">
                  <c:v>11.7359361648559</c:v>
                </c:pt>
                <c:pt idx="1478">
                  <c:v>11.2114667892456</c:v>
                </c:pt>
                <c:pt idx="1479">
                  <c:v>11.279537200927704</c:v>
                </c:pt>
                <c:pt idx="1480">
                  <c:v>11.466466903686502</c:v>
                </c:pt>
                <c:pt idx="1481">
                  <c:v>10.679062843322702</c:v>
                </c:pt>
                <c:pt idx="1482">
                  <c:v>10.916362762451099</c:v>
                </c:pt>
                <c:pt idx="1483">
                  <c:v>10.752200126647899</c:v>
                </c:pt>
                <c:pt idx="1484">
                  <c:v>10.810620307922301</c:v>
                </c:pt>
                <c:pt idx="1485">
                  <c:v>10.448448181152298</c:v>
                </c:pt>
                <c:pt idx="1486">
                  <c:v>10.280259132385202</c:v>
                </c:pt>
                <c:pt idx="1487">
                  <c:v>10.658122062683098</c:v>
                </c:pt>
                <c:pt idx="1488">
                  <c:v>9.8827419281005806</c:v>
                </c:pt>
                <c:pt idx="1489">
                  <c:v>9.4076309204101491</c:v>
                </c:pt>
                <c:pt idx="1490">
                  <c:v>9.2256183624267489</c:v>
                </c:pt>
                <c:pt idx="1491">
                  <c:v>9.3062839508056623</c:v>
                </c:pt>
                <c:pt idx="1492">
                  <c:v>8.9290590286254794</c:v>
                </c:pt>
                <c:pt idx="1493">
                  <c:v>8.5759563446044922</c:v>
                </c:pt>
                <c:pt idx="1494">
                  <c:v>8.4718122482299822</c:v>
                </c:pt>
                <c:pt idx="1495">
                  <c:v>8.4266033172607422</c:v>
                </c:pt>
                <c:pt idx="1496">
                  <c:v>8.8035736083984304</c:v>
                </c:pt>
                <c:pt idx="1497">
                  <c:v>8.0972919464111257</c:v>
                </c:pt>
                <c:pt idx="1498">
                  <c:v>7.8192987442016619</c:v>
                </c:pt>
                <c:pt idx="1499">
                  <c:v>8.3913621902465785</c:v>
                </c:pt>
                <c:pt idx="1500">
                  <c:v>8.6071014404296786</c:v>
                </c:pt>
                <c:pt idx="1501">
                  <c:v>8.7044782638549787</c:v>
                </c:pt>
                <c:pt idx="1502">
                  <c:v>9.0547885894775302</c:v>
                </c:pt>
                <c:pt idx="1503">
                  <c:v>9.2680463790893519</c:v>
                </c:pt>
                <c:pt idx="1504">
                  <c:v>10.0490102767944</c:v>
                </c:pt>
                <c:pt idx="1505">
                  <c:v>9.3049068450927717</c:v>
                </c:pt>
                <c:pt idx="1506">
                  <c:v>10.104887008666902</c:v>
                </c:pt>
                <c:pt idx="1507">
                  <c:v>9.9622478485107422</c:v>
                </c:pt>
                <c:pt idx="1508">
                  <c:v>10.0958652496337</c:v>
                </c:pt>
                <c:pt idx="1509">
                  <c:v>10.4762573242187</c:v>
                </c:pt>
                <c:pt idx="1510">
                  <c:v>9.6368255615234286</c:v>
                </c:pt>
                <c:pt idx="1511">
                  <c:v>8.7896404266357404</c:v>
                </c:pt>
                <c:pt idx="1512">
                  <c:v>8.8389492034912092</c:v>
                </c:pt>
                <c:pt idx="1513">
                  <c:v>8.7679109573364187</c:v>
                </c:pt>
                <c:pt idx="1514">
                  <c:v>9.1101865768432635</c:v>
                </c:pt>
                <c:pt idx="1515">
                  <c:v>9.1267614364623988</c:v>
                </c:pt>
                <c:pt idx="1516">
                  <c:v>9.1085538864135671</c:v>
                </c:pt>
                <c:pt idx="1517">
                  <c:v>8.8914718627929599</c:v>
                </c:pt>
                <c:pt idx="1518">
                  <c:v>9.4719905853271396</c:v>
                </c:pt>
                <c:pt idx="1519">
                  <c:v>9.6725893020629812</c:v>
                </c:pt>
                <c:pt idx="1520">
                  <c:v>10.191946983337401</c:v>
                </c:pt>
                <c:pt idx="1521">
                  <c:v>11.133638381958001</c:v>
                </c:pt>
                <c:pt idx="1522">
                  <c:v>11.4684629440307</c:v>
                </c:pt>
                <c:pt idx="1523">
                  <c:v>11.497608184814398</c:v>
                </c:pt>
                <c:pt idx="1524">
                  <c:v>12.769024848937899</c:v>
                </c:pt>
                <c:pt idx="1525">
                  <c:v>11.713251113891598</c:v>
                </c:pt>
                <c:pt idx="1526">
                  <c:v>11.7677335739135</c:v>
                </c:pt>
                <c:pt idx="1527">
                  <c:v>12.6424036026</c:v>
                </c:pt>
                <c:pt idx="1528">
                  <c:v>11.9338417053222</c:v>
                </c:pt>
                <c:pt idx="1529">
                  <c:v>11.9606981277465</c:v>
                </c:pt>
                <c:pt idx="1530">
                  <c:v>11.969906806945804</c:v>
                </c:pt>
                <c:pt idx="1531">
                  <c:v>11.8586883544921</c:v>
                </c:pt>
                <c:pt idx="1532">
                  <c:v>12.173732757568304</c:v>
                </c:pt>
                <c:pt idx="1533">
                  <c:v>11.908927917480399</c:v>
                </c:pt>
                <c:pt idx="1534">
                  <c:v>11.185789108276301</c:v>
                </c:pt>
                <c:pt idx="1535">
                  <c:v>11.824433326721103</c:v>
                </c:pt>
                <c:pt idx="1536">
                  <c:v>10.9879503250122</c:v>
                </c:pt>
                <c:pt idx="1537">
                  <c:v>10.884141921996999</c:v>
                </c:pt>
                <c:pt idx="1538">
                  <c:v>11.398632049560502</c:v>
                </c:pt>
                <c:pt idx="1539">
                  <c:v>12.217251777648897</c:v>
                </c:pt>
                <c:pt idx="1540">
                  <c:v>12.072440147399904</c:v>
                </c:pt>
                <c:pt idx="1541">
                  <c:v>11.556617736816401</c:v>
                </c:pt>
                <c:pt idx="1542">
                  <c:v>11.869817733764602</c:v>
                </c:pt>
                <c:pt idx="1543">
                  <c:v>12.001234054565401</c:v>
                </c:pt>
                <c:pt idx="1544">
                  <c:v>11.658485412597599</c:v>
                </c:pt>
                <c:pt idx="1545">
                  <c:v>11.412413597106903</c:v>
                </c:pt>
                <c:pt idx="1546">
                  <c:v>12.019388198852498</c:v>
                </c:pt>
                <c:pt idx="1547">
                  <c:v>12.428464889526301</c:v>
                </c:pt>
                <c:pt idx="1548">
                  <c:v>11.441319465637198</c:v>
                </c:pt>
                <c:pt idx="1549">
                  <c:v>11.643214225769</c:v>
                </c:pt>
                <c:pt idx="1550">
                  <c:v>11.422539710998501</c:v>
                </c:pt>
                <c:pt idx="1551">
                  <c:v>12.797437667846602</c:v>
                </c:pt>
                <c:pt idx="1552">
                  <c:v>12.285931587219199</c:v>
                </c:pt>
                <c:pt idx="1553">
                  <c:v>12.422824859619102</c:v>
                </c:pt>
                <c:pt idx="1554">
                  <c:v>11.692236900329501</c:v>
                </c:pt>
                <c:pt idx="1555">
                  <c:v>11.859956741333002</c:v>
                </c:pt>
                <c:pt idx="1556">
                  <c:v>11.3480062484741</c:v>
                </c:pt>
                <c:pt idx="1557">
                  <c:v>11.383226394653303</c:v>
                </c:pt>
                <c:pt idx="1558">
                  <c:v>11.410597801208402</c:v>
                </c:pt>
                <c:pt idx="1559">
                  <c:v>11.7684125900268</c:v>
                </c:pt>
                <c:pt idx="1560">
                  <c:v>11.786779403686499</c:v>
                </c:pt>
                <c:pt idx="1561">
                  <c:v>11.817399024963303</c:v>
                </c:pt>
                <c:pt idx="1562">
                  <c:v>12.356518745422301</c:v>
                </c:pt>
                <c:pt idx="1563">
                  <c:v>12.355699539184505</c:v>
                </c:pt>
                <c:pt idx="1564">
                  <c:v>12.310858726501399</c:v>
                </c:pt>
                <c:pt idx="1565">
                  <c:v>12.054048538208004</c:v>
                </c:pt>
                <c:pt idx="1566">
                  <c:v>11.4503583908081</c:v>
                </c:pt>
                <c:pt idx="1567">
                  <c:v>11.8497009277343</c:v>
                </c:pt>
                <c:pt idx="1568">
                  <c:v>11.224640846252401</c:v>
                </c:pt>
                <c:pt idx="1569">
                  <c:v>11.5044755935668</c:v>
                </c:pt>
                <c:pt idx="1570">
                  <c:v>11.826708793640099</c:v>
                </c:pt>
                <c:pt idx="1571">
                  <c:v>12.721681594848603</c:v>
                </c:pt>
                <c:pt idx="1572">
                  <c:v>12.956905364990202</c:v>
                </c:pt>
                <c:pt idx="1573">
                  <c:v>12.237262725829996</c:v>
                </c:pt>
                <c:pt idx="1574">
                  <c:v>12.394407272338801</c:v>
                </c:pt>
                <c:pt idx="1575">
                  <c:v>13.0549659729003</c:v>
                </c:pt>
                <c:pt idx="1576">
                  <c:v>12.664637565612702</c:v>
                </c:pt>
                <c:pt idx="1577">
                  <c:v>13.2956743240356</c:v>
                </c:pt>
                <c:pt idx="1578">
                  <c:v>13.1809768676757</c:v>
                </c:pt>
                <c:pt idx="1579">
                  <c:v>12.403151512145902</c:v>
                </c:pt>
                <c:pt idx="1580">
                  <c:v>12.1850061416625</c:v>
                </c:pt>
                <c:pt idx="1581">
                  <c:v>12.904685974121001</c:v>
                </c:pt>
                <c:pt idx="1582">
                  <c:v>12.777834892272899</c:v>
                </c:pt>
                <c:pt idx="1583">
                  <c:v>12.481021881103498</c:v>
                </c:pt>
                <c:pt idx="1584">
                  <c:v>12.427977561950598</c:v>
                </c:pt>
                <c:pt idx="1585">
                  <c:v>12.3427877426147</c:v>
                </c:pt>
                <c:pt idx="1586">
                  <c:v>12.777606010437001</c:v>
                </c:pt>
                <c:pt idx="1587">
                  <c:v>12.427058219909602</c:v>
                </c:pt>
                <c:pt idx="1588">
                  <c:v>13.054812431335399</c:v>
                </c:pt>
                <c:pt idx="1589">
                  <c:v>12.5172405242919</c:v>
                </c:pt>
                <c:pt idx="1590">
                  <c:v>13.199343681335398</c:v>
                </c:pt>
                <c:pt idx="1591">
                  <c:v>13.121881484985298</c:v>
                </c:pt>
                <c:pt idx="1592">
                  <c:v>12.4713993072509</c:v>
                </c:pt>
                <c:pt idx="1593">
                  <c:v>12.029700279235803</c:v>
                </c:pt>
                <c:pt idx="1594">
                  <c:v>11.514238357543899</c:v>
                </c:pt>
                <c:pt idx="1595">
                  <c:v>11.4785966873168</c:v>
                </c:pt>
                <c:pt idx="1596">
                  <c:v>11.725146293640101</c:v>
                </c:pt>
                <c:pt idx="1597">
                  <c:v>10.826891899108801</c:v>
                </c:pt>
                <c:pt idx="1598">
                  <c:v>11.2610168457031</c:v>
                </c:pt>
                <c:pt idx="1599">
                  <c:v>12.189805984496999</c:v>
                </c:pt>
                <c:pt idx="1600">
                  <c:v>12.078049659729002</c:v>
                </c:pt>
                <c:pt idx="1601">
                  <c:v>11.944941520690898</c:v>
                </c:pt>
                <c:pt idx="1602">
                  <c:v>11.760140419006301</c:v>
                </c:pt>
                <c:pt idx="1603">
                  <c:v>11.877443313598604</c:v>
                </c:pt>
                <c:pt idx="1604">
                  <c:v>12.032304763793897</c:v>
                </c:pt>
                <c:pt idx="1605">
                  <c:v>13.4042978286743</c:v>
                </c:pt>
                <c:pt idx="1606">
                  <c:v>12.8544654846191</c:v>
                </c:pt>
                <c:pt idx="1607">
                  <c:v>13.725481033325101</c:v>
                </c:pt>
                <c:pt idx="1608">
                  <c:v>12.704596519470204</c:v>
                </c:pt>
                <c:pt idx="1609">
                  <c:v>12.587849617004302</c:v>
                </c:pt>
                <c:pt idx="1610">
                  <c:v>12.9401597976684</c:v>
                </c:pt>
                <c:pt idx="1611">
                  <c:v>12.433560371398899</c:v>
                </c:pt>
                <c:pt idx="1612">
                  <c:v>12.469793319702102</c:v>
                </c:pt>
                <c:pt idx="1613">
                  <c:v>12.6396732330322</c:v>
                </c:pt>
                <c:pt idx="1614">
                  <c:v>12.2927646636962</c:v>
                </c:pt>
                <c:pt idx="1615">
                  <c:v>12.6951885223388</c:v>
                </c:pt>
                <c:pt idx="1616">
                  <c:v>12.0047245025634</c:v>
                </c:pt>
                <c:pt idx="1617">
                  <c:v>12.9861097335815</c:v>
                </c:pt>
                <c:pt idx="1618">
                  <c:v>12.785513877868604</c:v>
                </c:pt>
                <c:pt idx="1619">
                  <c:v>12.6131534576416</c:v>
                </c:pt>
                <c:pt idx="1620">
                  <c:v>11.457571029663002</c:v>
                </c:pt>
                <c:pt idx="1621">
                  <c:v>11.7851085662841</c:v>
                </c:pt>
                <c:pt idx="1622">
                  <c:v>11.755199432373002</c:v>
                </c:pt>
                <c:pt idx="1623">
                  <c:v>11.864139556884703</c:v>
                </c:pt>
                <c:pt idx="1624">
                  <c:v>12.4573707580566</c:v>
                </c:pt>
                <c:pt idx="1625">
                  <c:v>12.1498260498046</c:v>
                </c:pt>
                <c:pt idx="1626">
                  <c:v>12.5971279144287</c:v>
                </c:pt>
                <c:pt idx="1627">
                  <c:v>12.729972839355399</c:v>
                </c:pt>
                <c:pt idx="1628">
                  <c:v>13.582862854003901</c:v>
                </c:pt>
                <c:pt idx="1629">
                  <c:v>12.376461982727001</c:v>
                </c:pt>
                <c:pt idx="1630">
                  <c:v>12.585585594177203</c:v>
                </c:pt>
                <c:pt idx="1631">
                  <c:v>12.403092384338303</c:v>
                </c:pt>
                <c:pt idx="1632">
                  <c:v>12.2086896896362</c:v>
                </c:pt>
                <c:pt idx="1633">
                  <c:v>12.3291273117065</c:v>
                </c:pt>
                <c:pt idx="1634">
                  <c:v>13.212878227233798</c:v>
                </c:pt>
                <c:pt idx="1635">
                  <c:v>12.197882652282702</c:v>
                </c:pt>
                <c:pt idx="1636">
                  <c:v>13.133852005004799</c:v>
                </c:pt>
                <c:pt idx="1637">
                  <c:v>11.953882217407205</c:v>
                </c:pt>
                <c:pt idx="1638">
                  <c:v>12.5459861755371</c:v>
                </c:pt>
                <c:pt idx="1639">
                  <c:v>12.8789558410644</c:v>
                </c:pt>
                <c:pt idx="1640">
                  <c:v>12.841484069824201</c:v>
                </c:pt>
                <c:pt idx="1641">
                  <c:v>12.269826889038002</c:v>
                </c:pt>
                <c:pt idx="1642">
                  <c:v>12.395869255065904</c:v>
                </c:pt>
                <c:pt idx="1643">
                  <c:v>13.507270812988201</c:v>
                </c:pt>
                <c:pt idx="1644">
                  <c:v>12.567873954772898</c:v>
                </c:pt>
                <c:pt idx="1645">
                  <c:v>12.8805685043334</c:v>
                </c:pt>
                <c:pt idx="1646">
                  <c:v>12.069416999816802</c:v>
                </c:pt>
                <c:pt idx="1647">
                  <c:v>11.866334915161104</c:v>
                </c:pt>
                <c:pt idx="1648">
                  <c:v>12.6871538162231</c:v>
                </c:pt>
                <c:pt idx="1649">
                  <c:v>12.532299995422301</c:v>
                </c:pt>
                <c:pt idx="1650">
                  <c:v>13.070426940917899</c:v>
                </c:pt>
                <c:pt idx="1651">
                  <c:v>13.310477256774904</c:v>
                </c:pt>
                <c:pt idx="1652">
                  <c:v>13.774371147155696</c:v>
                </c:pt>
                <c:pt idx="1653">
                  <c:v>13.366058349609302</c:v>
                </c:pt>
                <c:pt idx="1654">
                  <c:v>12.8513221740722</c:v>
                </c:pt>
                <c:pt idx="1655">
                  <c:v>12.916707038879302</c:v>
                </c:pt>
                <c:pt idx="1656">
                  <c:v>12.914442062377899</c:v>
                </c:pt>
                <c:pt idx="1657">
                  <c:v>12.924052238464302</c:v>
                </c:pt>
                <c:pt idx="1658">
                  <c:v>12.4099998474121</c:v>
                </c:pt>
                <c:pt idx="1659">
                  <c:v>12.385094642639102</c:v>
                </c:pt>
                <c:pt idx="1660">
                  <c:v>11.1388349533081</c:v>
                </c:pt>
                <c:pt idx="1661">
                  <c:v>11.102367401123001</c:v>
                </c:pt>
                <c:pt idx="1662">
                  <c:v>10.174124717712401</c:v>
                </c:pt>
                <c:pt idx="1663">
                  <c:v>10.2639570236206</c:v>
                </c:pt>
                <c:pt idx="1664">
                  <c:v>10.3319988250732</c:v>
                </c:pt>
                <c:pt idx="1665">
                  <c:v>11.368334770202599</c:v>
                </c:pt>
                <c:pt idx="1666">
                  <c:v>10.5999450683593</c:v>
                </c:pt>
                <c:pt idx="1667">
                  <c:v>10.812711715698201</c:v>
                </c:pt>
                <c:pt idx="1668">
                  <c:v>11.1455688476562</c:v>
                </c:pt>
                <c:pt idx="1669">
                  <c:v>11.315687179565403</c:v>
                </c:pt>
                <c:pt idx="1670">
                  <c:v>11.612043380737299</c:v>
                </c:pt>
                <c:pt idx="1671">
                  <c:v>11.8159980773925</c:v>
                </c:pt>
                <c:pt idx="1672">
                  <c:v>11.3740129470825</c:v>
                </c:pt>
                <c:pt idx="1673">
                  <c:v>11.144538879394499</c:v>
                </c:pt>
                <c:pt idx="1674">
                  <c:v>11.440857887268002</c:v>
                </c:pt>
                <c:pt idx="1675">
                  <c:v>10.987757682800202</c:v>
                </c:pt>
                <c:pt idx="1676">
                  <c:v>12.246327400207496</c:v>
                </c:pt>
                <c:pt idx="1677">
                  <c:v>12.4389028549194</c:v>
                </c:pt>
                <c:pt idx="1678">
                  <c:v>12.616663932800202</c:v>
                </c:pt>
                <c:pt idx="1679">
                  <c:v>12.707551002502401</c:v>
                </c:pt>
                <c:pt idx="1680">
                  <c:v>12.518210411071697</c:v>
                </c:pt>
                <c:pt idx="1681">
                  <c:v>12.279302597045803</c:v>
                </c:pt>
                <c:pt idx="1682">
                  <c:v>12.3306789398193</c:v>
                </c:pt>
                <c:pt idx="1683">
                  <c:v>11.9245557785034</c:v>
                </c:pt>
                <c:pt idx="1684">
                  <c:v>11.3548221588134</c:v>
                </c:pt>
                <c:pt idx="1685">
                  <c:v>12.1387872695922</c:v>
                </c:pt>
                <c:pt idx="1686">
                  <c:v>11.8071193695068</c:v>
                </c:pt>
                <c:pt idx="1687">
                  <c:v>12.735107421874998</c:v>
                </c:pt>
                <c:pt idx="1688">
                  <c:v>12.631278038024901</c:v>
                </c:pt>
                <c:pt idx="1689">
                  <c:v>12.4770164489746</c:v>
                </c:pt>
                <c:pt idx="1690">
                  <c:v>12.112316131591699</c:v>
                </c:pt>
                <c:pt idx="1691">
                  <c:v>12.453659057617102</c:v>
                </c:pt>
                <c:pt idx="1692">
                  <c:v>12.366957664489702</c:v>
                </c:pt>
                <c:pt idx="1693">
                  <c:v>12.218107223510698</c:v>
                </c:pt>
                <c:pt idx="1694">
                  <c:v>12.729073524474998</c:v>
                </c:pt>
                <c:pt idx="1695">
                  <c:v>12.625781059265101</c:v>
                </c:pt>
                <c:pt idx="1696">
                  <c:v>12.462473869323702</c:v>
                </c:pt>
                <c:pt idx="1697">
                  <c:v>12.0358924865722</c:v>
                </c:pt>
                <c:pt idx="1698">
                  <c:v>11.570900917053201</c:v>
                </c:pt>
                <c:pt idx="1699">
                  <c:v>12.176339149475</c:v>
                </c:pt>
                <c:pt idx="1700">
                  <c:v>12.091899871826103</c:v>
                </c:pt>
                <c:pt idx="1701">
                  <c:v>12.3577671051025</c:v>
                </c:pt>
                <c:pt idx="1702">
                  <c:v>12.402170181274398</c:v>
                </c:pt>
                <c:pt idx="1703">
                  <c:v>11.8170166015625</c:v>
                </c:pt>
                <c:pt idx="1704">
                  <c:v>12.6998901367187</c:v>
                </c:pt>
                <c:pt idx="1705">
                  <c:v>12.949769973754799</c:v>
                </c:pt>
                <c:pt idx="1706">
                  <c:v>12.875066757202102</c:v>
                </c:pt>
                <c:pt idx="1707">
                  <c:v>13.7090196609497</c:v>
                </c:pt>
                <c:pt idx="1708">
                  <c:v>12.711571693420398</c:v>
                </c:pt>
                <c:pt idx="1709">
                  <c:v>12.851604461669904</c:v>
                </c:pt>
                <c:pt idx="1710">
                  <c:v>12.407736778259201</c:v>
                </c:pt>
                <c:pt idx="1711">
                  <c:v>12.092897415161103</c:v>
                </c:pt>
                <c:pt idx="1712">
                  <c:v>12.258825302123999</c:v>
                </c:pt>
                <c:pt idx="1713">
                  <c:v>11.395347595214801</c:v>
                </c:pt>
                <c:pt idx="1714">
                  <c:v>11.857838630676202</c:v>
                </c:pt>
                <c:pt idx="1715">
                  <c:v>11.442202568054199</c:v>
                </c:pt>
                <c:pt idx="1716">
                  <c:v>11.784755706787099</c:v>
                </c:pt>
                <c:pt idx="1717">
                  <c:v>10.573258399963303</c:v>
                </c:pt>
                <c:pt idx="1718">
                  <c:v>11.806571960449199</c:v>
                </c:pt>
                <c:pt idx="1719">
                  <c:v>11.340364456176699</c:v>
                </c:pt>
                <c:pt idx="1720">
                  <c:v>11.288548469543398</c:v>
                </c:pt>
                <c:pt idx="1721">
                  <c:v>11.605992317199702</c:v>
                </c:pt>
                <c:pt idx="1722">
                  <c:v>12.191959381103498</c:v>
                </c:pt>
                <c:pt idx="1723">
                  <c:v>11.989180564880302</c:v>
                </c:pt>
                <c:pt idx="1724">
                  <c:v>12.8143596649169</c:v>
                </c:pt>
                <c:pt idx="1725">
                  <c:v>12.226854324340801</c:v>
                </c:pt>
                <c:pt idx="1726">
                  <c:v>11.2626791000366</c:v>
                </c:pt>
                <c:pt idx="1727">
                  <c:v>11.738764762878397</c:v>
                </c:pt>
                <c:pt idx="1728">
                  <c:v>11.822449684143004</c:v>
                </c:pt>
                <c:pt idx="1729">
                  <c:v>11.8944177627563</c:v>
                </c:pt>
                <c:pt idx="1730">
                  <c:v>12.5096588134765</c:v>
                </c:pt>
                <c:pt idx="1731">
                  <c:v>12.8200159072875</c:v>
                </c:pt>
                <c:pt idx="1732">
                  <c:v>11.855550765991202</c:v>
                </c:pt>
                <c:pt idx="1733">
                  <c:v>12.178308486938397</c:v>
                </c:pt>
                <c:pt idx="1734">
                  <c:v>12.344922065734798</c:v>
                </c:pt>
                <c:pt idx="1735">
                  <c:v>13.0467329025268</c:v>
                </c:pt>
                <c:pt idx="1736">
                  <c:v>12.8892316818237</c:v>
                </c:pt>
                <c:pt idx="1737">
                  <c:v>12.5582361221313</c:v>
                </c:pt>
                <c:pt idx="1738">
                  <c:v>12.860280036926204</c:v>
                </c:pt>
                <c:pt idx="1739">
                  <c:v>13.043375015258698</c:v>
                </c:pt>
                <c:pt idx="1740">
                  <c:v>13.195653915405204</c:v>
                </c:pt>
                <c:pt idx="1741">
                  <c:v>13.128420829772898</c:v>
                </c:pt>
                <c:pt idx="1742">
                  <c:v>13.6899261474609</c:v>
                </c:pt>
                <c:pt idx="1743">
                  <c:v>13.930898666381799</c:v>
                </c:pt>
                <c:pt idx="1744">
                  <c:v>13.981374740600499</c:v>
                </c:pt>
                <c:pt idx="1745">
                  <c:v>13.528119087219197</c:v>
                </c:pt>
                <c:pt idx="1746">
                  <c:v>13.606950759887599</c:v>
                </c:pt>
                <c:pt idx="1747">
                  <c:v>13.022139549255302</c:v>
                </c:pt>
                <c:pt idx="1748">
                  <c:v>13.4739685058593</c:v>
                </c:pt>
                <c:pt idx="1749">
                  <c:v>13.501727104186999</c:v>
                </c:pt>
                <c:pt idx="1750">
                  <c:v>14.005830764770501</c:v>
                </c:pt>
                <c:pt idx="1751">
                  <c:v>14.337744712829501</c:v>
                </c:pt>
                <c:pt idx="1752">
                  <c:v>14.172462463378899</c:v>
                </c:pt>
                <c:pt idx="1753">
                  <c:v>15.090360641479398</c:v>
                </c:pt>
                <c:pt idx="1754">
                  <c:v>14.970856666564904</c:v>
                </c:pt>
                <c:pt idx="1755">
                  <c:v>14.777629852294902</c:v>
                </c:pt>
                <c:pt idx="1756">
                  <c:v>14.985790252685504</c:v>
                </c:pt>
                <c:pt idx="1757">
                  <c:v>14.740688323974599</c:v>
                </c:pt>
                <c:pt idx="1758">
                  <c:v>15.130831718444799</c:v>
                </c:pt>
                <c:pt idx="1759">
                  <c:v>15.041454315185502</c:v>
                </c:pt>
                <c:pt idx="1760">
                  <c:v>15.533824920654197</c:v>
                </c:pt>
                <c:pt idx="1761">
                  <c:v>16.002111434936499</c:v>
                </c:pt>
                <c:pt idx="1762">
                  <c:v>15.757671356201101</c:v>
                </c:pt>
                <c:pt idx="1763">
                  <c:v>16.257661819458004</c:v>
                </c:pt>
                <c:pt idx="1764">
                  <c:v>17.0594272613525</c:v>
                </c:pt>
                <c:pt idx="1765">
                  <c:v>16.633880615234304</c:v>
                </c:pt>
                <c:pt idx="1766">
                  <c:v>17.379619598388597</c:v>
                </c:pt>
                <c:pt idx="1767">
                  <c:v>16.765844345092699</c:v>
                </c:pt>
                <c:pt idx="1768">
                  <c:v>16.778551101684503</c:v>
                </c:pt>
                <c:pt idx="1769">
                  <c:v>16.865142822265593</c:v>
                </c:pt>
                <c:pt idx="1770">
                  <c:v>16.370710372924794</c:v>
                </c:pt>
                <c:pt idx="1771">
                  <c:v>15.5915985107421</c:v>
                </c:pt>
                <c:pt idx="1772">
                  <c:v>16.043869018554602</c:v>
                </c:pt>
                <c:pt idx="1773">
                  <c:v>16.1610717773437</c:v>
                </c:pt>
                <c:pt idx="1774">
                  <c:v>16.727649688720692</c:v>
                </c:pt>
                <c:pt idx="1775">
                  <c:v>16.900337219238196</c:v>
                </c:pt>
                <c:pt idx="1776">
                  <c:v>16.846084594726499</c:v>
                </c:pt>
                <c:pt idx="1777">
                  <c:v>17.446241378784098</c:v>
                </c:pt>
                <c:pt idx="1778">
                  <c:v>17.422227859496996</c:v>
                </c:pt>
                <c:pt idx="1779">
                  <c:v>17.291845321655202</c:v>
                </c:pt>
                <c:pt idx="1780">
                  <c:v>17.138095855712798</c:v>
                </c:pt>
                <c:pt idx="1781">
                  <c:v>17.610937118530202</c:v>
                </c:pt>
                <c:pt idx="1782">
                  <c:v>17.860822677612298</c:v>
                </c:pt>
                <c:pt idx="1783">
                  <c:v>17.96277999877919</c:v>
                </c:pt>
                <c:pt idx="1784">
                  <c:v>18.127775192260703</c:v>
                </c:pt>
                <c:pt idx="1785">
                  <c:v>18.392732620239194</c:v>
                </c:pt>
                <c:pt idx="1786">
                  <c:v>18.607597351074201</c:v>
                </c:pt>
                <c:pt idx="1787">
                  <c:v>17.958196640014599</c:v>
                </c:pt>
                <c:pt idx="1788">
                  <c:v>17.583425521850501</c:v>
                </c:pt>
                <c:pt idx="1789">
                  <c:v>18.588174819946197</c:v>
                </c:pt>
                <c:pt idx="1790">
                  <c:v>17.832067489623999</c:v>
                </c:pt>
                <c:pt idx="1791">
                  <c:v>18.272796630859293</c:v>
                </c:pt>
                <c:pt idx="1792">
                  <c:v>18.617698669433505</c:v>
                </c:pt>
                <c:pt idx="1793">
                  <c:v>19.227249145507791</c:v>
                </c:pt>
                <c:pt idx="1794">
                  <c:v>19.341333389282202</c:v>
                </c:pt>
                <c:pt idx="1795">
                  <c:v>19.3333015441894</c:v>
                </c:pt>
                <c:pt idx="1796">
                  <c:v>19.167301177978501</c:v>
                </c:pt>
                <c:pt idx="1797">
                  <c:v>18.898916244506797</c:v>
                </c:pt>
                <c:pt idx="1798">
                  <c:v>18.693014144897404</c:v>
                </c:pt>
                <c:pt idx="1799">
                  <c:v>19.1068420410156</c:v>
                </c:pt>
                <c:pt idx="1800">
                  <c:v>18.283554077148391</c:v>
                </c:pt>
                <c:pt idx="1801">
                  <c:v>18.9774570465087</c:v>
                </c:pt>
                <c:pt idx="1802">
                  <c:v>18.864236831664993</c:v>
                </c:pt>
                <c:pt idx="1803">
                  <c:v>18.6059474945068</c:v>
                </c:pt>
                <c:pt idx="1804">
                  <c:v>18.472501754760696</c:v>
                </c:pt>
                <c:pt idx="1805">
                  <c:v>19.155380249023391</c:v>
                </c:pt>
                <c:pt idx="1806">
                  <c:v>19.373050689697205</c:v>
                </c:pt>
                <c:pt idx="1807">
                  <c:v>18.967685699462795</c:v>
                </c:pt>
                <c:pt idx="1808">
                  <c:v>19.6761779785156</c:v>
                </c:pt>
                <c:pt idx="1809">
                  <c:v>19.445325851440398</c:v>
                </c:pt>
                <c:pt idx="1810">
                  <c:v>18.802755355834901</c:v>
                </c:pt>
                <c:pt idx="1811">
                  <c:v>18.448461532592695</c:v>
                </c:pt>
                <c:pt idx="1812">
                  <c:v>18.194879531860295</c:v>
                </c:pt>
                <c:pt idx="1813">
                  <c:v>18.893358230590799</c:v>
                </c:pt>
                <c:pt idx="1814">
                  <c:v>18.274663925170895</c:v>
                </c:pt>
                <c:pt idx="1815">
                  <c:v>19.202648162841697</c:v>
                </c:pt>
                <c:pt idx="1816">
                  <c:v>18.638698577880799</c:v>
                </c:pt>
                <c:pt idx="1817">
                  <c:v>19.168186187744102</c:v>
                </c:pt>
                <c:pt idx="1818">
                  <c:v>18.828268051147401</c:v>
                </c:pt>
                <c:pt idx="1819">
                  <c:v>18.800695419311502</c:v>
                </c:pt>
                <c:pt idx="1820">
                  <c:v>18.652469635009702</c:v>
                </c:pt>
                <c:pt idx="1821">
                  <c:v>18.349195480346605</c:v>
                </c:pt>
                <c:pt idx="1822">
                  <c:v>18.244960784912102</c:v>
                </c:pt>
                <c:pt idx="1823">
                  <c:v>18.3283386230468</c:v>
                </c:pt>
                <c:pt idx="1824">
                  <c:v>18.488817214965792</c:v>
                </c:pt>
                <c:pt idx="1825">
                  <c:v>18.700290679931598</c:v>
                </c:pt>
                <c:pt idx="1826">
                  <c:v>18.159288406371999</c:v>
                </c:pt>
                <c:pt idx="1827">
                  <c:v>18.516555786132798</c:v>
                </c:pt>
                <c:pt idx="1828">
                  <c:v>18.661462783813395</c:v>
                </c:pt>
                <c:pt idx="1829">
                  <c:v>19.296443939208896</c:v>
                </c:pt>
                <c:pt idx="1830">
                  <c:v>19.040178298950099</c:v>
                </c:pt>
                <c:pt idx="1831">
                  <c:v>18.7940158843994</c:v>
                </c:pt>
                <c:pt idx="1832">
                  <c:v>19.066493988037095</c:v>
                </c:pt>
                <c:pt idx="1833">
                  <c:v>18.896438598632795</c:v>
                </c:pt>
                <c:pt idx="1834">
                  <c:v>19.279275894164996</c:v>
                </c:pt>
                <c:pt idx="1835">
                  <c:v>18.751571655273395</c:v>
                </c:pt>
                <c:pt idx="1836">
                  <c:v>18.64351272583</c:v>
                </c:pt>
                <c:pt idx="1837">
                  <c:v>18.382728576660092</c:v>
                </c:pt>
                <c:pt idx="1838">
                  <c:v>17.5279140472412</c:v>
                </c:pt>
                <c:pt idx="1839">
                  <c:v>17.139034271240199</c:v>
                </c:pt>
                <c:pt idx="1840">
                  <c:v>17.581356048583896</c:v>
                </c:pt>
                <c:pt idx="1841">
                  <c:v>17.628343582153292</c:v>
                </c:pt>
                <c:pt idx="1842">
                  <c:v>18.0285930633544</c:v>
                </c:pt>
                <c:pt idx="1843">
                  <c:v>18.399801254272404</c:v>
                </c:pt>
                <c:pt idx="1844">
                  <c:v>18.182695388793896</c:v>
                </c:pt>
                <c:pt idx="1845">
                  <c:v>18.249050140380799</c:v>
                </c:pt>
                <c:pt idx="1846">
                  <c:v>18.491865158081005</c:v>
                </c:pt>
                <c:pt idx="1847">
                  <c:v>17.804489135742099</c:v>
                </c:pt>
                <c:pt idx="1848">
                  <c:v>18.152233123779197</c:v>
                </c:pt>
                <c:pt idx="1849">
                  <c:v>18.520154953002901</c:v>
                </c:pt>
                <c:pt idx="1850">
                  <c:v>18.7471523284912</c:v>
                </c:pt>
                <c:pt idx="1851">
                  <c:v>18.785537719726495</c:v>
                </c:pt>
                <c:pt idx="1852">
                  <c:v>18.127477645873999</c:v>
                </c:pt>
                <c:pt idx="1853">
                  <c:v>18.290704727172795</c:v>
                </c:pt>
                <c:pt idx="1854">
                  <c:v>18.529314041137596</c:v>
                </c:pt>
                <c:pt idx="1855">
                  <c:v>18.295667648315398</c:v>
                </c:pt>
                <c:pt idx="1856">
                  <c:v>18.115837097167898</c:v>
                </c:pt>
                <c:pt idx="1857">
                  <c:v>18.404001235961893</c:v>
                </c:pt>
                <c:pt idx="1858">
                  <c:v>18.019853591918903</c:v>
                </c:pt>
                <c:pt idx="1859">
                  <c:v>17.189268112182603</c:v>
                </c:pt>
                <c:pt idx="1860">
                  <c:v>17.698753356933498</c:v>
                </c:pt>
                <c:pt idx="1861">
                  <c:v>18.253551483154201</c:v>
                </c:pt>
                <c:pt idx="1862">
                  <c:v>18.377710342407202</c:v>
                </c:pt>
                <c:pt idx="1863">
                  <c:v>17.964258193969702</c:v>
                </c:pt>
                <c:pt idx="1864">
                  <c:v>18.321111679077099</c:v>
                </c:pt>
                <c:pt idx="1865">
                  <c:v>19.048086166381797</c:v>
                </c:pt>
                <c:pt idx="1866">
                  <c:v>18.493795394897401</c:v>
                </c:pt>
                <c:pt idx="1867">
                  <c:v>19.113172531127894</c:v>
                </c:pt>
                <c:pt idx="1868">
                  <c:v>18.350284576416001</c:v>
                </c:pt>
                <c:pt idx="1869">
                  <c:v>19.080282211303693</c:v>
                </c:pt>
                <c:pt idx="1870">
                  <c:v>18.009323120117099</c:v>
                </c:pt>
                <c:pt idx="1871">
                  <c:v>18.311819076538001</c:v>
                </c:pt>
                <c:pt idx="1872">
                  <c:v>18.411354064941399</c:v>
                </c:pt>
                <c:pt idx="1873">
                  <c:v>17.963148117065398</c:v>
                </c:pt>
                <c:pt idx="1874">
                  <c:v>18.244110107421797</c:v>
                </c:pt>
                <c:pt idx="1875">
                  <c:v>18.607734680175696</c:v>
                </c:pt>
                <c:pt idx="1876">
                  <c:v>17.880867004394503</c:v>
                </c:pt>
                <c:pt idx="1877">
                  <c:v>18.1255588531494</c:v>
                </c:pt>
                <c:pt idx="1878">
                  <c:v>18.492849349975494</c:v>
                </c:pt>
                <c:pt idx="1879">
                  <c:v>18.624807357788004</c:v>
                </c:pt>
                <c:pt idx="1880">
                  <c:v>18.260513305663991</c:v>
                </c:pt>
                <c:pt idx="1881">
                  <c:v>18.490715026855401</c:v>
                </c:pt>
                <c:pt idx="1882">
                  <c:v>18.179059982299801</c:v>
                </c:pt>
                <c:pt idx="1883">
                  <c:v>18.621971130371001</c:v>
                </c:pt>
                <c:pt idx="1884">
                  <c:v>18.986682891845692</c:v>
                </c:pt>
                <c:pt idx="1885">
                  <c:v>19.405229568481392</c:v>
                </c:pt>
                <c:pt idx="1886">
                  <c:v>19.369909286498999</c:v>
                </c:pt>
                <c:pt idx="1887">
                  <c:v>19.094566345214801</c:v>
                </c:pt>
                <c:pt idx="1888">
                  <c:v>19.163709640502894</c:v>
                </c:pt>
                <c:pt idx="1889">
                  <c:v>18.944328308105398</c:v>
                </c:pt>
                <c:pt idx="1890">
                  <c:v>18.342998504638601</c:v>
                </c:pt>
                <c:pt idx="1891">
                  <c:v>18.3989963531494</c:v>
                </c:pt>
                <c:pt idx="1892">
                  <c:v>18.463235855102496</c:v>
                </c:pt>
                <c:pt idx="1893">
                  <c:v>18.653152465820298</c:v>
                </c:pt>
                <c:pt idx="1894">
                  <c:v>18.5314540863037</c:v>
                </c:pt>
                <c:pt idx="1895">
                  <c:v>18.184791564941396</c:v>
                </c:pt>
                <c:pt idx="1896">
                  <c:v>18.019685745239201</c:v>
                </c:pt>
                <c:pt idx="1897">
                  <c:v>17.823886871337791</c:v>
                </c:pt>
                <c:pt idx="1898">
                  <c:v>17.958190917968697</c:v>
                </c:pt>
                <c:pt idx="1899">
                  <c:v>17.577215194702102</c:v>
                </c:pt>
                <c:pt idx="1900">
                  <c:v>17.517780303955</c:v>
                </c:pt>
                <c:pt idx="1901">
                  <c:v>17.067342758178697</c:v>
                </c:pt>
                <c:pt idx="1902">
                  <c:v>17.356967926025298</c:v>
                </c:pt>
                <c:pt idx="1903">
                  <c:v>17.320930480956999</c:v>
                </c:pt>
                <c:pt idx="1904">
                  <c:v>17.433643341064396</c:v>
                </c:pt>
                <c:pt idx="1905">
                  <c:v>18.246273040771392</c:v>
                </c:pt>
                <c:pt idx="1906">
                  <c:v>17.800920486450103</c:v>
                </c:pt>
                <c:pt idx="1907">
                  <c:v>16.688508987426697</c:v>
                </c:pt>
                <c:pt idx="1908">
                  <c:v>16.854066848754801</c:v>
                </c:pt>
                <c:pt idx="1909">
                  <c:v>17.1758632659912</c:v>
                </c:pt>
                <c:pt idx="1910">
                  <c:v>17.5183506011962</c:v>
                </c:pt>
                <c:pt idx="1911">
                  <c:v>17.376266479492102</c:v>
                </c:pt>
                <c:pt idx="1912">
                  <c:v>17.733772277831992</c:v>
                </c:pt>
                <c:pt idx="1913">
                  <c:v>18.410879135131797</c:v>
                </c:pt>
                <c:pt idx="1914">
                  <c:v>18.171566009521396</c:v>
                </c:pt>
                <c:pt idx="1915">
                  <c:v>18.7367630004882</c:v>
                </c:pt>
                <c:pt idx="1916">
                  <c:v>18.798995971679599</c:v>
                </c:pt>
                <c:pt idx="1917">
                  <c:v>17.876609802245998</c:v>
                </c:pt>
                <c:pt idx="1918">
                  <c:v>17.765134811401293</c:v>
                </c:pt>
                <c:pt idx="1919">
                  <c:v>17.693412780761694</c:v>
                </c:pt>
                <c:pt idx="1920">
                  <c:v>18.289455413818303</c:v>
                </c:pt>
                <c:pt idx="1921">
                  <c:v>18.314987182617106</c:v>
                </c:pt>
                <c:pt idx="1922">
                  <c:v>18.4217624664306</c:v>
                </c:pt>
                <c:pt idx="1923">
                  <c:v>18.725528717040998</c:v>
                </c:pt>
                <c:pt idx="1924">
                  <c:v>19.275199890136694</c:v>
                </c:pt>
                <c:pt idx="1925">
                  <c:v>18.6659851074218</c:v>
                </c:pt>
                <c:pt idx="1926">
                  <c:v>18.006288528442301</c:v>
                </c:pt>
                <c:pt idx="1927">
                  <c:v>18.2744636535644</c:v>
                </c:pt>
                <c:pt idx="1928">
                  <c:v>18.703708648681602</c:v>
                </c:pt>
                <c:pt idx="1929">
                  <c:v>17.841062545776296</c:v>
                </c:pt>
                <c:pt idx="1930">
                  <c:v>17.637893676757798</c:v>
                </c:pt>
                <c:pt idx="1931">
                  <c:v>17.704916000366197</c:v>
                </c:pt>
                <c:pt idx="1932">
                  <c:v>18.061241149902298</c:v>
                </c:pt>
                <c:pt idx="1933">
                  <c:v>19.082399368286097</c:v>
                </c:pt>
                <c:pt idx="1934">
                  <c:v>18.020971298217702</c:v>
                </c:pt>
                <c:pt idx="1935">
                  <c:v>17.951677322387599</c:v>
                </c:pt>
                <c:pt idx="1936">
                  <c:v>17.890527725219705</c:v>
                </c:pt>
                <c:pt idx="1937">
                  <c:v>18.301668167114205</c:v>
                </c:pt>
                <c:pt idx="1938">
                  <c:v>18.076114654540998</c:v>
                </c:pt>
                <c:pt idx="1939">
                  <c:v>17.456075668334901</c:v>
                </c:pt>
                <c:pt idx="1940">
                  <c:v>17.575832366943295</c:v>
                </c:pt>
                <c:pt idx="1941">
                  <c:v>16.313335418701101</c:v>
                </c:pt>
                <c:pt idx="1942">
                  <c:v>16.9121799468994</c:v>
                </c:pt>
                <c:pt idx="1943">
                  <c:v>16.6441745758056</c:v>
                </c:pt>
                <c:pt idx="1944">
                  <c:v>16.401674270629794</c:v>
                </c:pt>
                <c:pt idx="1945">
                  <c:v>16.743227005004798</c:v>
                </c:pt>
                <c:pt idx="1946">
                  <c:v>16.627662658691399</c:v>
                </c:pt>
                <c:pt idx="1947">
                  <c:v>16.403326034545888</c:v>
                </c:pt>
                <c:pt idx="1948">
                  <c:v>17.1870727539062</c:v>
                </c:pt>
                <c:pt idx="1949">
                  <c:v>16.882822036743093</c:v>
                </c:pt>
                <c:pt idx="1950">
                  <c:v>16.962352752685497</c:v>
                </c:pt>
                <c:pt idx="1951">
                  <c:v>16.777322769164996</c:v>
                </c:pt>
                <c:pt idx="1952">
                  <c:v>16.914985656738203</c:v>
                </c:pt>
                <c:pt idx="1953">
                  <c:v>17.367626190185497</c:v>
                </c:pt>
                <c:pt idx="1954">
                  <c:v>17.156631469726502</c:v>
                </c:pt>
                <c:pt idx="1955">
                  <c:v>17.331241607666001</c:v>
                </c:pt>
                <c:pt idx="1956">
                  <c:v>17.4526653289794</c:v>
                </c:pt>
                <c:pt idx="1957">
                  <c:v>17.078477859496999</c:v>
                </c:pt>
                <c:pt idx="1958">
                  <c:v>17.636398315429602</c:v>
                </c:pt>
                <c:pt idx="1959">
                  <c:v>17.886114120483395</c:v>
                </c:pt>
                <c:pt idx="1960">
                  <c:v>18.149351119995103</c:v>
                </c:pt>
                <c:pt idx="1961">
                  <c:v>17.121162414550703</c:v>
                </c:pt>
                <c:pt idx="1962">
                  <c:v>17.6669921875</c:v>
                </c:pt>
                <c:pt idx="1963">
                  <c:v>17.2940769195556</c:v>
                </c:pt>
                <c:pt idx="1964">
                  <c:v>17.379280090331996</c:v>
                </c:pt>
                <c:pt idx="1965">
                  <c:v>17.724250793457003</c:v>
                </c:pt>
                <c:pt idx="1966">
                  <c:v>17.598510742187496</c:v>
                </c:pt>
                <c:pt idx="1967">
                  <c:v>17.625198364257798</c:v>
                </c:pt>
                <c:pt idx="1968">
                  <c:v>17.246200561523388</c:v>
                </c:pt>
                <c:pt idx="1969">
                  <c:v>18.341772079467695</c:v>
                </c:pt>
                <c:pt idx="1970">
                  <c:v>17.652067184448203</c:v>
                </c:pt>
                <c:pt idx="1971">
                  <c:v>17.390811920166001</c:v>
                </c:pt>
                <c:pt idx="1972">
                  <c:v>17.193908691406204</c:v>
                </c:pt>
                <c:pt idx="1973">
                  <c:v>17.004796981811499</c:v>
                </c:pt>
                <c:pt idx="1974">
                  <c:v>17.910049438476499</c:v>
                </c:pt>
                <c:pt idx="1975">
                  <c:v>17.520404815673796</c:v>
                </c:pt>
                <c:pt idx="1976">
                  <c:v>16.6574897766113</c:v>
                </c:pt>
                <c:pt idx="1977">
                  <c:v>16.821306228637599</c:v>
                </c:pt>
                <c:pt idx="1978">
                  <c:v>17.795766830444293</c:v>
                </c:pt>
                <c:pt idx="1979">
                  <c:v>17.483028411865195</c:v>
                </c:pt>
                <c:pt idx="1980">
                  <c:v>17.315284729003903</c:v>
                </c:pt>
                <c:pt idx="1981">
                  <c:v>17.730852127075103</c:v>
                </c:pt>
                <c:pt idx="1982">
                  <c:v>18.256246566772397</c:v>
                </c:pt>
                <c:pt idx="1983">
                  <c:v>17.997819900512599</c:v>
                </c:pt>
                <c:pt idx="1984">
                  <c:v>17.890533447265597</c:v>
                </c:pt>
                <c:pt idx="1985">
                  <c:v>17.715133666992099</c:v>
                </c:pt>
                <c:pt idx="1986">
                  <c:v>18.331331253051701</c:v>
                </c:pt>
                <c:pt idx="1987">
                  <c:v>18.152330398559499</c:v>
                </c:pt>
                <c:pt idx="1988">
                  <c:v>18.2363891601562</c:v>
                </c:pt>
                <c:pt idx="1989">
                  <c:v>18.9331970214843</c:v>
                </c:pt>
                <c:pt idx="1990">
                  <c:v>18.630056381225501</c:v>
                </c:pt>
                <c:pt idx="1991">
                  <c:v>19.289785385131793</c:v>
                </c:pt>
                <c:pt idx="1992">
                  <c:v>18.495111465454105</c:v>
                </c:pt>
                <c:pt idx="1993">
                  <c:v>18.908254623413001</c:v>
                </c:pt>
                <c:pt idx="1994">
                  <c:v>19.0710849761962</c:v>
                </c:pt>
                <c:pt idx="1995">
                  <c:v>19.276931762695298</c:v>
                </c:pt>
                <c:pt idx="1996">
                  <c:v>19.714578628540004</c:v>
                </c:pt>
                <c:pt idx="1997">
                  <c:v>19.546819686889599</c:v>
                </c:pt>
                <c:pt idx="1998">
                  <c:v>19.704254150390604</c:v>
                </c:pt>
                <c:pt idx="1999">
                  <c:v>19.679866790771399</c:v>
                </c:pt>
                <c:pt idx="2000">
                  <c:v>19.816799163818303</c:v>
                </c:pt>
                <c:pt idx="2001">
                  <c:v>18.720746994018498</c:v>
                </c:pt>
                <c:pt idx="2002">
                  <c:v>19.086883544921793</c:v>
                </c:pt>
                <c:pt idx="2003">
                  <c:v>18.551679611206001</c:v>
                </c:pt>
                <c:pt idx="2004">
                  <c:v>17.904024124145501</c:v>
                </c:pt>
                <c:pt idx="2005">
                  <c:v>18.340845108032205</c:v>
                </c:pt>
                <c:pt idx="2006">
                  <c:v>17.878929138183498</c:v>
                </c:pt>
                <c:pt idx="2007">
                  <c:v>18.606227874755795</c:v>
                </c:pt>
                <c:pt idx="2008">
                  <c:v>17.882968902587795</c:v>
                </c:pt>
                <c:pt idx="2009">
                  <c:v>17.923406600952095</c:v>
                </c:pt>
                <c:pt idx="2010">
                  <c:v>17.7669773101806</c:v>
                </c:pt>
                <c:pt idx="2011">
                  <c:v>17.349697113037099</c:v>
                </c:pt>
                <c:pt idx="2012">
                  <c:v>17.261791229248001</c:v>
                </c:pt>
                <c:pt idx="2013">
                  <c:v>17.770248413085895</c:v>
                </c:pt>
                <c:pt idx="2014">
                  <c:v>17.611606597900295</c:v>
                </c:pt>
                <c:pt idx="2015">
                  <c:v>18.5433959960937</c:v>
                </c:pt>
                <c:pt idx="2016">
                  <c:v>18.445211410522397</c:v>
                </c:pt>
                <c:pt idx="2017">
                  <c:v>18.8473796844482</c:v>
                </c:pt>
                <c:pt idx="2018">
                  <c:v>18.199325561523391</c:v>
                </c:pt>
                <c:pt idx="2019">
                  <c:v>17.861082077026296</c:v>
                </c:pt>
                <c:pt idx="2020">
                  <c:v>16.947229385375888</c:v>
                </c:pt>
                <c:pt idx="2021">
                  <c:v>17.719602584838796</c:v>
                </c:pt>
                <c:pt idx="2022">
                  <c:v>17.081783294677695</c:v>
                </c:pt>
                <c:pt idx="2023">
                  <c:v>17.121877670288004</c:v>
                </c:pt>
                <c:pt idx="2024">
                  <c:v>17.167469024658203</c:v>
                </c:pt>
                <c:pt idx="2025">
                  <c:v>16.600603103637599</c:v>
                </c:pt>
                <c:pt idx="2026">
                  <c:v>16.075939178466697</c:v>
                </c:pt>
                <c:pt idx="2027">
                  <c:v>16.610130310058505</c:v>
                </c:pt>
                <c:pt idx="2028">
                  <c:v>16.052623748779194</c:v>
                </c:pt>
                <c:pt idx="2029">
                  <c:v>16.765184402465795</c:v>
                </c:pt>
                <c:pt idx="2030">
                  <c:v>16.830381393432603</c:v>
                </c:pt>
                <c:pt idx="2031">
                  <c:v>17.572593688964794</c:v>
                </c:pt>
                <c:pt idx="2032">
                  <c:v>17.708459854125888</c:v>
                </c:pt>
                <c:pt idx="2033">
                  <c:v>17.7661743164062</c:v>
                </c:pt>
                <c:pt idx="2034">
                  <c:v>18.030599594116197</c:v>
                </c:pt>
                <c:pt idx="2035">
                  <c:v>17.937559127807603</c:v>
                </c:pt>
                <c:pt idx="2036">
                  <c:v>18.797250747680604</c:v>
                </c:pt>
                <c:pt idx="2037">
                  <c:v>17.645235061645501</c:v>
                </c:pt>
                <c:pt idx="2038">
                  <c:v>17.897024154663001</c:v>
                </c:pt>
                <c:pt idx="2039">
                  <c:v>17.436662673950096</c:v>
                </c:pt>
                <c:pt idx="2040">
                  <c:v>17.593206405639599</c:v>
                </c:pt>
                <c:pt idx="2041">
                  <c:v>17.206039428710895</c:v>
                </c:pt>
                <c:pt idx="2042">
                  <c:v>17.346086502075096</c:v>
                </c:pt>
                <c:pt idx="2043">
                  <c:v>17.343265533447202</c:v>
                </c:pt>
                <c:pt idx="2044">
                  <c:v>17.305366516113196</c:v>
                </c:pt>
                <c:pt idx="2045">
                  <c:v>17.143884658813398</c:v>
                </c:pt>
                <c:pt idx="2046">
                  <c:v>17.033159255981396</c:v>
                </c:pt>
                <c:pt idx="2047">
                  <c:v>18.247421264648395</c:v>
                </c:pt>
                <c:pt idx="2048">
                  <c:v>17.669610977172791</c:v>
                </c:pt>
                <c:pt idx="2049">
                  <c:v>17.616348266601502</c:v>
                </c:pt>
                <c:pt idx="2050">
                  <c:v>16.579860687255803</c:v>
                </c:pt>
                <c:pt idx="2051">
                  <c:v>16.996105194091701</c:v>
                </c:pt>
                <c:pt idx="2052">
                  <c:v>17.2038269042968</c:v>
                </c:pt>
                <c:pt idx="2053">
                  <c:v>17.339584350585895</c:v>
                </c:pt>
                <c:pt idx="2054">
                  <c:v>17.6985759735107</c:v>
                </c:pt>
                <c:pt idx="2055">
                  <c:v>16.807228088378899</c:v>
                </c:pt>
                <c:pt idx="2056">
                  <c:v>17.677791595458903</c:v>
                </c:pt>
                <c:pt idx="2057">
                  <c:v>17.842622756957997</c:v>
                </c:pt>
                <c:pt idx="2058">
                  <c:v>17.911211013793899</c:v>
                </c:pt>
                <c:pt idx="2059">
                  <c:v>17.069316864013597</c:v>
                </c:pt>
                <c:pt idx="2060">
                  <c:v>17.689668655395501</c:v>
                </c:pt>
                <c:pt idx="2061">
                  <c:v>17.8999633789062</c:v>
                </c:pt>
                <c:pt idx="2062">
                  <c:v>18.500024795532202</c:v>
                </c:pt>
                <c:pt idx="2063">
                  <c:v>18.352951049804606</c:v>
                </c:pt>
                <c:pt idx="2064">
                  <c:v>18.485990524291896</c:v>
                </c:pt>
                <c:pt idx="2065">
                  <c:v>17.685581207275291</c:v>
                </c:pt>
                <c:pt idx="2066">
                  <c:v>17.8412570953369</c:v>
                </c:pt>
                <c:pt idx="2067">
                  <c:v>18.9131050109863</c:v>
                </c:pt>
                <c:pt idx="2068">
                  <c:v>18.053461074829102</c:v>
                </c:pt>
                <c:pt idx="2069">
                  <c:v>17.945726394653292</c:v>
                </c:pt>
                <c:pt idx="2070">
                  <c:v>17.247962951660099</c:v>
                </c:pt>
                <c:pt idx="2071">
                  <c:v>18.118951797485302</c:v>
                </c:pt>
                <c:pt idx="2072">
                  <c:v>17.723625183105398</c:v>
                </c:pt>
                <c:pt idx="2073">
                  <c:v>18.009216308593697</c:v>
                </c:pt>
                <c:pt idx="2074">
                  <c:v>18.1879348754882</c:v>
                </c:pt>
                <c:pt idx="2075">
                  <c:v>18.1238288879394</c:v>
                </c:pt>
                <c:pt idx="2076">
                  <c:v>18.490381240844702</c:v>
                </c:pt>
                <c:pt idx="2077">
                  <c:v>18.6074523925781</c:v>
                </c:pt>
                <c:pt idx="2078">
                  <c:v>18.622789382934496</c:v>
                </c:pt>
                <c:pt idx="2079">
                  <c:v>19.045497894287095</c:v>
                </c:pt>
                <c:pt idx="2080">
                  <c:v>18.2058601379394</c:v>
                </c:pt>
                <c:pt idx="2081">
                  <c:v>18.594459533691396</c:v>
                </c:pt>
                <c:pt idx="2082">
                  <c:v>18.526180267333896</c:v>
                </c:pt>
                <c:pt idx="2083">
                  <c:v>18.289272308349595</c:v>
                </c:pt>
                <c:pt idx="2084">
                  <c:v>18.133085250854407</c:v>
                </c:pt>
                <c:pt idx="2085">
                  <c:v>17.748626708984293</c:v>
                </c:pt>
                <c:pt idx="2086">
                  <c:v>17.538681030273391</c:v>
                </c:pt>
                <c:pt idx="2087">
                  <c:v>17.835702896118097</c:v>
                </c:pt>
                <c:pt idx="2088">
                  <c:v>17.587388992309499</c:v>
                </c:pt>
                <c:pt idx="2089">
                  <c:v>18.214941024780202</c:v>
                </c:pt>
                <c:pt idx="2090">
                  <c:v>17.767265319824201</c:v>
                </c:pt>
                <c:pt idx="2091">
                  <c:v>17.941295623779197</c:v>
                </c:pt>
                <c:pt idx="2092">
                  <c:v>18.391395568847603</c:v>
                </c:pt>
                <c:pt idx="2093">
                  <c:v>17.448207855224595</c:v>
                </c:pt>
                <c:pt idx="2094">
                  <c:v>17.672901153564403</c:v>
                </c:pt>
                <c:pt idx="2095">
                  <c:v>17.8459453582763</c:v>
                </c:pt>
                <c:pt idx="2096">
                  <c:v>17.735296249389595</c:v>
                </c:pt>
                <c:pt idx="2097">
                  <c:v>18.306612014770497</c:v>
                </c:pt>
                <c:pt idx="2098">
                  <c:v>17.495473861694297</c:v>
                </c:pt>
                <c:pt idx="2099">
                  <c:v>17.907218933105398</c:v>
                </c:pt>
                <c:pt idx="2100">
                  <c:v>17.557722091674798</c:v>
                </c:pt>
                <c:pt idx="2101">
                  <c:v>18.172372817993097</c:v>
                </c:pt>
                <c:pt idx="2102">
                  <c:v>17.829542160034102</c:v>
                </c:pt>
                <c:pt idx="2103">
                  <c:v>18.1534099578857</c:v>
                </c:pt>
                <c:pt idx="2104">
                  <c:v>18.212694168090803</c:v>
                </c:pt>
                <c:pt idx="2105">
                  <c:v>17.913682937621992</c:v>
                </c:pt>
                <c:pt idx="2106">
                  <c:v>18.205678939819297</c:v>
                </c:pt>
                <c:pt idx="2107">
                  <c:v>18.697191238403299</c:v>
                </c:pt>
                <c:pt idx="2108">
                  <c:v>18.432558059692301</c:v>
                </c:pt>
                <c:pt idx="2109">
                  <c:v>18.227413177490199</c:v>
                </c:pt>
                <c:pt idx="2110">
                  <c:v>18.411169052123995</c:v>
                </c:pt>
                <c:pt idx="2111">
                  <c:v>17.733877182006804</c:v>
                </c:pt>
                <c:pt idx="2112">
                  <c:v>17.882637023925692</c:v>
                </c:pt>
                <c:pt idx="2113">
                  <c:v>17.389547348022397</c:v>
                </c:pt>
                <c:pt idx="2114">
                  <c:v>17.524761199951101</c:v>
                </c:pt>
                <c:pt idx="2115">
                  <c:v>17.801946640014602</c:v>
                </c:pt>
                <c:pt idx="2116">
                  <c:v>18.252582550048796</c:v>
                </c:pt>
                <c:pt idx="2117">
                  <c:v>18.301774978637599</c:v>
                </c:pt>
                <c:pt idx="2118">
                  <c:v>17.355033874511694</c:v>
                </c:pt>
                <c:pt idx="2119">
                  <c:v>18.270692825317294</c:v>
                </c:pt>
                <c:pt idx="2120">
                  <c:v>17.8289184570312</c:v>
                </c:pt>
                <c:pt idx="2121">
                  <c:v>18.137214660644506</c:v>
                </c:pt>
                <c:pt idx="2122">
                  <c:v>17.930873870849599</c:v>
                </c:pt>
                <c:pt idx="2123">
                  <c:v>17.716688156127898</c:v>
                </c:pt>
                <c:pt idx="2124">
                  <c:v>17.430181503295895</c:v>
                </c:pt>
                <c:pt idx="2125">
                  <c:v>18.080057144164996</c:v>
                </c:pt>
                <c:pt idx="2126">
                  <c:v>18.182847976684499</c:v>
                </c:pt>
                <c:pt idx="2127">
                  <c:v>18.394899368286104</c:v>
                </c:pt>
                <c:pt idx="2128">
                  <c:v>17.365978240966697</c:v>
                </c:pt>
                <c:pt idx="2129">
                  <c:v>17.256055831909102</c:v>
                </c:pt>
                <c:pt idx="2130">
                  <c:v>18.0612182617187</c:v>
                </c:pt>
                <c:pt idx="2131">
                  <c:v>18.254934310913001</c:v>
                </c:pt>
                <c:pt idx="2132">
                  <c:v>18.001636505126893</c:v>
                </c:pt>
                <c:pt idx="2133">
                  <c:v>17.917980194091705</c:v>
                </c:pt>
                <c:pt idx="2134">
                  <c:v>17.951343536376893</c:v>
                </c:pt>
                <c:pt idx="2135">
                  <c:v>18.161600112915</c:v>
                </c:pt>
                <c:pt idx="2136">
                  <c:v>17.881765365600504</c:v>
                </c:pt>
                <c:pt idx="2137">
                  <c:v>18.456943511962791</c:v>
                </c:pt>
                <c:pt idx="2138">
                  <c:v>17.966640472412095</c:v>
                </c:pt>
                <c:pt idx="2139">
                  <c:v>17.317914962768505</c:v>
                </c:pt>
                <c:pt idx="2140">
                  <c:v>17.504421234130795</c:v>
                </c:pt>
                <c:pt idx="2141">
                  <c:v>17.827068328857408</c:v>
                </c:pt>
                <c:pt idx="2142">
                  <c:v>17.580801010131797</c:v>
                </c:pt>
                <c:pt idx="2143">
                  <c:v>17.703708648681602</c:v>
                </c:pt>
                <c:pt idx="2144">
                  <c:v>17.188896179199197</c:v>
                </c:pt>
                <c:pt idx="2145">
                  <c:v>17.793851852416903</c:v>
                </c:pt>
                <c:pt idx="2146">
                  <c:v>18.134876251220703</c:v>
                </c:pt>
                <c:pt idx="2147">
                  <c:v>17.7195930480957</c:v>
                </c:pt>
                <c:pt idx="2148">
                  <c:v>17.936084747314403</c:v>
                </c:pt>
                <c:pt idx="2149">
                  <c:v>17.513221740722599</c:v>
                </c:pt>
                <c:pt idx="2150">
                  <c:v>18.149879455566399</c:v>
                </c:pt>
                <c:pt idx="2151">
                  <c:v>18.464309692382791</c:v>
                </c:pt>
                <c:pt idx="2152">
                  <c:v>17.584794998168896</c:v>
                </c:pt>
                <c:pt idx="2153">
                  <c:v>17.366231918334897</c:v>
                </c:pt>
                <c:pt idx="2154">
                  <c:v>16.806209564208899</c:v>
                </c:pt>
                <c:pt idx="2155">
                  <c:v>17.580940246581992</c:v>
                </c:pt>
                <c:pt idx="2156">
                  <c:v>17.012472152709897</c:v>
                </c:pt>
                <c:pt idx="2157">
                  <c:v>17.379318237304599</c:v>
                </c:pt>
                <c:pt idx="2158">
                  <c:v>16.392253875732397</c:v>
                </c:pt>
                <c:pt idx="2159">
                  <c:v>16.931655883788999</c:v>
                </c:pt>
                <c:pt idx="2160">
                  <c:v>16.610166549682603</c:v>
                </c:pt>
                <c:pt idx="2161">
                  <c:v>17.118074417114205</c:v>
                </c:pt>
                <c:pt idx="2162">
                  <c:v>16.891330718994105</c:v>
                </c:pt>
                <c:pt idx="2163">
                  <c:v>17.139451980590803</c:v>
                </c:pt>
                <c:pt idx="2164">
                  <c:v>17.189893722534105</c:v>
                </c:pt>
                <c:pt idx="2165">
                  <c:v>16.157945632934503</c:v>
                </c:pt>
                <c:pt idx="2166">
                  <c:v>15.9180994033813</c:v>
                </c:pt>
                <c:pt idx="2167">
                  <c:v>15.580935478210399</c:v>
                </c:pt>
                <c:pt idx="2168">
                  <c:v>15.6530494689941</c:v>
                </c:pt>
                <c:pt idx="2169">
                  <c:v>15.702811241149902</c:v>
                </c:pt>
                <c:pt idx="2170">
                  <c:v>15.161281585693301</c:v>
                </c:pt>
                <c:pt idx="2171">
                  <c:v>15.4618473052978</c:v>
                </c:pt>
                <c:pt idx="2172">
                  <c:v>16.162631988525288</c:v>
                </c:pt>
                <c:pt idx="2173">
                  <c:v>16.322515487670895</c:v>
                </c:pt>
                <c:pt idx="2174">
                  <c:v>17.154928207397404</c:v>
                </c:pt>
                <c:pt idx="2175">
                  <c:v>16.178688049316399</c:v>
                </c:pt>
                <c:pt idx="2176">
                  <c:v>16.148035049438395</c:v>
                </c:pt>
                <c:pt idx="2177">
                  <c:v>15.866897583007802</c:v>
                </c:pt>
                <c:pt idx="2178">
                  <c:v>16.356143951416001</c:v>
                </c:pt>
                <c:pt idx="2179">
                  <c:v>16.986852645873995</c:v>
                </c:pt>
                <c:pt idx="2180">
                  <c:v>17.509511947631797</c:v>
                </c:pt>
                <c:pt idx="2181">
                  <c:v>17.881904602050703</c:v>
                </c:pt>
                <c:pt idx="2182">
                  <c:v>18.054430007934499</c:v>
                </c:pt>
                <c:pt idx="2183">
                  <c:v>18.19820022583</c:v>
                </c:pt>
                <c:pt idx="2184">
                  <c:v>17.834495544433501</c:v>
                </c:pt>
                <c:pt idx="2185">
                  <c:v>18.675914764404205</c:v>
                </c:pt>
                <c:pt idx="2186">
                  <c:v>18.100502014160096</c:v>
                </c:pt>
                <c:pt idx="2187">
                  <c:v>17.249982833862294</c:v>
                </c:pt>
                <c:pt idx="2188">
                  <c:v>17.682260513305597</c:v>
                </c:pt>
                <c:pt idx="2189">
                  <c:v>17.972757339477496</c:v>
                </c:pt>
                <c:pt idx="2190">
                  <c:v>17.328449249267493</c:v>
                </c:pt>
                <c:pt idx="2191">
                  <c:v>16.827556610107401</c:v>
                </c:pt>
                <c:pt idx="2192">
                  <c:v>17.790224075317294</c:v>
                </c:pt>
                <c:pt idx="2193">
                  <c:v>18.433193206787095</c:v>
                </c:pt>
                <c:pt idx="2194">
                  <c:v>18.245393753051697</c:v>
                </c:pt>
                <c:pt idx="2195">
                  <c:v>17.202430725097599</c:v>
                </c:pt>
                <c:pt idx="2196">
                  <c:v>17.492559432983388</c:v>
                </c:pt>
                <c:pt idx="2197">
                  <c:v>17.309665679931602</c:v>
                </c:pt>
                <c:pt idx="2198">
                  <c:v>17.917337417602504</c:v>
                </c:pt>
                <c:pt idx="2199">
                  <c:v>17.616561889648398</c:v>
                </c:pt>
                <c:pt idx="2200">
                  <c:v>18.195659637451097</c:v>
                </c:pt>
                <c:pt idx="2201">
                  <c:v>18.170211791992102</c:v>
                </c:pt>
                <c:pt idx="2202">
                  <c:v>18.879692077636697</c:v>
                </c:pt>
                <c:pt idx="2203">
                  <c:v>17.981212615966694</c:v>
                </c:pt>
                <c:pt idx="2204">
                  <c:v>18.247442245483388</c:v>
                </c:pt>
                <c:pt idx="2205">
                  <c:v>18.489309310912994</c:v>
                </c:pt>
                <c:pt idx="2206">
                  <c:v>17.665248870849595</c:v>
                </c:pt>
                <c:pt idx="2207">
                  <c:v>17.9872531890869</c:v>
                </c:pt>
                <c:pt idx="2208">
                  <c:v>18.286376953124993</c:v>
                </c:pt>
                <c:pt idx="2209">
                  <c:v>18.843605041503896</c:v>
                </c:pt>
                <c:pt idx="2210">
                  <c:v>18.431472778320291</c:v>
                </c:pt>
                <c:pt idx="2211">
                  <c:v>18.845132827758697</c:v>
                </c:pt>
                <c:pt idx="2212">
                  <c:v>18.442028045654197</c:v>
                </c:pt>
                <c:pt idx="2213">
                  <c:v>18.011022567748999</c:v>
                </c:pt>
                <c:pt idx="2214">
                  <c:v>17.536262512206999</c:v>
                </c:pt>
                <c:pt idx="2215">
                  <c:v>16.801898956298807</c:v>
                </c:pt>
                <c:pt idx="2216">
                  <c:v>17.290693283080994</c:v>
                </c:pt>
                <c:pt idx="2217">
                  <c:v>17.383865356445298</c:v>
                </c:pt>
                <c:pt idx="2218">
                  <c:v>17.563373565673796</c:v>
                </c:pt>
                <c:pt idx="2219">
                  <c:v>17.477209091186499</c:v>
                </c:pt>
                <c:pt idx="2220">
                  <c:v>17.537782669067298</c:v>
                </c:pt>
                <c:pt idx="2221">
                  <c:v>17.406547546386694</c:v>
                </c:pt>
                <c:pt idx="2222">
                  <c:v>17.219188690185501</c:v>
                </c:pt>
                <c:pt idx="2223">
                  <c:v>16.737766265869102</c:v>
                </c:pt>
                <c:pt idx="2224">
                  <c:v>17.096527099609297</c:v>
                </c:pt>
                <c:pt idx="2225">
                  <c:v>18.146047592162994</c:v>
                </c:pt>
                <c:pt idx="2226">
                  <c:v>18.019441604614201</c:v>
                </c:pt>
                <c:pt idx="2227">
                  <c:v>17.987705230712791</c:v>
                </c:pt>
                <c:pt idx="2228">
                  <c:v>17.896022796630799</c:v>
                </c:pt>
                <c:pt idx="2229">
                  <c:v>17.421720504760692</c:v>
                </c:pt>
                <c:pt idx="2230">
                  <c:v>17.742057800292898</c:v>
                </c:pt>
                <c:pt idx="2231">
                  <c:v>17.557245254516605</c:v>
                </c:pt>
                <c:pt idx="2232">
                  <c:v>18.097337722778299</c:v>
                </c:pt>
                <c:pt idx="2233">
                  <c:v>18.321559906005799</c:v>
                </c:pt>
                <c:pt idx="2234">
                  <c:v>18.064256668090803</c:v>
                </c:pt>
                <c:pt idx="2235">
                  <c:v>17.744604110717699</c:v>
                </c:pt>
                <c:pt idx="2236">
                  <c:v>18.043462753295895</c:v>
                </c:pt>
                <c:pt idx="2237">
                  <c:v>17.759405136108395</c:v>
                </c:pt>
                <c:pt idx="2238">
                  <c:v>17.284130096435497</c:v>
                </c:pt>
                <c:pt idx="2239">
                  <c:v>16.985000610351495</c:v>
                </c:pt>
                <c:pt idx="2240">
                  <c:v>17.068603515624993</c:v>
                </c:pt>
                <c:pt idx="2241">
                  <c:v>16.962562561035092</c:v>
                </c:pt>
                <c:pt idx="2242">
                  <c:v>17.131235122680607</c:v>
                </c:pt>
                <c:pt idx="2243">
                  <c:v>16.934347152709897</c:v>
                </c:pt>
                <c:pt idx="2244">
                  <c:v>16.422626495361289</c:v>
                </c:pt>
                <c:pt idx="2245">
                  <c:v>16.223281860351499</c:v>
                </c:pt>
                <c:pt idx="2246">
                  <c:v>16.667148590087795</c:v>
                </c:pt>
                <c:pt idx="2247">
                  <c:v>17.221889495849602</c:v>
                </c:pt>
                <c:pt idx="2248">
                  <c:v>16.629980087280202</c:v>
                </c:pt>
                <c:pt idx="2249">
                  <c:v>16.44576263427729</c:v>
                </c:pt>
                <c:pt idx="2250">
                  <c:v>15.977294921875</c:v>
                </c:pt>
                <c:pt idx="2251">
                  <c:v>14.8903036117553</c:v>
                </c:pt>
                <c:pt idx="2252">
                  <c:v>16.250331878662095</c:v>
                </c:pt>
                <c:pt idx="2253">
                  <c:v>16.037996292114201</c:v>
                </c:pt>
                <c:pt idx="2254">
                  <c:v>15.645244598388604</c:v>
                </c:pt>
                <c:pt idx="2255">
                  <c:v>15.466276168823201</c:v>
                </c:pt>
                <c:pt idx="2256">
                  <c:v>15.729857444763098</c:v>
                </c:pt>
                <c:pt idx="2257">
                  <c:v>15.396438598632802</c:v>
                </c:pt>
                <c:pt idx="2258">
                  <c:v>15.7358865737915</c:v>
                </c:pt>
                <c:pt idx="2259">
                  <c:v>15.568146705627402</c:v>
                </c:pt>
                <c:pt idx="2260">
                  <c:v>15.720589637756301</c:v>
                </c:pt>
                <c:pt idx="2261">
                  <c:v>16.019815444946204</c:v>
                </c:pt>
                <c:pt idx="2262">
                  <c:v>15.9837837219238</c:v>
                </c:pt>
                <c:pt idx="2263">
                  <c:v>15.856343269348102</c:v>
                </c:pt>
                <c:pt idx="2264">
                  <c:v>15.636099815368604</c:v>
                </c:pt>
                <c:pt idx="2265">
                  <c:v>15.460726737976001</c:v>
                </c:pt>
                <c:pt idx="2266">
                  <c:v>15.328405380249</c:v>
                </c:pt>
                <c:pt idx="2267">
                  <c:v>15.700898170471099</c:v>
                </c:pt>
                <c:pt idx="2268">
                  <c:v>16.539157867431605</c:v>
                </c:pt>
                <c:pt idx="2269">
                  <c:v>16.739248275756797</c:v>
                </c:pt>
                <c:pt idx="2270">
                  <c:v>16.352895736694304</c:v>
                </c:pt>
                <c:pt idx="2271">
                  <c:v>15.966454505920403</c:v>
                </c:pt>
                <c:pt idx="2272">
                  <c:v>15.246027946472097</c:v>
                </c:pt>
                <c:pt idx="2273">
                  <c:v>15.564545631408604</c:v>
                </c:pt>
                <c:pt idx="2274">
                  <c:v>14.990140914916902</c:v>
                </c:pt>
                <c:pt idx="2275">
                  <c:v>14.904777526855399</c:v>
                </c:pt>
                <c:pt idx="2276">
                  <c:v>14.886610984802202</c:v>
                </c:pt>
                <c:pt idx="2277">
                  <c:v>14.083868980407701</c:v>
                </c:pt>
                <c:pt idx="2278">
                  <c:v>14.685239791870099</c:v>
                </c:pt>
                <c:pt idx="2279">
                  <c:v>14.7115106582641</c:v>
                </c:pt>
                <c:pt idx="2280">
                  <c:v>16.240299224853498</c:v>
                </c:pt>
                <c:pt idx="2281">
                  <c:v>16.260160446166896</c:v>
                </c:pt>
                <c:pt idx="2282">
                  <c:v>16.256721496581996</c:v>
                </c:pt>
                <c:pt idx="2283">
                  <c:v>16.579235076904197</c:v>
                </c:pt>
                <c:pt idx="2284">
                  <c:v>16.815252304077099</c:v>
                </c:pt>
                <c:pt idx="2285">
                  <c:v>16.373292922973597</c:v>
                </c:pt>
                <c:pt idx="2286">
                  <c:v>16.251113891601499</c:v>
                </c:pt>
                <c:pt idx="2287">
                  <c:v>16.391222000121992</c:v>
                </c:pt>
                <c:pt idx="2288">
                  <c:v>17.068920135498001</c:v>
                </c:pt>
                <c:pt idx="2289">
                  <c:v>17.575656890869098</c:v>
                </c:pt>
                <c:pt idx="2290">
                  <c:v>17.243644714355398</c:v>
                </c:pt>
                <c:pt idx="2291">
                  <c:v>17.511934280395501</c:v>
                </c:pt>
                <c:pt idx="2292">
                  <c:v>16.895505905151296</c:v>
                </c:pt>
                <c:pt idx="2293">
                  <c:v>16.381574630737294</c:v>
                </c:pt>
                <c:pt idx="2294">
                  <c:v>16.819110870361293</c:v>
                </c:pt>
                <c:pt idx="2295">
                  <c:v>17.2471389770507</c:v>
                </c:pt>
                <c:pt idx="2296">
                  <c:v>16.819391250610298</c:v>
                </c:pt>
                <c:pt idx="2297">
                  <c:v>17.101917266845703</c:v>
                </c:pt>
                <c:pt idx="2298">
                  <c:v>16.913028717041001</c:v>
                </c:pt>
                <c:pt idx="2299">
                  <c:v>17.291334152221602</c:v>
                </c:pt>
                <c:pt idx="2300">
                  <c:v>16.8221530914306</c:v>
                </c:pt>
                <c:pt idx="2301">
                  <c:v>17.164344787597599</c:v>
                </c:pt>
                <c:pt idx="2302">
                  <c:v>18.180849075317294</c:v>
                </c:pt>
                <c:pt idx="2303">
                  <c:v>16.9018535614013</c:v>
                </c:pt>
                <c:pt idx="2304">
                  <c:v>17.272224426269499</c:v>
                </c:pt>
                <c:pt idx="2305">
                  <c:v>17.143726348876896</c:v>
                </c:pt>
                <c:pt idx="2306">
                  <c:v>17.552375793457003</c:v>
                </c:pt>
                <c:pt idx="2307">
                  <c:v>17.681308746337795</c:v>
                </c:pt>
                <c:pt idx="2308">
                  <c:v>17.255805969238203</c:v>
                </c:pt>
                <c:pt idx="2309">
                  <c:v>17.973735809326094</c:v>
                </c:pt>
                <c:pt idx="2310">
                  <c:v>17.525363922119102</c:v>
                </c:pt>
                <c:pt idx="2311">
                  <c:v>17.247621536254798</c:v>
                </c:pt>
                <c:pt idx="2312">
                  <c:v>16.966869354248001</c:v>
                </c:pt>
                <c:pt idx="2313">
                  <c:v>17.361993789672798</c:v>
                </c:pt>
                <c:pt idx="2314">
                  <c:v>16.004264831542898</c:v>
                </c:pt>
                <c:pt idx="2315">
                  <c:v>16.455070495605401</c:v>
                </c:pt>
                <c:pt idx="2316">
                  <c:v>15.8791589736938</c:v>
                </c:pt>
                <c:pt idx="2317">
                  <c:v>15.8175811767578</c:v>
                </c:pt>
                <c:pt idx="2318">
                  <c:v>16.018432617187496</c:v>
                </c:pt>
                <c:pt idx="2319">
                  <c:v>16.404943466186502</c:v>
                </c:pt>
                <c:pt idx="2320">
                  <c:v>16.1377353668212</c:v>
                </c:pt>
                <c:pt idx="2321">
                  <c:v>16.166984558105401</c:v>
                </c:pt>
                <c:pt idx="2322">
                  <c:v>15.805657386779702</c:v>
                </c:pt>
                <c:pt idx="2323">
                  <c:v>15.6060123443603</c:v>
                </c:pt>
                <c:pt idx="2324">
                  <c:v>15.311496734619102</c:v>
                </c:pt>
                <c:pt idx="2325">
                  <c:v>16.038688659667898</c:v>
                </c:pt>
                <c:pt idx="2326">
                  <c:v>16.579866409301701</c:v>
                </c:pt>
                <c:pt idx="2327">
                  <c:v>16.772457122802702</c:v>
                </c:pt>
                <c:pt idx="2328">
                  <c:v>17.610576629638604</c:v>
                </c:pt>
                <c:pt idx="2329">
                  <c:v>17.648359298705998</c:v>
                </c:pt>
                <c:pt idx="2330">
                  <c:v>17.6578273773193</c:v>
                </c:pt>
                <c:pt idx="2331">
                  <c:v>17.050643920898395</c:v>
                </c:pt>
                <c:pt idx="2332">
                  <c:v>17.296497344970696</c:v>
                </c:pt>
                <c:pt idx="2333">
                  <c:v>18.058923721313395</c:v>
                </c:pt>
                <c:pt idx="2334">
                  <c:v>18.084320068359297</c:v>
                </c:pt>
                <c:pt idx="2335">
                  <c:v>18.245914459228501</c:v>
                </c:pt>
                <c:pt idx="2336">
                  <c:v>17.656377792358398</c:v>
                </c:pt>
                <c:pt idx="2337">
                  <c:v>17.965812683105394</c:v>
                </c:pt>
                <c:pt idx="2338">
                  <c:v>17.8974704742431</c:v>
                </c:pt>
                <c:pt idx="2339">
                  <c:v>18.064247131347596</c:v>
                </c:pt>
                <c:pt idx="2340">
                  <c:v>17.621944427490206</c:v>
                </c:pt>
                <c:pt idx="2341">
                  <c:v>18.533021926879801</c:v>
                </c:pt>
                <c:pt idx="2342">
                  <c:v>18.365934371948196</c:v>
                </c:pt>
                <c:pt idx="2343">
                  <c:v>19.197101593017504</c:v>
                </c:pt>
                <c:pt idx="2344">
                  <c:v>19.292205810546797</c:v>
                </c:pt>
                <c:pt idx="2345">
                  <c:v>18.926811218261697</c:v>
                </c:pt>
                <c:pt idx="2346">
                  <c:v>19.322748184204102</c:v>
                </c:pt>
                <c:pt idx="2347">
                  <c:v>19.889131546020497</c:v>
                </c:pt>
                <c:pt idx="2348">
                  <c:v>20.0831584930419</c:v>
                </c:pt>
                <c:pt idx="2349">
                  <c:v>20.496683120727496</c:v>
                </c:pt>
                <c:pt idx="2350">
                  <c:v>19.444246292114194</c:v>
                </c:pt>
                <c:pt idx="2351">
                  <c:v>19.363630294799794</c:v>
                </c:pt>
                <c:pt idx="2352">
                  <c:v>19.662237167358395</c:v>
                </c:pt>
                <c:pt idx="2353">
                  <c:v>19.672834396362298</c:v>
                </c:pt>
                <c:pt idx="2354">
                  <c:v>20.082906723022401</c:v>
                </c:pt>
                <c:pt idx="2355">
                  <c:v>19.144502639770497</c:v>
                </c:pt>
                <c:pt idx="2356">
                  <c:v>18.680540084838796</c:v>
                </c:pt>
                <c:pt idx="2357">
                  <c:v>19.202566146850501</c:v>
                </c:pt>
                <c:pt idx="2358">
                  <c:v>19.560306549072198</c:v>
                </c:pt>
                <c:pt idx="2359">
                  <c:v>20.520631790161094</c:v>
                </c:pt>
                <c:pt idx="2360">
                  <c:v>20.176847457885703</c:v>
                </c:pt>
                <c:pt idx="2361">
                  <c:v>20.556703567504798</c:v>
                </c:pt>
                <c:pt idx="2362">
                  <c:v>19.635549545287997</c:v>
                </c:pt>
                <c:pt idx="2363">
                  <c:v>20.427352905273391</c:v>
                </c:pt>
                <c:pt idx="2364">
                  <c:v>20.730445861816399</c:v>
                </c:pt>
                <c:pt idx="2365">
                  <c:v>19.920783996581992</c:v>
                </c:pt>
                <c:pt idx="2366">
                  <c:v>19.830015182495103</c:v>
                </c:pt>
                <c:pt idx="2367">
                  <c:v>19.541614532470696</c:v>
                </c:pt>
                <c:pt idx="2368">
                  <c:v>20.726247787475497</c:v>
                </c:pt>
                <c:pt idx="2369">
                  <c:v>20.827737808227496</c:v>
                </c:pt>
                <c:pt idx="2370">
                  <c:v>20.723600387573192</c:v>
                </c:pt>
                <c:pt idx="2371">
                  <c:v>20.412174224853501</c:v>
                </c:pt>
                <c:pt idx="2372">
                  <c:v>19.647630691528295</c:v>
                </c:pt>
                <c:pt idx="2373">
                  <c:v>19.695899963378899</c:v>
                </c:pt>
                <c:pt idx="2374">
                  <c:v>20.029327392578097</c:v>
                </c:pt>
                <c:pt idx="2375">
                  <c:v>19.188030242919893</c:v>
                </c:pt>
                <c:pt idx="2376">
                  <c:v>18.938570022582997</c:v>
                </c:pt>
                <c:pt idx="2377">
                  <c:v>18.7203655242919</c:v>
                </c:pt>
                <c:pt idx="2378">
                  <c:v>18.78325653076169</c:v>
                </c:pt>
                <c:pt idx="2379">
                  <c:v>19.289377212524396</c:v>
                </c:pt>
                <c:pt idx="2380">
                  <c:v>19.839641571044897</c:v>
                </c:pt>
                <c:pt idx="2381">
                  <c:v>18.742937088012599</c:v>
                </c:pt>
                <c:pt idx="2382">
                  <c:v>19.0304145812988</c:v>
                </c:pt>
                <c:pt idx="2383">
                  <c:v>18.5704956054687</c:v>
                </c:pt>
                <c:pt idx="2384">
                  <c:v>18.473936080932596</c:v>
                </c:pt>
                <c:pt idx="2385">
                  <c:v>18.510868072509705</c:v>
                </c:pt>
                <c:pt idx="2386">
                  <c:v>19.163591384887599</c:v>
                </c:pt>
                <c:pt idx="2387">
                  <c:v>19.133056640625</c:v>
                </c:pt>
                <c:pt idx="2388">
                  <c:v>18.791774749755799</c:v>
                </c:pt>
                <c:pt idx="2389">
                  <c:v>18.8238201141357</c:v>
                </c:pt>
                <c:pt idx="2390">
                  <c:v>18.1753940582275</c:v>
                </c:pt>
                <c:pt idx="2391">
                  <c:v>18.7991008758544</c:v>
                </c:pt>
                <c:pt idx="2392">
                  <c:v>18.098735809326094</c:v>
                </c:pt>
                <c:pt idx="2393">
                  <c:v>19.284091949462795</c:v>
                </c:pt>
                <c:pt idx="2394">
                  <c:v>18.757329940795891</c:v>
                </c:pt>
                <c:pt idx="2395">
                  <c:v>18.3360271453857</c:v>
                </c:pt>
                <c:pt idx="2396">
                  <c:v>19.009475708007798</c:v>
                </c:pt>
                <c:pt idx="2397">
                  <c:v>19.264446258544893</c:v>
                </c:pt>
                <c:pt idx="2398">
                  <c:v>18.237258911132798</c:v>
                </c:pt>
                <c:pt idx="2399">
                  <c:v>18.875637054443295</c:v>
                </c:pt>
                <c:pt idx="2400">
                  <c:v>18.786149978637592</c:v>
                </c:pt>
                <c:pt idx="2401">
                  <c:v>18.637292861938395</c:v>
                </c:pt>
                <c:pt idx="2402">
                  <c:v>18.766399383544893</c:v>
                </c:pt>
                <c:pt idx="2403">
                  <c:v>19.3317050933837</c:v>
                </c:pt>
                <c:pt idx="2404">
                  <c:v>18.8609199523925</c:v>
                </c:pt>
                <c:pt idx="2405">
                  <c:v>19.213506698608395</c:v>
                </c:pt>
                <c:pt idx="2406">
                  <c:v>19.491216659545891</c:v>
                </c:pt>
                <c:pt idx="2407">
                  <c:v>19.716779708862298</c:v>
                </c:pt>
                <c:pt idx="2408">
                  <c:v>19.393280029296804</c:v>
                </c:pt>
                <c:pt idx="2409">
                  <c:v>19.843852996826101</c:v>
                </c:pt>
                <c:pt idx="2410">
                  <c:v>19.826339721679599</c:v>
                </c:pt>
                <c:pt idx="2411">
                  <c:v>19.113698959350504</c:v>
                </c:pt>
                <c:pt idx="2412">
                  <c:v>19.221569061279197</c:v>
                </c:pt>
                <c:pt idx="2413">
                  <c:v>20.002296447753896</c:v>
                </c:pt>
                <c:pt idx="2414">
                  <c:v>20.725914001464798</c:v>
                </c:pt>
                <c:pt idx="2415">
                  <c:v>20.518465042114201</c:v>
                </c:pt>
                <c:pt idx="2416">
                  <c:v>20.449539184570288</c:v>
                </c:pt>
                <c:pt idx="2417">
                  <c:v>20.240348815917894</c:v>
                </c:pt>
                <c:pt idx="2418">
                  <c:v>20.194328308105401</c:v>
                </c:pt>
                <c:pt idx="2419">
                  <c:v>20.4231243133544</c:v>
                </c:pt>
                <c:pt idx="2420">
                  <c:v>21.480463027954102</c:v>
                </c:pt>
                <c:pt idx="2421">
                  <c:v>20.868381500244102</c:v>
                </c:pt>
                <c:pt idx="2422">
                  <c:v>21.165054321289002</c:v>
                </c:pt>
                <c:pt idx="2423">
                  <c:v>21.738666534423793</c:v>
                </c:pt>
                <c:pt idx="2424">
                  <c:v>21.071722030639595</c:v>
                </c:pt>
                <c:pt idx="2425">
                  <c:v>21.125850677490202</c:v>
                </c:pt>
                <c:pt idx="2426">
                  <c:v>22.309038162231399</c:v>
                </c:pt>
                <c:pt idx="2427">
                  <c:v>22.145437240600497</c:v>
                </c:pt>
                <c:pt idx="2428">
                  <c:v>22.049152374267496</c:v>
                </c:pt>
                <c:pt idx="2429">
                  <c:v>22.245759963989194</c:v>
                </c:pt>
                <c:pt idx="2430">
                  <c:v>21.498783111572198</c:v>
                </c:pt>
                <c:pt idx="2431">
                  <c:v>21.591577529907202</c:v>
                </c:pt>
                <c:pt idx="2432">
                  <c:v>21.313615798950103</c:v>
                </c:pt>
                <c:pt idx="2433">
                  <c:v>21.098470687866197</c:v>
                </c:pt>
                <c:pt idx="2434">
                  <c:v>20.999153137206999</c:v>
                </c:pt>
                <c:pt idx="2435">
                  <c:v>21.207723617553697</c:v>
                </c:pt>
                <c:pt idx="2436">
                  <c:v>21.0774822235107</c:v>
                </c:pt>
                <c:pt idx="2437">
                  <c:v>21.690176010131797</c:v>
                </c:pt>
                <c:pt idx="2438">
                  <c:v>20.838293075561495</c:v>
                </c:pt>
                <c:pt idx="2439">
                  <c:v>20.460269927978498</c:v>
                </c:pt>
                <c:pt idx="2440">
                  <c:v>20.8973178863525</c:v>
                </c:pt>
                <c:pt idx="2441">
                  <c:v>20.912843704223597</c:v>
                </c:pt>
                <c:pt idx="2442">
                  <c:v>20.959396362304599</c:v>
                </c:pt>
                <c:pt idx="2443">
                  <c:v>21.00168800354</c:v>
                </c:pt>
                <c:pt idx="2444">
                  <c:v>20.935468673705998</c:v>
                </c:pt>
                <c:pt idx="2445">
                  <c:v>20.548608779907198</c:v>
                </c:pt>
                <c:pt idx="2446">
                  <c:v>20.898035049438395</c:v>
                </c:pt>
                <c:pt idx="2447">
                  <c:v>21.172412872314396</c:v>
                </c:pt>
                <c:pt idx="2448">
                  <c:v>20.700830459594705</c:v>
                </c:pt>
                <c:pt idx="2449">
                  <c:v>20.239940643310501</c:v>
                </c:pt>
                <c:pt idx="2450">
                  <c:v>20.576564788818303</c:v>
                </c:pt>
                <c:pt idx="2451">
                  <c:v>20.18844604492179</c:v>
                </c:pt>
                <c:pt idx="2452">
                  <c:v>21.057323455810504</c:v>
                </c:pt>
                <c:pt idx="2453">
                  <c:v>20.838699340820291</c:v>
                </c:pt>
                <c:pt idx="2454">
                  <c:v>21.581224441528295</c:v>
                </c:pt>
                <c:pt idx="2455">
                  <c:v>21.540039062499996</c:v>
                </c:pt>
                <c:pt idx="2456">
                  <c:v>21.671005249023395</c:v>
                </c:pt>
                <c:pt idx="2457">
                  <c:v>21.695894241332997</c:v>
                </c:pt>
                <c:pt idx="2458">
                  <c:v>21.507879257202102</c:v>
                </c:pt>
                <c:pt idx="2459">
                  <c:v>22.684057235717699</c:v>
                </c:pt>
                <c:pt idx="2460">
                  <c:v>22.5706882476806</c:v>
                </c:pt>
                <c:pt idx="2461">
                  <c:v>22.954122543334893</c:v>
                </c:pt>
                <c:pt idx="2462">
                  <c:v>22.839912414550703</c:v>
                </c:pt>
                <c:pt idx="2463">
                  <c:v>22.795936584472596</c:v>
                </c:pt>
                <c:pt idx="2464">
                  <c:v>23.285404205322195</c:v>
                </c:pt>
                <c:pt idx="2465">
                  <c:v>23.209550857543896</c:v>
                </c:pt>
                <c:pt idx="2466">
                  <c:v>23.692407608032202</c:v>
                </c:pt>
                <c:pt idx="2467">
                  <c:v>24.332901000976502</c:v>
                </c:pt>
                <c:pt idx="2468">
                  <c:v>24.070779800414996</c:v>
                </c:pt>
                <c:pt idx="2469">
                  <c:v>24.435419082641598</c:v>
                </c:pt>
                <c:pt idx="2470">
                  <c:v>24.696241378784102</c:v>
                </c:pt>
                <c:pt idx="2471">
                  <c:v>25.042131423950099</c:v>
                </c:pt>
                <c:pt idx="2472">
                  <c:v>25.059431076049798</c:v>
                </c:pt>
                <c:pt idx="2473">
                  <c:v>24.644582748413001</c:v>
                </c:pt>
                <c:pt idx="2474">
                  <c:v>24.006235122680604</c:v>
                </c:pt>
                <c:pt idx="2475">
                  <c:v>23.878404617309499</c:v>
                </c:pt>
                <c:pt idx="2476">
                  <c:v>23.903455734252901</c:v>
                </c:pt>
                <c:pt idx="2477">
                  <c:v>24.4397983551025</c:v>
                </c:pt>
                <c:pt idx="2478">
                  <c:v>23.965120315551694</c:v>
                </c:pt>
                <c:pt idx="2479">
                  <c:v>23.655534744262599</c:v>
                </c:pt>
                <c:pt idx="2480">
                  <c:v>23.707416534423793</c:v>
                </c:pt>
                <c:pt idx="2481">
                  <c:v>23.490905761718704</c:v>
                </c:pt>
                <c:pt idx="2482">
                  <c:v>23.667018890380799</c:v>
                </c:pt>
                <c:pt idx="2483">
                  <c:v>23.883852005004801</c:v>
                </c:pt>
                <c:pt idx="2484">
                  <c:v>22.741184234619102</c:v>
                </c:pt>
                <c:pt idx="2485">
                  <c:v>23.052587509155195</c:v>
                </c:pt>
                <c:pt idx="2486">
                  <c:v>22.657100677490202</c:v>
                </c:pt>
                <c:pt idx="2487">
                  <c:v>22.822914123535099</c:v>
                </c:pt>
                <c:pt idx="2488">
                  <c:v>23.335700988769496</c:v>
                </c:pt>
                <c:pt idx="2489">
                  <c:v>22.710546493530195</c:v>
                </c:pt>
                <c:pt idx="2490">
                  <c:v>22.947530746459897</c:v>
                </c:pt>
                <c:pt idx="2491">
                  <c:v>23.417451858520501</c:v>
                </c:pt>
                <c:pt idx="2492">
                  <c:v>22.8045139312744</c:v>
                </c:pt>
                <c:pt idx="2493">
                  <c:v>22.800724029540998</c:v>
                </c:pt>
                <c:pt idx="2494">
                  <c:v>22.7301216125488</c:v>
                </c:pt>
                <c:pt idx="2495">
                  <c:v>22.636968612670902</c:v>
                </c:pt>
                <c:pt idx="2496">
                  <c:v>22.626848220825099</c:v>
                </c:pt>
                <c:pt idx="2497">
                  <c:v>22.588117599487294</c:v>
                </c:pt>
                <c:pt idx="2498">
                  <c:v>22.854139328002901</c:v>
                </c:pt>
                <c:pt idx="2499">
                  <c:v>21.721673965454105</c:v>
                </c:pt>
                <c:pt idx="2500">
                  <c:v>21.697196960449201</c:v>
                </c:pt>
                <c:pt idx="2501">
                  <c:v>22.287187576293896</c:v>
                </c:pt>
                <c:pt idx="2502">
                  <c:v>22.101882934570295</c:v>
                </c:pt>
                <c:pt idx="2503">
                  <c:v>22.1026916503906</c:v>
                </c:pt>
                <c:pt idx="2504">
                  <c:v>22.607709884643498</c:v>
                </c:pt>
                <c:pt idx="2505">
                  <c:v>22.789916992187496</c:v>
                </c:pt>
                <c:pt idx="2506">
                  <c:v>22.482185363769496</c:v>
                </c:pt>
                <c:pt idx="2507">
                  <c:v>22.594820022583001</c:v>
                </c:pt>
                <c:pt idx="2508">
                  <c:v>22.908020019531193</c:v>
                </c:pt>
                <c:pt idx="2509">
                  <c:v>22.392162322998001</c:v>
                </c:pt>
                <c:pt idx="2510">
                  <c:v>23.377174377441399</c:v>
                </c:pt>
                <c:pt idx="2511">
                  <c:v>22.647991180419904</c:v>
                </c:pt>
                <c:pt idx="2512">
                  <c:v>22.369729995727493</c:v>
                </c:pt>
                <c:pt idx="2513">
                  <c:v>22.591884613037102</c:v>
                </c:pt>
                <c:pt idx="2514">
                  <c:v>22.256240844726495</c:v>
                </c:pt>
                <c:pt idx="2515">
                  <c:v>22.513603210449197</c:v>
                </c:pt>
                <c:pt idx="2516">
                  <c:v>21.794366836547791</c:v>
                </c:pt>
                <c:pt idx="2517">
                  <c:v>21.864427566528295</c:v>
                </c:pt>
                <c:pt idx="2518">
                  <c:v>21.702342987060494</c:v>
                </c:pt>
                <c:pt idx="2519">
                  <c:v>21.656812667846609</c:v>
                </c:pt>
                <c:pt idx="2520">
                  <c:v>21.720495223998999</c:v>
                </c:pt>
                <c:pt idx="2521">
                  <c:v>22.106279373168896</c:v>
                </c:pt>
                <c:pt idx="2522">
                  <c:v>21.233516693115195</c:v>
                </c:pt>
                <c:pt idx="2523">
                  <c:v>21.671951293945298</c:v>
                </c:pt>
                <c:pt idx="2524">
                  <c:v>20.986345291137592</c:v>
                </c:pt>
                <c:pt idx="2525">
                  <c:v>21.874507904052702</c:v>
                </c:pt>
                <c:pt idx="2526">
                  <c:v>22.213651657104403</c:v>
                </c:pt>
                <c:pt idx="2527">
                  <c:v>22.928087234496996</c:v>
                </c:pt>
                <c:pt idx="2528">
                  <c:v>23.227075576782202</c:v>
                </c:pt>
                <c:pt idx="2529">
                  <c:v>23.1009120941162</c:v>
                </c:pt>
                <c:pt idx="2530">
                  <c:v>23.010488510131797</c:v>
                </c:pt>
                <c:pt idx="2531">
                  <c:v>23.815361022949201</c:v>
                </c:pt>
                <c:pt idx="2532">
                  <c:v>23.020536422729396</c:v>
                </c:pt>
                <c:pt idx="2533">
                  <c:v>24.070672988891602</c:v>
                </c:pt>
                <c:pt idx="2534">
                  <c:v>23.877614974975497</c:v>
                </c:pt>
                <c:pt idx="2535">
                  <c:v>24.257335662841701</c:v>
                </c:pt>
                <c:pt idx="2536">
                  <c:v>24.426610946655195</c:v>
                </c:pt>
                <c:pt idx="2537">
                  <c:v>24.200410842895497</c:v>
                </c:pt>
                <c:pt idx="2538">
                  <c:v>23.720056533813391</c:v>
                </c:pt>
                <c:pt idx="2539">
                  <c:v>24.304618835449197</c:v>
                </c:pt>
                <c:pt idx="2540">
                  <c:v>24.787088394164996</c:v>
                </c:pt>
                <c:pt idx="2541">
                  <c:v>24.9299507141113</c:v>
                </c:pt>
                <c:pt idx="2542">
                  <c:v>24.611286163330004</c:v>
                </c:pt>
                <c:pt idx="2543">
                  <c:v>24.205873489379798</c:v>
                </c:pt>
                <c:pt idx="2544">
                  <c:v>23.723905563354403</c:v>
                </c:pt>
                <c:pt idx="2545">
                  <c:v>23.740444183349595</c:v>
                </c:pt>
                <c:pt idx="2546">
                  <c:v>23.578340530395494</c:v>
                </c:pt>
                <c:pt idx="2547">
                  <c:v>23.1840515136718</c:v>
                </c:pt>
                <c:pt idx="2548">
                  <c:v>23.213586807250895</c:v>
                </c:pt>
                <c:pt idx="2549">
                  <c:v>23.1034336090087</c:v>
                </c:pt>
                <c:pt idx="2550">
                  <c:v>23.707153320312504</c:v>
                </c:pt>
                <c:pt idx="2551">
                  <c:v>23.599548339843697</c:v>
                </c:pt>
                <c:pt idx="2552">
                  <c:v>23.726760864257795</c:v>
                </c:pt>
                <c:pt idx="2553">
                  <c:v>23.856639862060497</c:v>
                </c:pt>
                <c:pt idx="2554">
                  <c:v>24.729001998901296</c:v>
                </c:pt>
                <c:pt idx="2555">
                  <c:v>24.3925247192382</c:v>
                </c:pt>
                <c:pt idx="2556">
                  <c:v>24.307674407958903</c:v>
                </c:pt>
                <c:pt idx="2557">
                  <c:v>25.244344711303697</c:v>
                </c:pt>
                <c:pt idx="2558">
                  <c:v>24.4564609527587</c:v>
                </c:pt>
                <c:pt idx="2559">
                  <c:v>24.452491760253899</c:v>
                </c:pt>
                <c:pt idx="2560">
                  <c:v>24.0982151031494</c:v>
                </c:pt>
                <c:pt idx="2561">
                  <c:v>23.612810134887603</c:v>
                </c:pt>
                <c:pt idx="2562">
                  <c:v>23.795452117919897</c:v>
                </c:pt>
                <c:pt idx="2563">
                  <c:v>23.9793682098388</c:v>
                </c:pt>
                <c:pt idx="2564">
                  <c:v>24.279222488403295</c:v>
                </c:pt>
                <c:pt idx="2565">
                  <c:v>24.705322265624993</c:v>
                </c:pt>
                <c:pt idx="2566">
                  <c:v>24.648609161376896</c:v>
                </c:pt>
                <c:pt idx="2567">
                  <c:v>24.783348083495998</c:v>
                </c:pt>
                <c:pt idx="2568">
                  <c:v>24.800848007202102</c:v>
                </c:pt>
                <c:pt idx="2569">
                  <c:v>24.737590789794901</c:v>
                </c:pt>
                <c:pt idx="2570">
                  <c:v>24.779180526733391</c:v>
                </c:pt>
                <c:pt idx="2571">
                  <c:v>24.614795684814407</c:v>
                </c:pt>
                <c:pt idx="2572">
                  <c:v>25.202583312988196</c:v>
                </c:pt>
                <c:pt idx="2573">
                  <c:v>24.585678100585891</c:v>
                </c:pt>
                <c:pt idx="2574">
                  <c:v>24.961191177368097</c:v>
                </c:pt>
                <c:pt idx="2575">
                  <c:v>24.928350448608395</c:v>
                </c:pt>
                <c:pt idx="2576">
                  <c:v>24.717359542846605</c:v>
                </c:pt>
                <c:pt idx="2577">
                  <c:v>24.911056518554602</c:v>
                </c:pt>
                <c:pt idx="2578">
                  <c:v>24.414546966552699</c:v>
                </c:pt>
                <c:pt idx="2579">
                  <c:v>24.432802200317294</c:v>
                </c:pt>
                <c:pt idx="2580">
                  <c:v>24.573762893676697</c:v>
                </c:pt>
                <c:pt idx="2581">
                  <c:v>24.518474578857401</c:v>
                </c:pt>
                <c:pt idx="2582">
                  <c:v>24.908391952514599</c:v>
                </c:pt>
                <c:pt idx="2583">
                  <c:v>25.361656188964798</c:v>
                </c:pt>
                <c:pt idx="2584">
                  <c:v>26.032413482665998</c:v>
                </c:pt>
                <c:pt idx="2585">
                  <c:v>26.172664642333896</c:v>
                </c:pt>
                <c:pt idx="2586">
                  <c:v>26.220918655395501</c:v>
                </c:pt>
                <c:pt idx="2587">
                  <c:v>26.242776870727489</c:v>
                </c:pt>
                <c:pt idx="2588">
                  <c:v>26.483701705932596</c:v>
                </c:pt>
                <c:pt idx="2589">
                  <c:v>26.153945922851506</c:v>
                </c:pt>
                <c:pt idx="2590">
                  <c:v>26.104938507080004</c:v>
                </c:pt>
                <c:pt idx="2591">
                  <c:v>26.338294982910099</c:v>
                </c:pt>
                <c:pt idx="2592">
                  <c:v>26.2619819641113</c:v>
                </c:pt>
                <c:pt idx="2593">
                  <c:v>26.096553802490199</c:v>
                </c:pt>
                <c:pt idx="2594">
                  <c:v>26.827836990356399</c:v>
                </c:pt>
                <c:pt idx="2595">
                  <c:v>26.6545391082763</c:v>
                </c:pt>
                <c:pt idx="2596">
                  <c:v>27.1230564117431</c:v>
                </c:pt>
                <c:pt idx="2597">
                  <c:v>28.314649581909098</c:v>
                </c:pt>
                <c:pt idx="2598">
                  <c:v>27.576940536498999</c:v>
                </c:pt>
                <c:pt idx="2599">
                  <c:v>27.463922500610291</c:v>
                </c:pt>
                <c:pt idx="2600">
                  <c:v>27.449323654174794</c:v>
                </c:pt>
                <c:pt idx="2601">
                  <c:v>27.159839630126896</c:v>
                </c:pt>
                <c:pt idx="2602">
                  <c:v>27.416536331176694</c:v>
                </c:pt>
                <c:pt idx="2603">
                  <c:v>27.63840675354</c:v>
                </c:pt>
                <c:pt idx="2604">
                  <c:v>27.254676818847599</c:v>
                </c:pt>
                <c:pt idx="2605">
                  <c:v>27.171062469482408</c:v>
                </c:pt>
                <c:pt idx="2606">
                  <c:v>27.670003890991197</c:v>
                </c:pt>
                <c:pt idx="2607">
                  <c:v>27.976200103759702</c:v>
                </c:pt>
                <c:pt idx="2608">
                  <c:v>27.877080917358398</c:v>
                </c:pt>
                <c:pt idx="2609">
                  <c:v>27.649774551391602</c:v>
                </c:pt>
                <c:pt idx="2610">
                  <c:v>27.9765529632568</c:v>
                </c:pt>
                <c:pt idx="2611">
                  <c:v>28.129793167114201</c:v>
                </c:pt>
                <c:pt idx="2612">
                  <c:v>27.9155979156494</c:v>
                </c:pt>
                <c:pt idx="2613">
                  <c:v>28.075834274291896</c:v>
                </c:pt>
                <c:pt idx="2614">
                  <c:v>28.244728088378896</c:v>
                </c:pt>
                <c:pt idx="2615">
                  <c:v>28.608261108398398</c:v>
                </c:pt>
                <c:pt idx="2616">
                  <c:v>28.730129241943292</c:v>
                </c:pt>
                <c:pt idx="2617">
                  <c:v>28.822927474975497</c:v>
                </c:pt>
                <c:pt idx="2618">
                  <c:v>29.387228012084901</c:v>
                </c:pt>
                <c:pt idx="2619">
                  <c:v>29.385921478271396</c:v>
                </c:pt>
                <c:pt idx="2620">
                  <c:v>28.713045120239201</c:v>
                </c:pt>
                <c:pt idx="2621">
                  <c:v>28.8690681457519</c:v>
                </c:pt>
                <c:pt idx="2622">
                  <c:v>29.778333663940398</c:v>
                </c:pt>
                <c:pt idx="2623">
                  <c:v>29.462543487548793</c:v>
                </c:pt>
                <c:pt idx="2624">
                  <c:v>29.400382995605398</c:v>
                </c:pt>
                <c:pt idx="2625">
                  <c:v>29.131141662597603</c:v>
                </c:pt>
                <c:pt idx="2626">
                  <c:v>29.465793609619098</c:v>
                </c:pt>
                <c:pt idx="2627">
                  <c:v>29.109695434570295</c:v>
                </c:pt>
                <c:pt idx="2628">
                  <c:v>29.391613006591697</c:v>
                </c:pt>
                <c:pt idx="2629">
                  <c:v>29.360963821411101</c:v>
                </c:pt>
                <c:pt idx="2630">
                  <c:v>30.074129104614201</c:v>
                </c:pt>
                <c:pt idx="2631">
                  <c:v>30.226900100708001</c:v>
                </c:pt>
                <c:pt idx="2632">
                  <c:v>29.772161483764599</c:v>
                </c:pt>
                <c:pt idx="2633">
                  <c:v>29.077089309692301</c:v>
                </c:pt>
                <c:pt idx="2634">
                  <c:v>29.664634704589798</c:v>
                </c:pt>
                <c:pt idx="2635">
                  <c:v>29.325353622436502</c:v>
                </c:pt>
                <c:pt idx="2636">
                  <c:v>29.577724456787099</c:v>
                </c:pt>
                <c:pt idx="2637">
                  <c:v>29.712160110473601</c:v>
                </c:pt>
                <c:pt idx="2638">
                  <c:v>29.265329360961889</c:v>
                </c:pt>
                <c:pt idx="2639">
                  <c:v>29.060119628906197</c:v>
                </c:pt>
                <c:pt idx="2640">
                  <c:v>29.038225173950099</c:v>
                </c:pt>
                <c:pt idx="2641">
                  <c:v>30.087907791137599</c:v>
                </c:pt>
                <c:pt idx="2642">
                  <c:v>30.140544891357397</c:v>
                </c:pt>
                <c:pt idx="2643">
                  <c:v>29.8418865203857</c:v>
                </c:pt>
                <c:pt idx="2644">
                  <c:v>29.588550567626896</c:v>
                </c:pt>
                <c:pt idx="2645">
                  <c:v>29.839458465576104</c:v>
                </c:pt>
                <c:pt idx="2646">
                  <c:v>29.898666381835891</c:v>
                </c:pt>
                <c:pt idx="2647">
                  <c:v>30.203060150146399</c:v>
                </c:pt>
                <c:pt idx="2648">
                  <c:v>30.259580612182599</c:v>
                </c:pt>
                <c:pt idx="2649">
                  <c:v>30.219821929931605</c:v>
                </c:pt>
                <c:pt idx="2650">
                  <c:v>29.881425857543896</c:v>
                </c:pt>
                <c:pt idx="2651">
                  <c:v>29.936983108520501</c:v>
                </c:pt>
                <c:pt idx="2652">
                  <c:v>30.295042037963789</c:v>
                </c:pt>
                <c:pt idx="2653">
                  <c:v>30.364355087280202</c:v>
                </c:pt>
                <c:pt idx="2654">
                  <c:v>30.5400276184082</c:v>
                </c:pt>
                <c:pt idx="2655">
                  <c:v>30.860347747802699</c:v>
                </c:pt>
                <c:pt idx="2656">
                  <c:v>31.295671463012603</c:v>
                </c:pt>
                <c:pt idx="2657">
                  <c:v>30.748924255370994</c:v>
                </c:pt>
                <c:pt idx="2658">
                  <c:v>31.830680847167894</c:v>
                </c:pt>
                <c:pt idx="2659">
                  <c:v>31.381891250610298</c:v>
                </c:pt>
                <c:pt idx="2660">
                  <c:v>31.914962768554606</c:v>
                </c:pt>
                <c:pt idx="2661">
                  <c:v>32.023410797119105</c:v>
                </c:pt>
                <c:pt idx="2662">
                  <c:v>31.465000152587791</c:v>
                </c:pt>
                <c:pt idx="2663">
                  <c:v>31.692481994628899</c:v>
                </c:pt>
                <c:pt idx="2664">
                  <c:v>30.896015167236303</c:v>
                </c:pt>
                <c:pt idx="2665">
                  <c:v>31.542539596557592</c:v>
                </c:pt>
                <c:pt idx="2666">
                  <c:v>31.402000427246001</c:v>
                </c:pt>
                <c:pt idx="2667">
                  <c:v>31.338762283325092</c:v>
                </c:pt>
                <c:pt idx="2668">
                  <c:v>31.3291110992431</c:v>
                </c:pt>
                <c:pt idx="2669">
                  <c:v>31.486639022827092</c:v>
                </c:pt>
                <c:pt idx="2670">
                  <c:v>31.511917114257802</c:v>
                </c:pt>
                <c:pt idx="2671">
                  <c:v>31.468812942504794</c:v>
                </c:pt>
                <c:pt idx="2672">
                  <c:v>31.6617527008056</c:v>
                </c:pt>
                <c:pt idx="2673">
                  <c:v>31.142055511474602</c:v>
                </c:pt>
                <c:pt idx="2674">
                  <c:v>31.223955154418906</c:v>
                </c:pt>
                <c:pt idx="2675">
                  <c:v>31.064319610595696</c:v>
                </c:pt>
                <c:pt idx="2676">
                  <c:v>30.534387588500895</c:v>
                </c:pt>
                <c:pt idx="2677">
                  <c:v>31.077646255493097</c:v>
                </c:pt>
                <c:pt idx="2678">
                  <c:v>30.930934906005799</c:v>
                </c:pt>
                <c:pt idx="2679">
                  <c:v>31.25266456604</c:v>
                </c:pt>
                <c:pt idx="2680">
                  <c:v>30.632127761840803</c:v>
                </c:pt>
                <c:pt idx="2681">
                  <c:v>30.186193466186502</c:v>
                </c:pt>
                <c:pt idx="2682">
                  <c:v>30.599542617797791</c:v>
                </c:pt>
                <c:pt idx="2683">
                  <c:v>30.855239868163991</c:v>
                </c:pt>
                <c:pt idx="2684">
                  <c:v>30.629301071166896</c:v>
                </c:pt>
                <c:pt idx="2685">
                  <c:v>31.440399169921793</c:v>
                </c:pt>
                <c:pt idx="2686">
                  <c:v>30.630577087402301</c:v>
                </c:pt>
                <c:pt idx="2687">
                  <c:v>30.237382888793896</c:v>
                </c:pt>
                <c:pt idx="2688">
                  <c:v>30.8539714813232</c:v>
                </c:pt>
                <c:pt idx="2689">
                  <c:v>31.105417251586896</c:v>
                </c:pt>
                <c:pt idx="2690">
                  <c:v>30.706371307372997</c:v>
                </c:pt>
                <c:pt idx="2691">
                  <c:v>30.277647018432599</c:v>
                </c:pt>
                <c:pt idx="2692">
                  <c:v>30.821535110473601</c:v>
                </c:pt>
                <c:pt idx="2693">
                  <c:v>30.150308609008704</c:v>
                </c:pt>
                <c:pt idx="2694">
                  <c:v>30.217151641845703</c:v>
                </c:pt>
                <c:pt idx="2695">
                  <c:v>30.5763835906982</c:v>
                </c:pt>
                <c:pt idx="2696">
                  <c:v>30.727138519287099</c:v>
                </c:pt>
                <c:pt idx="2697">
                  <c:v>30.456975936889602</c:v>
                </c:pt>
                <c:pt idx="2698">
                  <c:v>31.096920013427699</c:v>
                </c:pt>
                <c:pt idx="2699">
                  <c:v>30.5218391418457</c:v>
                </c:pt>
                <c:pt idx="2700">
                  <c:v>30.589735031127891</c:v>
                </c:pt>
                <c:pt idx="2701">
                  <c:v>30.377161026000902</c:v>
                </c:pt>
                <c:pt idx="2702">
                  <c:v>30.608400344848601</c:v>
                </c:pt>
                <c:pt idx="2703">
                  <c:v>31.1761779785156</c:v>
                </c:pt>
                <c:pt idx="2704">
                  <c:v>30.539573669433501</c:v>
                </c:pt>
                <c:pt idx="2705">
                  <c:v>30.307304382324197</c:v>
                </c:pt>
                <c:pt idx="2706">
                  <c:v>30.271656036376896</c:v>
                </c:pt>
                <c:pt idx="2707">
                  <c:v>30.309312820434499</c:v>
                </c:pt>
                <c:pt idx="2708">
                  <c:v>29.822448730468697</c:v>
                </c:pt>
                <c:pt idx="2709">
                  <c:v>29.606773376464798</c:v>
                </c:pt>
                <c:pt idx="2710">
                  <c:v>30.224132537841694</c:v>
                </c:pt>
                <c:pt idx="2711">
                  <c:v>30.813289642333896</c:v>
                </c:pt>
                <c:pt idx="2712">
                  <c:v>29.759254455566399</c:v>
                </c:pt>
                <c:pt idx="2713">
                  <c:v>31.028812408447202</c:v>
                </c:pt>
                <c:pt idx="2714">
                  <c:v>31.0365886688232</c:v>
                </c:pt>
                <c:pt idx="2715">
                  <c:v>30.769252777099599</c:v>
                </c:pt>
                <c:pt idx="2716">
                  <c:v>30.727834701538001</c:v>
                </c:pt>
                <c:pt idx="2717">
                  <c:v>31.147493362426701</c:v>
                </c:pt>
                <c:pt idx="2718">
                  <c:v>30.447000503539996</c:v>
                </c:pt>
                <c:pt idx="2719">
                  <c:v>31.575410842895497</c:v>
                </c:pt>
                <c:pt idx="2720">
                  <c:v>30.872943878173793</c:v>
                </c:pt>
                <c:pt idx="2721">
                  <c:v>30.964450836181598</c:v>
                </c:pt>
                <c:pt idx="2722">
                  <c:v>29.888595581054599</c:v>
                </c:pt>
                <c:pt idx="2723">
                  <c:v>30.184326171874996</c:v>
                </c:pt>
                <c:pt idx="2724">
                  <c:v>30.104616165161097</c:v>
                </c:pt>
                <c:pt idx="2725">
                  <c:v>29.980417251586893</c:v>
                </c:pt>
                <c:pt idx="2726">
                  <c:v>29.7712287902832</c:v>
                </c:pt>
                <c:pt idx="2727">
                  <c:v>29.691459655761697</c:v>
                </c:pt>
                <c:pt idx="2728">
                  <c:v>29.973295211791896</c:v>
                </c:pt>
                <c:pt idx="2729">
                  <c:v>29.952074050903295</c:v>
                </c:pt>
                <c:pt idx="2730">
                  <c:v>30.226970672607401</c:v>
                </c:pt>
                <c:pt idx="2731">
                  <c:v>30.097175598144503</c:v>
                </c:pt>
                <c:pt idx="2732">
                  <c:v>30.203683853149396</c:v>
                </c:pt>
                <c:pt idx="2733">
                  <c:v>29.854188919067301</c:v>
                </c:pt>
                <c:pt idx="2734">
                  <c:v>30.161359786987298</c:v>
                </c:pt>
                <c:pt idx="2735">
                  <c:v>30.341367721557603</c:v>
                </c:pt>
                <c:pt idx="2736">
                  <c:v>30.003116607665998</c:v>
                </c:pt>
                <c:pt idx="2737">
                  <c:v>30.6288127899169</c:v>
                </c:pt>
                <c:pt idx="2738">
                  <c:v>30.866653442382795</c:v>
                </c:pt>
                <c:pt idx="2739">
                  <c:v>30.579479217529194</c:v>
                </c:pt>
                <c:pt idx="2740">
                  <c:v>30.717481613159105</c:v>
                </c:pt>
                <c:pt idx="2741">
                  <c:v>30.330745697021396</c:v>
                </c:pt>
                <c:pt idx="2742">
                  <c:v>30.161779403686502</c:v>
                </c:pt>
                <c:pt idx="2743">
                  <c:v>30.2113037109375</c:v>
                </c:pt>
                <c:pt idx="2744">
                  <c:v>30.697179794311502</c:v>
                </c:pt>
                <c:pt idx="2745">
                  <c:v>30.258436203002894</c:v>
                </c:pt>
                <c:pt idx="2746">
                  <c:v>31.848438262939396</c:v>
                </c:pt>
                <c:pt idx="2747">
                  <c:v>31.171020507812504</c:v>
                </c:pt>
                <c:pt idx="2748">
                  <c:v>31.875732421874996</c:v>
                </c:pt>
                <c:pt idx="2749">
                  <c:v>31.882602691650291</c:v>
                </c:pt>
                <c:pt idx="2750">
                  <c:v>31.852466583251896</c:v>
                </c:pt>
                <c:pt idx="2751">
                  <c:v>30.814220428466705</c:v>
                </c:pt>
                <c:pt idx="2752">
                  <c:v>30.931900024414002</c:v>
                </c:pt>
                <c:pt idx="2753">
                  <c:v>30.936853408813398</c:v>
                </c:pt>
                <c:pt idx="2754">
                  <c:v>30.398408889770497</c:v>
                </c:pt>
                <c:pt idx="2755">
                  <c:v>30.651792526245099</c:v>
                </c:pt>
                <c:pt idx="2756">
                  <c:v>30.772281646728498</c:v>
                </c:pt>
                <c:pt idx="2757">
                  <c:v>30.440553665161094</c:v>
                </c:pt>
                <c:pt idx="2758">
                  <c:v>30.483583450317294</c:v>
                </c:pt>
                <c:pt idx="2759">
                  <c:v>31.0645027160644</c:v>
                </c:pt>
                <c:pt idx="2760">
                  <c:v>31.336811065673803</c:v>
                </c:pt>
                <c:pt idx="2761">
                  <c:v>30.538646697997997</c:v>
                </c:pt>
                <c:pt idx="2762">
                  <c:v>30.609018325805604</c:v>
                </c:pt>
                <c:pt idx="2763">
                  <c:v>30.2325630187988</c:v>
                </c:pt>
                <c:pt idx="2764">
                  <c:v>29.750526428222599</c:v>
                </c:pt>
                <c:pt idx="2765">
                  <c:v>30.156154632568299</c:v>
                </c:pt>
                <c:pt idx="2766">
                  <c:v>30.100522994995096</c:v>
                </c:pt>
                <c:pt idx="2767">
                  <c:v>30.570219039916896</c:v>
                </c:pt>
                <c:pt idx="2768">
                  <c:v>30.072649002075092</c:v>
                </c:pt>
                <c:pt idx="2769">
                  <c:v>29.920991897582997</c:v>
                </c:pt>
                <c:pt idx="2770">
                  <c:v>29.6498088836669</c:v>
                </c:pt>
                <c:pt idx="2771">
                  <c:v>29.650026321411101</c:v>
                </c:pt>
                <c:pt idx="2772">
                  <c:v>29.230167388916001</c:v>
                </c:pt>
                <c:pt idx="2773">
                  <c:v>29.737958908081005</c:v>
                </c:pt>
                <c:pt idx="2774">
                  <c:v>29.707830429077102</c:v>
                </c:pt>
                <c:pt idx="2775">
                  <c:v>30.106910705566399</c:v>
                </c:pt>
                <c:pt idx="2776">
                  <c:v>29.953382492065398</c:v>
                </c:pt>
                <c:pt idx="2777">
                  <c:v>30.518297195434503</c:v>
                </c:pt>
                <c:pt idx="2778">
                  <c:v>30.42405128479</c:v>
                </c:pt>
                <c:pt idx="2779">
                  <c:v>30.883607864379794</c:v>
                </c:pt>
                <c:pt idx="2780">
                  <c:v>30.024576187133697</c:v>
                </c:pt>
                <c:pt idx="2781">
                  <c:v>30.096828460693303</c:v>
                </c:pt>
                <c:pt idx="2782">
                  <c:v>30.133569717407205</c:v>
                </c:pt>
                <c:pt idx="2783">
                  <c:v>30.308942794799798</c:v>
                </c:pt>
                <c:pt idx="2784">
                  <c:v>30.239986419677702</c:v>
                </c:pt>
                <c:pt idx="2785">
                  <c:v>29.979122161865195</c:v>
                </c:pt>
                <c:pt idx="2786">
                  <c:v>29.950340270995994</c:v>
                </c:pt>
                <c:pt idx="2787">
                  <c:v>30.392400741577095</c:v>
                </c:pt>
                <c:pt idx="2788">
                  <c:v>31.014966964721605</c:v>
                </c:pt>
                <c:pt idx="2789">
                  <c:v>30.755849838256797</c:v>
                </c:pt>
                <c:pt idx="2790">
                  <c:v>30.547489166259705</c:v>
                </c:pt>
                <c:pt idx="2791">
                  <c:v>30.799659729003899</c:v>
                </c:pt>
                <c:pt idx="2792">
                  <c:v>30.325700759887599</c:v>
                </c:pt>
                <c:pt idx="2793">
                  <c:v>30.006961822509705</c:v>
                </c:pt>
                <c:pt idx="2794">
                  <c:v>29.664901733398398</c:v>
                </c:pt>
                <c:pt idx="2795">
                  <c:v>30.033868789672802</c:v>
                </c:pt>
                <c:pt idx="2796">
                  <c:v>29.8390808105468</c:v>
                </c:pt>
                <c:pt idx="2797">
                  <c:v>30.686231613159102</c:v>
                </c:pt>
                <c:pt idx="2798">
                  <c:v>29.972236633300692</c:v>
                </c:pt>
                <c:pt idx="2799">
                  <c:v>29.682706832885692</c:v>
                </c:pt>
                <c:pt idx="2800">
                  <c:v>29.9170837402343</c:v>
                </c:pt>
                <c:pt idx="2801">
                  <c:v>30.144796371459897</c:v>
                </c:pt>
                <c:pt idx="2802">
                  <c:v>29.517507553100501</c:v>
                </c:pt>
                <c:pt idx="2803">
                  <c:v>29.197069168090806</c:v>
                </c:pt>
                <c:pt idx="2804">
                  <c:v>30.121879577636701</c:v>
                </c:pt>
                <c:pt idx="2805">
                  <c:v>29.959100723266605</c:v>
                </c:pt>
                <c:pt idx="2806">
                  <c:v>29.876485824584901</c:v>
                </c:pt>
                <c:pt idx="2807">
                  <c:v>29.896095275878899</c:v>
                </c:pt>
                <c:pt idx="2808">
                  <c:v>30.039413452148395</c:v>
                </c:pt>
                <c:pt idx="2809">
                  <c:v>29.620216369628899</c:v>
                </c:pt>
                <c:pt idx="2810">
                  <c:v>29.6763305664062</c:v>
                </c:pt>
                <c:pt idx="2811">
                  <c:v>30.235284805297795</c:v>
                </c:pt>
                <c:pt idx="2812">
                  <c:v>30.289234161376896</c:v>
                </c:pt>
                <c:pt idx="2813">
                  <c:v>30.309801101684506</c:v>
                </c:pt>
                <c:pt idx="2814">
                  <c:v>29.359800338745099</c:v>
                </c:pt>
                <c:pt idx="2815">
                  <c:v>29.743524551391598</c:v>
                </c:pt>
                <c:pt idx="2816">
                  <c:v>29.1401977539062</c:v>
                </c:pt>
                <c:pt idx="2817">
                  <c:v>29.608909606933498</c:v>
                </c:pt>
                <c:pt idx="2818">
                  <c:v>29.415077209472599</c:v>
                </c:pt>
                <c:pt idx="2819">
                  <c:v>29.3351135253906</c:v>
                </c:pt>
                <c:pt idx="2820">
                  <c:v>29.267536163329996</c:v>
                </c:pt>
                <c:pt idx="2821">
                  <c:v>28.592350006103498</c:v>
                </c:pt>
                <c:pt idx="2822">
                  <c:v>28.476922988891602</c:v>
                </c:pt>
                <c:pt idx="2823">
                  <c:v>28.030986785888604</c:v>
                </c:pt>
                <c:pt idx="2824">
                  <c:v>28.097433090209897</c:v>
                </c:pt>
                <c:pt idx="2825">
                  <c:v>27.940961837768498</c:v>
                </c:pt>
                <c:pt idx="2826">
                  <c:v>27.904829025268501</c:v>
                </c:pt>
                <c:pt idx="2827">
                  <c:v>27.8357334136962</c:v>
                </c:pt>
                <c:pt idx="2828">
                  <c:v>29.200668334960891</c:v>
                </c:pt>
                <c:pt idx="2829">
                  <c:v>28.750543594360288</c:v>
                </c:pt>
                <c:pt idx="2830">
                  <c:v>28.352403640746996</c:v>
                </c:pt>
                <c:pt idx="2831">
                  <c:v>29.447069168090803</c:v>
                </c:pt>
                <c:pt idx="2832">
                  <c:v>29.492757797241197</c:v>
                </c:pt>
                <c:pt idx="2833">
                  <c:v>29.126150131225501</c:v>
                </c:pt>
                <c:pt idx="2834">
                  <c:v>29.461368560790998</c:v>
                </c:pt>
                <c:pt idx="2835">
                  <c:v>29.224641799926697</c:v>
                </c:pt>
                <c:pt idx="2836">
                  <c:v>29.597618103027298</c:v>
                </c:pt>
                <c:pt idx="2837">
                  <c:v>30.540433883666893</c:v>
                </c:pt>
                <c:pt idx="2838">
                  <c:v>30.628398895263597</c:v>
                </c:pt>
                <c:pt idx="2839">
                  <c:v>30.083511352538995</c:v>
                </c:pt>
                <c:pt idx="2840">
                  <c:v>30.665332794189396</c:v>
                </c:pt>
                <c:pt idx="2841">
                  <c:v>30.470054626464801</c:v>
                </c:pt>
                <c:pt idx="2842">
                  <c:v>30.289293289184496</c:v>
                </c:pt>
                <c:pt idx="2843">
                  <c:v>31.245489120483391</c:v>
                </c:pt>
                <c:pt idx="2844">
                  <c:v>31.095268249511697</c:v>
                </c:pt>
                <c:pt idx="2845">
                  <c:v>31.338058471679602</c:v>
                </c:pt>
                <c:pt idx="2846">
                  <c:v>30.840879440307599</c:v>
                </c:pt>
                <c:pt idx="2847">
                  <c:v>30.710433959960891</c:v>
                </c:pt>
                <c:pt idx="2848">
                  <c:v>31.690059661865199</c:v>
                </c:pt>
                <c:pt idx="2849">
                  <c:v>32.281833648681598</c:v>
                </c:pt>
                <c:pt idx="2850">
                  <c:v>32.396068572997997</c:v>
                </c:pt>
                <c:pt idx="2851">
                  <c:v>31.705543518066392</c:v>
                </c:pt>
                <c:pt idx="2852">
                  <c:v>32.554924011230383</c:v>
                </c:pt>
                <c:pt idx="2853">
                  <c:v>31.508222579955994</c:v>
                </c:pt>
                <c:pt idx="2854">
                  <c:v>31.934398651122997</c:v>
                </c:pt>
                <c:pt idx="2855">
                  <c:v>32.280399322509716</c:v>
                </c:pt>
                <c:pt idx="2856">
                  <c:v>31.510330200195291</c:v>
                </c:pt>
                <c:pt idx="2857">
                  <c:v>31.842416763305597</c:v>
                </c:pt>
                <c:pt idx="2858">
                  <c:v>32.117053985595703</c:v>
                </c:pt>
                <c:pt idx="2859">
                  <c:v>31.278030395507791</c:v>
                </c:pt>
                <c:pt idx="2860">
                  <c:v>31.548336029052699</c:v>
                </c:pt>
                <c:pt idx="2861">
                  <c:v>31.592679977416896</c:v>
                </c:pt>
                <c:pt idx="2862">
                  <c:v>30.6282444000244</c:v>
                </c:pt>
                <c:pt idx="2863">
                  <c:v>31.910011291503896</c:v>
                </c:pt>
                <c:pt idx="2864">
                  <c:v>31.538719177245998</c:v>
                </c:pt>
                <c:pt idx="2865">
                  <c:v>31.125329971313388</c:v>
                </c:pt>
                <c:pt idx="2866">
                  <c:v>31.140296936035096</c:v>
                </c:pt>
                <c:pt idx="2867">
                  <c:v>29.720911026000898</c:v>
                </c:pt>
                <c:pt idx="2868">
                  <c:v>29.528162002563388</c:v>
                </c:pt>
                <c:pt idx="2869">
                  <c:v>30.291957855224602</c:v>
                </c:pt>
                <c:pt idx="2870">
                  <c:v>30.321290969848604</c:v>
                </c:pt>
                <c:pt idx="2871">
                  <c:v>30.098361968994105</c:v>
                </c:pt>
                <c:pt idx="2872">
                  <c:v>29.304309844970696</c:v>
                </c:pt>
                <c:pt idx="2873">
                  <c:v>29.760391235351495</c:v>
                </c:pt>
                <c:pt idx="2874">
                  <c:v>30.077390670776296</c:v>
                </c:pt>
                <c:pt idx="2875">
                  <c:v>30.367433547973594</c:v>
                </c:pt>
                <c:pt idx="2876">
                  <c:v>29.4261054992675</c:v>
                </c:pt>
                <c:pt idx="2877">
                  <c:v>29.138212203979396</c:v>
                </c:pt>
                <c:pt idx="2878">
                  <c:v>29.027238845825096</c:v>
                </c:pt>
                <c:pt idx="2879">
                  <c:v>29.3014736175537</c:v>
                </c:pt>
                <c:pt idx="2880">
                  <c:v>29.718381881713796</c:v>
                </c:pt>
                <c:pt idx="2881">
                  <c:v>29.218927383422795</c:v>
                </c:pt>
                <c:pt idx="2882">
                  <c:v>29.0064163208007</c:v>
                </c:pt>
                <c:pt idx="2883">
                  <c:v>29.579978942871001</c:v>
                </c:pt>
                <c:pt idx="2884">
                  <c:v>28.983789443969695</c:v>
                </c:pt>
                <c:pt idx="2885">
                  <c:v>28.848722457885696</c:v>
                </c:pt>
                <c:pt idx="2886">
                  <c:v>29.089754104614201</c:v>
                </c:pt>
                <c:pt idx="2887">
                  <c:v>29.295022964477496</c:v>
                </c:pt>
                <c:pt idx="2888">
                  <c:v>29.293184280395497</c:v>
                </c:pt>
                <c:pt idx="2889">
                  <c:v>29.310312271118097</c:v>
                </c:pt>
                <c:pt idx="2890">
                  <c:v>28.736953735351502</c:v>
                </c:pt>
                <c:pt idx="2891">
                  <c:v>28.801353454589801</c:v>
                </c:pt>
                <c:pt idx="2892">
                  <c:v>29.531461715698207</c:v>
                </c:pt>
                <c:pt idx="2893">
                  <c:v>29.957763671874996</c:v>
                </c:pt>
                <c:pt idx="2894">
                  <c:v>29.674930572509702</c:v>
                </c:pt>
                <c:pt idx="2895">
                  <c:v>29.676980972290004</c:v>
                </c:pt>
                <c:pt idx="2896">
                  <c:v>29.770502090454102</c:v>
                </c:pt>
                <c:pt idx="2897">
                  <c:v>29.833562850952099</c:v>
                </c:pt>
                <c:pt idx="2898">
                  <c:v>30.0772800445556</c:v>
                </c:pt>
                <c:pt idx="2899">
                  <c:v>29.812681198120099</c:v>
                </c:pt>
                <c:pt idx="2900">
                  <c:v>30.244625091552699</c:v>
                </c:pt>
                <c:pt idx="2901">
                  <c:v>29.846769332885696</c:v>
                </c:pt>
                <c:pt idx="2902">
                  <c:v>30.363405227661097</c:v>
                </c:pt>
                <c:pt idx="2903">
                  <c:v>29.482614517211893</c:v>
                </c:pt>
                <c:pt idx="2904">
                  <c:v>29.508764266967695</c:v>
                </c:pt>
                <c:pt idx="2905">
                  <c:v>28.942873001098601</c:v>
                </c:pt>
                <c:pt idx="2906">
                  <c:v>29.1418437957763</c:v>
                </c:pt>
                <c:pt idx="2907">
                  <c:v>28.642765045165998</c:v>
                </c:pt>
                <c:pt idx="2908">
                  <c:v>29.577762603759702</c:v>
                </c:pt>
                <c:pt idx="2909">
                  <c:v>30.003583908080998</c:v>
                </c:pt>
                <c:pt idx="2910">
                  <c:v>29.855390548705998</c:v>
                </c:pt>
                <c:pt idx="2911">
                  <c:v>30.096805572509702</c:v>
                </c:pt>
                <c:pt idx="2912">
                  <c:v>30.137567520141605</c:v>
                </c:pt>
                <c:pt idx="2913">
                  <c:v>29.927604675292898</c:v>
                </c:pt>
                <c:pt idx="2914">
                  <c:v>30.506555557250898</c:v>
                </c:pt>
                <c:pt idx="2915">
                  <c:v>29.894525527954105</c:v>
                </c:pt>
                <c:pt idx="2916">
                  <c:v>30.396543502807596</c:v>
                </c:pt>
                <c:pt idx="2917">
                  <c:v>30.647157669067301</c:v>
                </c:pt>
                <c:pt idx="2918">
                  <c:v>30.640233993530195</c:v>
                </c:pt>
                <c:pt idx="2919">
                  <c:v>29.965364456176697</c:v>
                </c:pt>
                <c:pt idx="2920">
                  <c:v>30.069305419921797</c:v>
                </c:pt>
                <c:pt idx="2921">
                  <c:v>30.262285232543892</c:v>
                </c:pt>
                <c:pt idx="2922">
                  <c:v>30.050954818725501</c:v>
                </c:pt>
                <c:pt idx="2923">
                  <c:v>30.1876010894775</c:v>
                </c:pt>
                <c:pt idx="2924">
                  <c:v>30.6740913391113</c:v>
                </c:pt>
                <c:pt idx="2925">
                  <c:v>30.627050399780202</c:v>
                </c:pt>
                <c:pt idx="2926">
                  <c:v>30.688051223754801</c:v>
                </c:pt>
                <c:pt idx="2927">
                  <c:v>31.021608352661097</c:v>
                </c:pt>
                <c:pt idx="2928">
                  <c:v>30.611122131347599</c:v>
                </c:pt>
                <c:pt idx="2929">
                  <c:v>30.946926116943295</c:v>
                </c:pt>
                <c:pt idx="2930">
                  <c:v>30.9351291656494</c:v>
                </c:pt>
                <c:pt idx="2931">
                  <c:v>31.330337524413999</c:v>
                </c:pt>
                <c:pt idx="2932">
                  <c:v>31.499980926513601</c:v>
                </c:pt>
                <c:pt idx="2933">
                  <c:v>30.886470794677699</c:v>
                </c:pt>
                <c:pt idx="2934">
                  <c:v>30.790971755981399</c:v>
                </c:pt>
                <c:pt idx="2935">
                  <c:v>31.120929718017504</c:v>
                </c:pt>
                <c:pt idx="2936">
                  <c:v>31.191940307617102</c:v>
                </c:pt>
                <c:pt idx="2937">
                  <c:v>30.8942966461181</c:v>
                </c:pt>
                <c:pt idx="2938">
                  <c:v>30.846193313598601</c:v>
                </c:pt>
                <c:pt idx="2939">
                  <c:v>30.911342620849599</c:v>
                </c:pt>
                <c:pt idx="2940">
                  <c:v>30.960763931274396</c:v>
                </c:pt>
                <c:pt idx="2941">
                  <c:v>31.026132583618097</c:v>
                </c:pt>
                <c:pt idx="2942">
                  <c:v>30.966484069824197</c:v>
                </c:pt>
                <c:pt idx="2943">
                  <c:v>30.824249267578097</c:v>
                </c:pt>
                <c:pt idx="2944">
                  <c:v>30.9360542297363</c:v>
                </c:pt>
                <c:pt idx="2945">
                  <c:v>30.187953948974602</c:v>
                </c:pt>
                <c:pt idx="2946">
                  <c:v>29.967035293579098</c:v>
                </c:pt>
                <c:pt idx="2947">
                  <c:v>28.9447841644287</c:v>
                </c:pt>
                <c:pt idx="2948">
                  <c:v>29.123151779174801</c:v>
                </c:pt>
                <c:pt idx="2949">
                  <c:v>29.893772125244105</c:v>
                </c:pt>
                <c:pt idx="2950">
                  <c:v>30.443788528442298</c:v>
                </c:pt>
                <c:pt idx="2951">
                  <c:v>30.448678970336893</c:v>
                </c:pt>
                <c:pt idx="2952">
                  <c:v>30.248329162597596</c:v>
                </c:pt>
                <c:pt idx="2953">
                  <c:v>30.7103271484375</c:v>
                </c:pt>
                <c:pt idx="2954">
                  <c:v>30.357229232787997</c:v>
                </c:pt>
                <c:pt idx="2955">
                  <c:v>29.651908874511701</c:v>
                </c:pt>
                <c:pt idx="2956">
                  <c:v>29.206739425659102</c:v>
                </c:pt>
                <c:pt idx="2957">
                  <c:v>29.655864715576104</c:v>
                </c:pt>
                <c:pt idx="2958">
                  <c:v>28.949846267700096</c:v>
                </c:pt>
                <c:pt idx="2959">
                  <c:v>29.303314208984297</c:v>
                </c:pt>
                <c:pt idx="2960">
                  <c:v>28.923622131347592</c:v>
                </c:pt>
                <c:pt idx="2961">
                  <c:v>28.867656707763597</c:v>
                </c:pt>
                <c:pt idx="2962">
                  <c:v>29.228113174438391</c:v>
                </c:pt>
                <c:pt idx="2963">
                  <c:v>28.3987617492675</c:v>
                </c:pt>
                <c:pt idx="2964">
                  <c:v>29.222932815551694</c:v>
                </c:pt>
                <c:pt idx="2965">
                  <c:v>29.019975662231403</c:v>
                </c:pt>
                <c:pt idx="2966">
                  <c:v>29.112558364868104</c:v>
                </c:pt>
                <c:pt idx="2967">
                  <c:v>29.694927215576101</c:v>
                </c:pt>
                <c:pt idx="2968">
                  <c:v>29.150733947753896</c:v>
                </c:pt>
                <c:pt idx="2969">
                  <c:v>29.066350936889599</c:v>
                </c:pt>
                <c:pt idx="2970">
                  <c:v>29.623853683471605</c:v>
                </c:pt>
                <c:pt idx="2971">
                  <c:v>29.6720371246337</c:v>
                </c:pt>
                <c:pt idx="2972">
                  <c:v>29.084493637084897</c:v>
                </c:pt>
                <c:pt idx="2973">
                  <c:v>29.3668613433837</c:v>
                </c:pt>
                <c:pt idx="2974">
                  <c:v>29.787145614623995</c:v>
                </c:pt>
                <c:pt idx="2975">
                  <c:v>29.008069992065398</c:v>
                </c:pt>
                <c:pt idx="2976">
                  <c:v>29.222610473632791</c:v>
                </c:pt>
                <c:pt idx="2977">
                  <c:v>29.188135147094705</c:v>
                </c:pt>
                <c:pt idx="2978">
                  <c:v>29.983470916747997</c:v>
                </c:pt>
                <c:pt idx="2979">
                  <c:v>30.651138305663999</c:v>
                </c:pt>
                <c:pt idx="2980">
                  <c:v>30.084793090820291</c:v>
                </c:pt>
                <c:pt idx="2981">
                  <c:v>30.206462860107397</c:v>
                </c:pt>
                <c:pt idx="2982">
                  <c:v>30.3798294067382</c:v>
                </c:pt>
                <c:pt idx="2983">
                  <c:v>30.573060989379798</c:v>
                </c:pt>
                <c:pt idx="2984">
                  <c:v>30.133354187011705</c:v>
                </c:pt>
                <c:pt idx="2985">
                  <c:v>30.265609741210891</c:v>
                </c:pt>
                <c:pt idx="2986">
                  <c:v>30.330888748168903</c:v>
                </c:pt>
                <c:pt idx="2987">
                  <c:v>29.329723358154197</c:v>
                </c:pt>
                <c:pt idx="2988">
                  <c:v>29.189941406250004</c:v>
                </c:pt>
                <c:pt idx="2989">
                  <c:v>29.730792999267496</c:v>
                </c:pt>
                <c:pt idx="2990">
                  <c:v>30.143611907958899</c:v>
                </c:pt>
                <c:pt idx="2991">
                  <c:v>30.4808444976806</c:v>
                </c:pt>
                <c:pt idx="2992">
                  <c:v>29.485824584960888</c:v>
                </c:pt>
                <c:pt idx="2993">
                  <c:v>29.540472030639595</c:v>
                </c:pt>
                <c:pt idx="2994">
                  <c:v>30.012744903564396</c:v>
                </c:pt>
                <c:pt idx="2995">
                  <c:v>29.113660812377898</c:v>
                </c:pt>
                <c:pt idx="2996">
                  <c:v>29.065631866454996</c:v>
                </c:pt>
                <c:pt idx="2997">
                  <c:v>28.896039962768498</c:v>
                </c:pt>
                <c:pt idx="2998">
                  <c:v>28.988096237182592</c:v>
                </c:pt>
                <c:pt idx="2999">
                  <c:v>29.719812393188395</c:v>
                </c:pt>
                <c:pt idx="3000">
                  <c:v>30.039531707763597</c:v>
                </c:pt>
                <c:pt idx="3001">
                  <c:v>29.643316268920891</c:v>
                </c:pt>
                <c:pt idx="3002">
                  <c:v>29.244529724120994</c:v>
                </c:pt>
                <c:pt idx="3003">
                  <c:v>29.500455856323196</c:v>
                </c:pt>
                <c:pt idx="3004">
                  <c:v>29.574821472167898</c:v>
                </c:pt>
                <c:pt idx="3005">
                  <c:v>29.992101669311499</c:v>
                </c:pt>
                <c:pt idx="3006">
                  <c:v>29.553047180175696</c:v>
                </c:pt>
                <c:pt idx="3007">
                  <c:v>29.551527023315401</c:v>
                </c:pt>
                <c:pt idx="3008">
                  <c:v>29.6952724456787</c:v>
                </c:pt>
                <c:pt idx="3009">
                  <c:v>30.097206115722599</c:v>
                </c:pt>
                <c:pt idx="3010">
                  <c:v>29.5303840637207</c:v>
                </c:pt>
                <c:pt idx="3011">
                  <c:v>29.188013076782198</c:v>
                </c:pt>
                <c:pt idx="3012">
                  <c:v>29.838554382324197</c:v>
                </c:pt>
                <c:pt idx="3013">
                  <c:v>28.927816390991197</c:v>
                </c:pt>
                <c:pt idx="3014">
                  <c:v>28.592477798461896</c:v>
                </c:pt>
                <c:pt idx="3015">
                  <c:v>28.868753433227496</c:v>
                </c:pt>
                <c:pt idx="3016">
                  <c:v>28.435302734374993</c:v>
                </c:pt>
                <c:pt idx="3017">
                  <c:v>28.610822677612301</c:v>
                </c:pt>
                <c:pt idx="3018">
                  <c:v>28.719142913818299</c:v>
                </c:pt>
                <c:pt idx="3019">
                  <c:v>29.472333908080994</c:v>
                </c:pt>
                <c:pt idx="3020">
                  <c:v>29.571458816528299</c:v>
                </c:pt>
                <c:pt idx="3021">
                  <c:v>29.854429244995096</c:v>
                </c:pt>
                <c:pt idx="3022">
                  <c:v>29.96897315979</c:v>
                </c:pt>
                <c:pt idx="3023">
                  <c:v>30.267143249511694</c:v>
                </c:pt>
                <c:pt idx="3024">
                  <c:v>29.654775619506804</c:v>
                </c:pt>
                <c:pt idx="3025">
                  <c:v>30.158805847167898</c:v>
                </c:pt>
                <c:pt idx="3026">
                  <c:v>29.781955718994109</c:v>
                </c:pt>
                <c:pt idx="3027">
                  <c:v>29.694343566894503</c:v>
                </c:pt>
                <c:pt idx="3028">
                  <c:v>29.740503311157198</c:v>
                </c:pt>
                <c:pt idx="3029">
                  <c:v>29.688447952270497</c:v>
                </c:pt>
                <c:pt idx="3030">
                  <c:v>30.253421783447202</c:v>
                </c:pt>
                <c:pt idx="3031">
                  <c:v>29.652965545654205</c:v>
                </c:pt>
                <c:pt idx="3032">
                  <c:v>29.556219100952099</c:v>
                </c:pt>
                <c:pt idx="3033">
                  <c:v>29.777317047119102</c:v>
                </c:pt>
                <c:pt idx="3034">
                  <c:v>29.960401535034098</c:v>
                </c:pt>
                <c:pt idx="3035">
                  <c:v>29.448600769042898</c:v>
                </c:pt>
                <c:pt idx="3036">
                  <c:v>30.0115566253662</c:v>
                </c:pt>
                <c:pt idx="3037">
                  <c:v>29.8346633911132</c:v>
                </c:pt>
                <c:pt idx="3038">
                  <c:v>30.1818027496337</c:v>
                </c:pt>
                <c:pt idx="3039">
                  <c:v>29.9739570617675</c:v>
                </c:pt>
                <c:pt idx="3040">
                  <c:v>30.208122253417894</c:v>
                </c:pt>
                <c:pt idx="3041">
                  <c:v>30.238197326660099</c:v>
                </c:pt>
                <c:pt idx="3042">
                  <c:v>29.619361877441399</c:v>
                </c:pt>
                <c:pt idx="3043">
                  <c:v>30.309247970580994</c:v>
                </c:pt>
                <c:pt idx="3044">
                  <c:v>30.1367473602294</c:v>
                </c:pt>
                <c:pt idx="3045">
                  <c:v>29.5042304992675</c:v>
                </c:pt>
                <c:pt idx="3046">
                  <c:v>29.538059234619102</c:v>
                </c:pt>
                <c:pt idx="3047">
                  <c:v>29.902240753173793</c:v>
                </c:pt>
                <c:pt idx="3048">
                  <c:v>29.974573135375891</c:v>
                </c:pt>
                <c:pt idx="3049">
                  <c:v>29.777236938476499</c:v>
                </c:pt>
                <c:pt idx="3050">
                  <c:v>30.088333129882795</c:v>
                </c:pt>
                <c:pt idx="3051">
                  <c:v>30.5143127441406</c:v>
                </c:pt>
                <c:pt idx="3052">
                  <c:v>29.913684844970696</c:v>
                </c:pt>
                <c:pt idx="3053">
                  <c:v>30.2669677734375</c:v>
                </c:pt>
                <c:pt idx="3054">
                  <c:v>30.2304153442382</c:v>
                </c:pt>
                <c:pt idx="3055">
                  <c:v>30.1352519989013</c:v>
                </c:pt>
                <c:pt idx="3056">
                  <c:v>30.268980026245099</c:v>
                </c:pt>
                <c:pt idx="3057">
                  <c:v>30.737493515014602</c:v>
                </c:pt>
                <c:pt idx="3058">
                  <c:v>30.602502822875891</c:v>
                </c:pt>
                <c:pt idx="3059">
                  <c:v>30.758399963378896</c:v>
                </c:pt>
                <c:pt idx="3060">
                  <c:v>31.080627441406197</c:v>
                </c:pt>
                <c:pt idx="3061">
                  <c:v>30.9876613616943</c:v>
                </c:pt>
                <c:pt idx="3062">
                  <c:v>31.489337921142496</c:v>
                </c:pt>
                <c:pt idx="3063">
                  <c:v>31.265485763549798</c:v>
                </c:pt>
                <c:pt idx="3064">
                  <c:v>30.952440261840795</c:v>
                </c:pt>
                <c:pt idx="3065">
                  <c:v>30.450727462768498</c:v>
                </c:pt>
                <c:pt idx="3066">
                  <c:v>30.196739196777294</c:v>
                </c:pt>
                <c:pt idx="3067">
                  <c:v>29.929363250732397</c:v>
                </c:pt>
                <c:pt idx="3068">
                  <c:v>30.261587142944297</c:v>
                </c:pt>
                <c:pt idx="3069">
                  <c:v>30.167192459106399</c:v>
                </c:pt>
                <c:pt idx="3070">
                  <c:v>30.078552246093697</c:v>
                </c:pt>
                <c:pt idx="3071">
                  <c:v>30.518735885620096</c:v>
                </c:pt>
                <c:pt idx="3072">
                  <c:v>30.9165744781494</c:v>
                </c:pt>
                <c:pt idx="3073">
                  <c:v>30.586086273193292</c:v>
                </c:pt>
                <c:pt idx="3074">
                  <c:v>30.293546676635692</c:v>
                </c:pt>
                <c:pt idx="3075">
                  <c:v>30.398983001708899</c:v>
                </c:pt>
                <c:pt idx="3076">
                  <c:v>31.5777053833007</c:v>
                </c:pt>
                <c:pt idx="3077">
                  <c:v>31.736761093139599</c:v>
                </c:pt>
                <c:pt idx="3078">
                  <c:v>30.985782623290994</c:v>
                </c:pt>
                <c:pt idx="3079">
                  <c:v>30.920076370239194</c:v>
                </c:pt>
                <c:pt idx="3080">
                  <c:v>30.819252014160099</c:v>
                </c:pt>
                <c:pt idx="3081">
                  <c:v>30.369546890258697</c:v>
                </c:pt>
                <c:pt idx="3082">
                  <c:v>30.567764282226499</c:v>
                </c:pt>
                <c:pt idx="3083">
                  <c:v>29.902776718139595</c:v>
                </c:pt>
                <c:pt idx="3084">
                  <c:v>29.683422088622994</c:v>
                </c:pt>
                <c:pt idx="3085">
                  <c:v>29.034658432006804</c:v>
                </c:pt>
                <c:pt idx="3086">
                  <c:v>29.654359817504801</c:v>
                </c:pt>
                <c:pt idx="3087">
                  <c:v>28.797937393188395</c:v>
                </c:pt>
                <c:pt idx="3088">
                  <c:v>29.349735260009702</c:v>
                </c:pt>
                <c:pt idx="3089">
                  <c:v>28.998414993286097</c:v>
                </c:pt>
                <c:pt idx="3090">
                  <c:v>28.840202331542894</c:v>
                </c:pt>
                <c:pt idx="3091">
                  <c:v>28.9168376922607</c:v>
                </c:pt>
                <c:pt idx="3092">
                  <c:v>29.746934890746996</c:v>
                </c:pt>
                <c:pt idx="3093">
                  <c:v>29.589363098144499</c:v>
                </c:pt>
                <c:pt idx="3094">
                  <c:v>29.180065155029201</c:v>
                </c:pt>
                <c:pt idx="3095">
                  <c:v>30.315650939941396</c:v>
                </c:pt>
                <c:pt idx="3096">
                  <c:v>29.791635513305597</c:v>
                </c:pt>
                <c:pt idx="3097">
                  <c:v>29.8263549804687</c:v>
                </c:pt>
                <c:pt idx="3098">
                  <c:v>29.916765213012603</c:v>
                </c:pt>
                <c:pt idx="3099">
                  <c:v>28.799211502075096</c:v>
                </c:pt>
                <c:pt idx="3100">
                  <c:v>28.667613983154197</c:v>
                </c:pt>
                <c:pt idx="3101">
                  <c:v>28.684030532836896</c:v>
                </c:pt>
                <c:pt idx="3102">
                  <c:v>28.569593429565398</c:v>
                </c:pt>
                <c:pt idx="3103">
                  <c:v>28.442745208740192</c:v>
                </c:pt>
                <c:pt idx="3104">
                  <c:v>28.882097244262596</c:v>
                </c:pt>
                <c:pt idx="3105">
                  <c:v>28.925827026367095</c:v>
                </c:pt>
                <c:pt idx="3106">
                  <c:v>29.036331176757795</c:v>
                </c:pt>
                <c:pt idx="3107">
                  <c:v>28.697771072387599</c:v>
                </c:pt>
                <c:pt idx="3108">
                  <c:v>29.020284652709897</c:v>
                </c:pt>
                <c:pt idx="3109">
                  <c:v>29.192220687866197</c:v>
                </c:pt>
                <c:pt idx="3110">
                  <c:v>29.149110794067298</c:v>
                </c:pt>
                <c:pt idx="3111">
                  <c:v>29.503095626831001</c:v>
                </c:pt>
                <c:pt idx="3112">
                  <c:v>29.522914886474599</c:v>
                </c:pt>
                <c:pt idx="3113">
                  <c:v>29.861640930175692</c:v>
                </c:pt>
                <c:pt idx="3114">
                  <c:v>30.075246810912994</c:v>
                </c:pt>
                <c:pt idx="3115">
                  <c:v>30.049119949340795</c:v>
                </c:pt>
                <c:pt idx="3116">
                  <c:v>30.138561248779197</c:v>
                </c:pt>
                <c:pt idx="3117">
                  <c:v>30.188220977783192</c:v>
                </c:pt>
                <c:pt idx="3118">
                  <c:v>30.022222518920888</c:v>
                </c:pt>
                <c:pt idx="3119">
                  <c:v>30.330257415771399</c:v>
                </c:pt>
                <c:pt idx="3120">
                  <c:v>30.838195800781197</c:v>
                </c:pt>
                <c:pt idx="3121">
                  <c:v>30.142780303954996</c:v>
                </c:pt>
                <c:pt idx="3122">
                  <c:v>30.348102569579996</c:v>
                </c:pt>
                <c:pt idx="3123">
                  <c:v>30.6336460113525</c:v>
                </c:pt>
                <c:pt idx="3124">
                  <c:v>30.813627243041896</c:v>
                </c:pt>
                <c:pt idx="3125">
                  <c:v>30.702409744262596</c:v>
                </c:pt>
                <c:pt idx="3126">
                  <c:v>31.27843284606929</c:v>
                </c:pt>
                <c:pt idx="3127">
                  <c:v>31.209636688232397</c:v>
                </c:pt>
                <c:pt idx="3128">
                  <c:v>31.269556045532198</c:v>
                </c:pt>
                <c:pt idx="3129">
                  <c:v>30.6950569152832</c:v>
                </c:pt>
                <c:pt idx="3130">
                  <c:v>31.524187088012603</c:v>
                </c:pt>
                <c:pt idx="3131">
                  <c:v>30.806100845336896</c:v>
                </c:pt>
                <c:pt idx="3132">
                  <c:v>30.844892501830998</c:v>
                </c:pt>
                <c:pt idx="3133">
                  <c:v>31.634637832641602</c:v>
                </c:pt>
                <c:pt idx="3134">
                  <c:v>32.004299163818288</c:v>
                </c:pt>
                <c:pt idx="3135">
                  <c:v>31.701173782348601</c:v>
                </c:pt>
                <c:pt idx="3136">
                  <c:v>31.902166366577095</c:v>
                </c:pt>
                <c:pt idx="3137">
                  <c:v>31.709493637084897</c:v>
                </c:pt>
                <c:pt idx="3138">
                  <c:v>31.422441482543892</c:v>
                </c:pt>
                <c:pt idx="3139">
                  <c:v>31.562059402465795</c:v>
                </c:pt>
                <c:pt idx="3140">
                  <c:v>31.512994766235298</c:v>
                </c:pt>
                <c:pt idx="3141">
                  <c:v>31.397649765014602</c:v>
                </c:pt>
                <c:pt idx="3142">
                  <c:v>31.5564651489257</c:v>
                </c:pt>
                <c:pt idx="3143">
                  <c:v>31.374818801879801</c:v>
                </c:pt>
                <c:pt idx="3144">
                  <c:v>30.899370193481399</c:v>
                </c:pt>
                <c:pt idx="3145">
                  <c:v>31.518823623657205</c:v>
                </c:pt>
                <c:pt idx="3146">
                  <c:v>31.4793281555175</c:v>
                </c:pt>
                <c:pt idx="3147">
                  <c:v>32.107688903808494</c:v>
                </c:pt>
                <c:pt idx="3148">
                  <c:v>32.450122833251903</c:v>
                </c:pt>
                <c:pt idx="3149">
                  <c:v>32.579425811767493</c:v>
                </c:pt>
                <c:pt idx="3150">
                  <c:v>32.352249145507798</c:v>
                </c:pt>
                <c:pt idx="3151">
                  <c:v>32.463588714599602</c:v>
                </c:pt>
                <c:pt idx="3152">
                  <c:v>32.661617279052692</c:v>
                </c:pt>
                <c:pt idx="3153">
                  <c:v>32.889480590820291</c:v>
                </c:pt>
                <c:pt idx="3154">
                  <c:v>33.179325103759709</c:v>
                </c:pt>
                <c:pt idx="3155">
                  <c:v>33.570034027099595</c:v>
                </c:pt>
                <c:pt idx="3156">
                  <c:v>33.141521453857386</c:v>
                </c:pt>
                <c:pt idx="3157">
                  <c:v>33.115940093994098</c:v>
                </c:pt>
                <c:pt idx="3158">
                  <c:v>32.970645904541001</c:v>
                </c:pt>
                <c:pt idx="3159">
                  <c:v>33.222213745117109</c:v>
                </c:pt>
                <c:pt idx="3160">
                  <c:v>33.012130737304602</c:v>
                </c:pt>
                <c:pt idx="3161">
                  <c:v>33.088947296142493</c:v>
                </c:pt>
                <c:pt idx="3162">
                  <c:v>33.38176727294919</c:v>
                </c:pt>
                <c:pt idx="3163">
                  <c:v>33.245063781738196</c:v>
                </c:pt>
                <c:pt idx="3164">
                  <c:v>32.785682678222592</c:v>
                </c:pt>
                <c:pt idx="3165">
                  <c:v>32.839862823486293</c:v>
                </c:pt>
                <c:pt idx="3166">
                  <c:v>33.25645828247071</c:v>
                </c:pt>
                <c:pt idx="3167">
                  <c:v>33.1199340820312</c:v>
                </c:pt>
                <c:pt idx="3168">
                  <c:v>33.268653869628906</c:v>
                </c:pt>
                <c:pt idx="3169">
                  <c:v>33.112636566162095</c:v>
                </c:pt>
                <c:pt idx="3170">
                  <c:v>33.038276672363196</c:v>
                </c:pt>
                <c:pt idx="3171">
                  <c:v>33.28870391845701</c:v>
                </c:pt>
                <c:pt idx="3172">
                  <c:v>33.085197448730398</c:v>
                </c:pt>
                <c:pt idx="3173">
                  <c:v>33.090633392333906</c:v>
                </c:pt>
                <c:pt idx="3174">
                  <c:v>32.95161819458</c:v>
                </c:pt>
                <c:pt idx="3175">
                  <c:v>33.40847396850581</c:v>
                </c:pt>
                <c:pt idx="3176">
                  <c:v>33.408325195312493</c:v>
                </c:pt>
                <c:pt idx="3177">
                  <c:v>32.878936767578104</c:v>
                </c:pt>
                <c:pt idx="3178">
                  <c:v>33.527778625488203</c:v>
                </c:pt>
                <c:pt idx="3179">
                  <c:v>33.284866333007798</c:v>
                </c:pt>
                <c:pt idx="3180">
                  <c:v>33.398757934570313</c:v>
                </c:pt>
                <c:pt idx="3181">
                  <c:v>33.337478637695291</c:v>
                </c:pt>
                <c:pt idx="3182">
                  <c:v>32.578907012939403</c:v>
                </c:pt>
                <c:pt idx="3183">
                  <c:v>32.427646636962798</c:v>
                </c:pt>
                <c:pt idx="3184">
                  <c:v>31.994703292846602</c:v>
                </c:pt>
                <c:pt idx="3185">
                  <c:v>32.022933959960909</c:v>
                </c:pt>
                <c:pt idx="3186">
                  <c:v>32.585071563720696</c:v>
                </c:pt>
                <c:pt idx="3187">
                  <c:v>32.513465881347585</c:v>
                </c:pt>
                <c:pt idx="3188">
                  <c:v>31.463220596313388</c:v>
                </c:pt>
                <c:pt idx="3189">
                  <c:v>31.9945755004882</c:v>
                </c:pt>
                <c:pt idx="3190">
                  <c:v>31.8549995422363</c:v>
                </c:pt>
                <c:pt idx="3191">
                  <c:v>31.304903030395501</c:v>
                </c:pt>
                <c:pt idx="3192">
                  <c:v>31.382352828979396</c:v>
                </c:pt>
                <c:pt idx="3193">
                  <c:v>31.1459140777587</c:v>
                </c:pt>
                <c:pt idx="3194">
                  <c:v>30.705938339233391</c:v>
                </c:pt>
                <c:pt idx="3195">
                  <c:v>30.606136322021396</c:v>
                </c:pt>
                <c:pt idx="3196">
                  <c:v>30.3215827941894</c:v>
                </c:pt>
                <c:pt idx="3197">
                  <c:v>30.4284057617187</c:v>
                </c:pt>
                <c:pt idx="3198">
                  <c:v>30.238132476806602</c:v>
                </c:pt>
                <c:pt idx="3199">
                  <c:v>30.571746826171793</c:v>
                </c:pt>
                <c:pt idx="3200">
                  <c:v>30.489637374877891</c:v>
                </c:pt>
                <c:pt idx="3201">
                  <c:v>30.074432373046797</c:v>
                </c:pt>
                <c:pt idx="3202">
                  <c:v>30.314990997314407</c:v>
                </c:pt>
                <c:pt idx="3203">
                  <c:v>30.2690315246582</c:v>
                </c:pt>
                <c:pt idx="3204">
                  <c:v>30.137037277221602</c:v>
                </c:pt>
                <c:pt idx="3205">
                  <c:v>30.570684432983391</c:v>
                </c:pt>
                <c:pt idx="3206">
                  <c:v>30.643373489379798</c:v>
                </c:pt>
                <c:pt idx="3207">
                  <c:v>30.102249145507791</c:v>
                </c:pt>
                <c:pt idx="3208">
                  <c:v>30.496185302734297</c:v>
                </c:pt>
                <c:pt idx="3209">
                  <c:v>30.192089080810501</c:v>
                </c:pt>
                <c:pt idx="3210">
                  <c:v>30.280649185180593</c:v>
                </c:pt>
                <c:pt idx="3211">
                  <c:v>30.1933193206787</c:v>
                </c:pt>
                <c:pt idx="3212">
                  <c:v>30.151140213012603</c:v>
                </c:pt>
                <c:pt idx="3213">
                  <c:v>30.6589241027832</c:v>
                </c:pt>
                <c:pt idx="3214">
                  <c:v>29.821920394897404</c:v>
                </c:pt>
                <c:pt idx="3215">
                  <c:v>29.773336410522397</c:v>
                </c:pt>
                <c:pt idx="3216">
                  <c:v>30.107688903808505</c:v>
                </c:pt>
                <c:pt idx="3217">
                  <c:v>30.304983139038004</c:v>
                </c:pt>
                <c:pt idx="3218">
                  <c:v>30.116260528564403</c:v>
                </c:pt>
                <c:pt idx="3219">
                  <c:v>30.254056930541896</c:v>
                </c:pt>
                <c:pt idx="3220">
                  <c:v>31.050256729125895</c:v>
                </c:pt>
                <c:pt idx="3221">
                  <c:v>31.5186233520507</c:v>
                </c:pt>
                <c:pt idx="3222">
                  <c:v>30.678583145141602</c:v>
                </c:pt>
                <c:pt idx="3223">
                  <c:v>30.836357116699205</c:v>
                </c:pt>
                <c:pt idx="3224">
                  <c:v>30.7842407226562</c:v>
                </c:pt>
                <c:pt idx="3225">
                  <c:v>30.887046813964794</c:v>
                </c:pt>
                <c:pt idx="3226">
                  <c:v>30.629013061523391</c:v>
                </c:pt>
                <c:pt idx="3227">
                  <c:v>30.641977310180604</c:v>
                </c:pt>
                <c:pt idx="3228">
                  <c:v>30.942836761474599</c:v>
                </c:pt>
                <c:pt idx="3229">
                  <c:v>30.617467880249002</c:v>
                </c:pt>
                <c:pt idx="3230">
                  <c:v>30.544542312621992</c:v>
                </c:pt>
                <c:pt idx="3231">
                  <c:v>30.776664733886701</c:v>
                </c:pt>
                <c:pt idx="3232">
                  <c:v>31.037454605102504</c:v>
                </c:pt>
                <c:pt idx="3233">
                  <c:v>31.233320236205998</c:v>
                </c:pt>
                <c:pt idx="3234">
                  <c:v>31.552814483642504</c:v>
                </c:pt>
                <c:pt idx="3235">
                  <c:v>31.190616607665998</c:v>
                </c:pt>
                <c:pt idx="3236">
                  <c:v>31.155458450317301</c:v>
                </c:pt>
                <c:pt idx="3237">
                  <c:v>31.343370437621996</c:v>
                </c:pt>
                <c:pt idx="3238">
                  <c:v>31.628091812133697</c:v>
                </c:pt>
                <c:pt idx="3239">
                  <c:v>31.1297283172607</c:v>
                </c:pt>
                <c:pt idx="3240">
                  <c:v>31.356639862060497</c:v>
                </c:pt>
                <c:pt idx="3241">
                  <c:v>31.247583389282202</c:v>
                </c:pt>
                <c:pt idx="3242">
                  <c:v>30.972278594970696</c:v>
                </c:pt>
                <c:pt idx="3243">
                  <c:v>31.241966247558501</c:v>
                </c:pt>
                <c:pt idx="3244">
                  <c:v>31.436534881591694</c:v>
                </c:pt>
                <c:pt idx="3245">
                  <c:v>32.622367858886697</c:v>
                </c:pt>
                <c:pt idx="3246">
                  <c:v>31.930055618286104</c:v>
                </c:pt>
                <c:pt idx="3247">
                  <c:v>32.151260375976491</c:v>
                </c:pt>
                <c:pt idx="3248">
                  <c:v>31.900276184081996</c:v>
                </c:pt>
                <c:pt idx="3249">
                  <c:v>31.815319061279197</c:v>
                </c:pt>
                <c:pt idx="3250">
                  <c:v>32.135257720947202</c:v>
                </c:pt>
                <c:pt idx="3251">
                  <c:v>32.187549591064389</c:v>
                </c:pt>
                <c:pt idx="3252">
                  <c:v>32.444492340087805</c:v>
                </c:pt>
                <c:pt idx="3253">
                  <c:v>32.248416900634709</c:v>
                </c:pt>
                <c:pt idx="3254">
                  <c:v>32.502086639404297</c:v>
                </c:pt>
                <c:pt idx="3255">
                  <c:v>32.914600372314389</c:v>
                </c:pt>
                <c:pt idx="3256">
                  <c:v>32.705516815185511</c:v>
                </c:pt>
                <c:pt idx="3257">
                  <c:v>32.516151428222592</c:v>
                </c:pt>
                <c:pt idx="3258">
                  <c:v>32.218074798583906</c:v>
                </c:pt>
                <c:pt idx="3259">
                  <c:v>31.773431777954102</c:v>
                </c:pt>
                <c:pt idx="3260">
                  <c:v>31.385087966918899</c:v>
                </c:pt>
                <c:pt idx="3261">
                  <c:v>31.827533721923796</c:v>
                </c:pt>
                <c:pt idx="3262">
                  <c:v>30.704240798950099</c:v>
                </c:pt>
                <c:pt idx="3263">
                  <c:v>31.434627532958896</c:v>
                </c:pt>
                <c:pt idx="3264">
                  <c:v>31.760139465331992</c:v>
                </c:pt>
                <c:pt idx="3265">
                  <c:v>31.288505554199194</c:v>
                </c:pt>
                <c:pt idx="3266">
                  <c:v>30.923439025878896</c:v>
                </c:pt>
                <c:pt idx="3267">
                  <c:v>31.385416030883693</c:v>
                </c:pt>
                <c:pt idx="3268">
                  <c:v>30.927661895751896</c:v>
                </c:pt>
                <c:pt idx="3269">
                  <c:v>31.006336212158196</c:v>
                </c:pt>
                <c:pt idx="3270">
                  <c:v>31.2581386566162</c:v>
                </c:pt>
                <c:pt idx="3271">
                  <c:v>31.397661209106399</c:v>
                </c:pt>
                <c:pt idx="3272">
                  <c:v>31.259891510009705</c:v>
                </c:pt>
                <c:pt idx="3273">
                  <c:v>31.198074340820295</c:v>
                </c:pt>
                <c:pt idx="3274">
                  <c:v>30.861867904663001</c:v>
                </c:pt>
                <c:pt idx="3275">
                  <c:v>31.183456420898398</c:v>
                </c:pt>
                <c:pt idx="3276">
                  <c:v>30.9410705566406</c:v>
                </c:pt>
                <c:pt idx="3277">
                  <c:v>31.393608093261697</c:v>
                </c:pt>
                <c:pt idx="3278">
                  <c:v>31.600694656371996</c:v>
                </c:pt>
                <c:pt idx="3279">
                  <c:v>31.3981018066406</c:v>
                </c:pt>
                <c:pt idx="3280">
                  <c:v>31.646968841552702</c:v>
                </c:pt>
                <c:pt idx="3281">
                  <c:v>31.1480503082275</c:v>
                </c:pt>
                <c:pt idx="3282">
                  <c:v>32.058471679687486</c:v>
                </c:pt>
                <c:pt idx="3283">
                  <c:v>32.029357910156207</c:v>
                </c:pt>
                <c:pt idx="3284">
                  <c:v>32.18435287475581</c:v>
                </c:pt>
                <c:pt idx="3285">
                  <c:v>32.163681030273395</c:v>
                </c:pt>
                <c:pt idx="3286">
                  <c:v>31.671649932861293</c:v>
                </c:pt>
                <c:pt idx="3287">
                  <c:v>31.217832565307599</c:v>
                </c:pt>
                <c:pt idx="3288">
                  <c:v>32.107460021972592</c:v>
                </c:pt>
                <c:pt idx="3289">
                  <c:v>31.415824890136697</c:v>
                </c:pt>
                <c:pt idx="3290">
                  <c:v>31.500471115112301</c:v>
                </c:pt>
                <c:pt idx="3291">
                  <c:v>31.179393768310504</c:v>
                </c:pt>
                <c:pt idx="3292">
                  <c:v>31.934968948364201</c:v>
                </c:pt>
                <c:pt idx="3293">
                  <c:v>32.083194732665994</c:v>
                </c:pt>
                <c:pt idx="3294">
                  <c:v>32.259742736816399</c:v>
                </c:pt>
                <c:pt idx="3295">
                  <c:v>32.81977462768549</c:v>
                </c:pt>
                <c:pt idx="3296">
                  <c:v>32.246150970458913</c:v>
                </c:pt>
                <c:pt idx="3297">
                  <c:v>32.2633666992187</c:v>
                </c:pt>
                <c:pt idx="3298">
                  <c:v>32.673431396484304</c:v>
                </c:pt>
                <c:pt idx="3299">
                  <c:v>32.479549407958899</c:v>
                </c:pt>
                <c:pt idx="3300">
                  <c:v>32.917770385742088</c:v>
                </c:pt>
                <c:pt idx="3301">
                  <c:v>32.549709320068303</c:v>
                </c:pt>
                <c:pt idx="3302">
                  <c:v>31.146858215331999</c:v>
                </c:pt>
                <c:pt idx="3303">
                  <c:v>32.179237365722592</c:v>
                </c:pt>
                <c:pt idx="3304">
                  <c:v>32.7214546203613</c:v>
                </c:pt>
                <c:pt idx="3305">
                  <c:v>31.737953186035103</c:v>
                </c:pt>
                <c:pt idx="3306">
                  <c:v>32.257602691650291</c:v>
                </c:pt>
                <c:pt idx="3307">
                  <c:v>31.858726501464794</c:v>
                </c:pt>
                <c:pt idx="3308">
                  <c:v>31.960781097412099</c:v>
                </c:pt>
                <c:pt idx="3309">
                  <c:v>32.397098541259702</c:v>
                </c:pt>
                <c:pt idx="3310">
                  <c:v>32.949527740478501</c:v>
                </c:pt>
                <c:pt idx="3311">
                  <c:v>33.248535156250007</c:v>
                </c:pt>
                <c:pt idx="3312">
                  <c:v>32.272563934326108</c:v>
                </c:pt>
                <c:pt idx="3313">
                  <c:v>31.962903976440398</c:v>
                </c:pt>
                <c:pt idx="3314">
                  <c:v>31.620281219482404</c:v>
                </c:pt>
                <c:pt idx="3315">
                  <c:v>31.464290618896399</c:v>
                </c:pt>
                <c:pt idx="3316">
                  <c:v>31.244785308837795</c:v>
                </c:pt>
                <c:pt idx="3317">
                  <c:v>31.061424255370994</c:v>
                </c:pt>
                <c:pt idx="3318">
                  <c:v>31.204124450683501</c:v>
                </c:pt>
                <c:pt idx="3319">
                  <c:v>31.891530990600501</c:v>
                </c:pt>
                <c:pt idx="3320">
                  <c:v>31.445913314819297</c:v>
                </c:pt>
                <c:pt idx="3321">
                  <c:v>31.412496566772397</c:v>
                </c:pt>
                <c:pt idx="3322">
                  <c:v>31.962995529174798</c:v>
                </c:pt>
                <c:pt idx="3323">
                  <c:v>31.827283859252901</c:v>
                </c:pt>
                <c:pt idx="3324">
                  <c:v>31.822471618652301</c:v>
                </c:pt>
                <c:pt idx="3325">
                  <c:v>31.009290695190401</c:v>
                </c:pt>
                <c:pt idx="3326">
                  <c:v>30.971263885498001</c:v>
                </c:pt>
                <c:pt idx="3327">
                  <c:v>31.3831672668457</c:v>
                </c:pt>
                <c:pt idx="3328">
                  <c:v>31.090766906738196</c:v>
                </c:pt>
                <c:pt idx="3329">
                  <c:v>31.349554061889602</c:v>
                </c:pt>
                <c:pt idx="3330">
                  <c:v>31.478473663329996</c:v>
                </c:pt>
                <c:pt idx="3331">
                  <c:v>31.453231811523388</c:v>
                </c:pt>
                <c:pt idx="3332">
                  <c:v>31.593292236328093</c:v>
                </c:pt>
                <c:pt idx="3333">
                  <c:v>31.756298065185501</c:v>
                </c:pt>
                <c:pt idx="3334">
                  <c:v>31.552145004272401</c:v>
                </c:pt>
                <c:pt idx="3335">
                  <c:v>32.136291503906193</c:v>
                </c:pt>
                <c:pt idx="3336">
                  <c:v>32.098434448242095</c:v>
                </c:pt>
                <c:pt idx="3337">
                  <c:v>32.095432281494105</c:v>
                </c:pt>
                <c:pt idx="3338">
                  <c:v>32.89201736450191</c:v>
                </c:pt>
                <c:pt idx="3339">
                  <c:v>33.033935546875014</c:v>
                </c:pt>
                <c:pt idx="3340">
                  <c:v>32.785655975341804</c:v>
                </c:pt>
                <c:pt idx="3341">
                  <c:v>33.089199066162095</c:v>
                </c:pt>
                <c:pt idx="3342">
                  <c:v>32.5101928710937</c:v>
                </c:pt>
                <c:pt idx="3343">
                  <c:v>33.180030822753906</c:v>
                </c:pt>
                <c:pt idx="3344">
                  <c:v>33.243648529052692</c:v>
                </c:pt>
                <c:pt idx="3345">
                  <c:v>33.564937591552692</c:v>
                </c:pt>
                <c:pt idx="3346">
                  <c:v>33.520492553710895</c:v>
                </c:pt>
                <c:pt idx="3347">
                  <c:v>33.944301605224588</c:v>
                </c:pt>
                <c:pt idx="3348">
                  <c:v>33.328395843505817</c:v>
                </c:pt>
                <c:pt idx="3349">
                  <c:v>33.179904937744098</c:v>
                </c:pt>
                <c:pt idx="3350">
                  <c:v>33.938510894775312</c:v>
                </c:pt>
                <c:pt idx="3351">
                  <c:v>34.046657562255795</c:v>
                </c:pt>
                <c:pt idx="3352">
                  <c:v>33.214572906494105</c:v>
                </c:pt>
                <c:pt idx="3353">
                  <c:v>33.333732604980405</c:v>
                </c:pt>
                <c:pt idx="3354">
                  <c:v>33.297454833984304</c:v>
                </c:pt>
                <c:pt idx="3355">
                  <c:v>33.351184844970703</c:v>
                </c:pt>
                <c:pt idx="3356">
                  <c:v>33.592353820800717</c:v>
                </c:pt>
                <c:pt idx="3357">
                  <c:v>33.066467285156193</c:v>
                </c:pt>
                <c:pt idx="3358">
                  <c:v>33.325080871581996</c:v>
                </c:pt>
                <c:pt idx="3359">
                  <c:v>33.820068359375</c:v>
                </c:pt>
                <c:pt idx="3360">
                  <c:v>34.332344055175703</c:v>
                </c:pt>
                <c:pt idx="3361">
                  <c:v>34.236614227294901</c:v>
                </c:pt>
                <c:pt idx="3362">
                  <c:v>34.503337860107401</c:v>
                </c:pt>
                <c:pt idx="3363">
                  <c:v>34.561679840087805</c:v>
                </c:pt>
                <c:pt idx="3364">
                  <c:v>34.428783416747997</c:v>
                </c:pt>
                <c:pt idx="3365">
                  <c:v>33.955993652343693</c:v>
                </c:pt>
                <c:pt idx="3366">
                  <c:v>33.986904144287095</c:v>
                </c:pt>
                <c:pt idx="3367">
                  <c:v>34.188194274902301</c:v>
                </c:pt>
                <c:pt idx="3368">
                  <c:v>34.208518981933508</c:v>
                </c:pt>
                <c:pt idx="3369">
                  <c:v>34.468677520751903</c:v>
                </c:pt>
                <c:pt idx="3370">
                  <c:v>34.584709167480391</c:v>
                </c:pt>
                <c:pt idx="3371">
                  <c:v>34.080028533935497</c:v>
                </c:pt>
                <c:pt idx="3372">
                  <c:v>34.094799041747997</c:v>
                </c:pt>
                <c:pt idx="3373">
                  <c:v>34.397701263427692</c:v>
                </c:pt>
                <c:pt idx="3374">
                  <c:v>33.822296142578111</c:v>
                </c:pt>
                <c:pt idx="3375">
                  <c:v>34.196739196777308</c:v>
                </c:pt>
                <c:pt idx="3376">
                  <c:v>34.227077484130803</c:v>
                </c:pt>
                <c:pt idx="3377">
                  <c:v>34.694282531738196</c:v>
                </c:pt>
                <c:pt idx="3378">
                  <c:v>35.302242279052692</c:v>
                </c:pt>
                <c:pt idx="3379">
                  <c:v>34.635959625244098</c:v>
                </c:pt>
                <c:pt idx="3380">
                  <c:v>34.238376617431605</c:v>
                </c:pt>
                <c:pt idx="3381">
                  <c:v>34.971904754638587</c:v>
                </c:pt>
                <c:pt idx="3382">
                  <c:v>34.257919311523402</c:v>
                </c:pt>
                <c:pt idx="3383">
                  <c:v>34.738956451415994</c:v>
                </c:pt>
                <c:pt idx="3384">
                  <c:v>34.760257720947202</c:v>
                </c:pt>
                <c:pt idx="3385">
                  <c:v>35.727046966552699</c:v>
                </c:pt>
                <c:pt idx="3386">
                  <c:v>35.086605072021399</c:v>
                </c:pt>
                <c:pt idx="3387">
                  <c:v>35.394493103027294</c:v>
                </c:pt>
                <c:pt idx="3388">
                  <c:v>35.663948059081996</c:v>
                </c:pt>
                <c:pt idx="3389">
                  <c:v>35.652534484863196</c:v>
                </c:pt>
                <c:pt idx="3390">
                  <c:v>36.197143554687493</c:v>
                </c:pt>
                <c:pt idx="3391">
                  <c:v>36.198379516601506</c:v>
                </c:pt>
                <c:pt idx="3392">
                  <c:v>37.1006050109863</c:v>
                </c:pt>
                <c:pt idx="3393">
                  <c:v>36.544429779052685</c:v>
                </c:pt>
                <c:pt idx="3394">
                  <c:v>36.234134674072202</c:v>
                </c:pt>
                <c:pt idx="3395">
                  <c:v>36.198207855224595</c:v>
                </c:pt>
                <c:pt idx="3396">
                  <c:v>36.07564163208</c:v>
                </c:pt>
                <c:pt idx="3397">
                  <c:v>36.384284973144482</c:v>
                </c:pt>
                <c:pt idx="3398">
                  <c:v>36.257270812988203</c:v>
                </c:pt>
                <c:pt idx="3399">
                  <c:v>36.163261413574197</c:v>
                </c:pt>
                <c:pt idx="3400">
                  <c:v>36.035198211669908</c:v>
                </c:pt>
                <c:pt idx="3401">
                  <c:v>36.479469299316385</c:v>
                </c:pt>
                <c:pt idx="3402">
                  <c:v>36.627033233642493</c:v>
                </c:pt>
                <c:pt idx="3403">
                  <c:v>36.346408843994098</c:v>
                </c:pt>
                <c:pt idx="3404">
                  <c:v>37.249000549316392</c:v>
                </c:pt>
                <c:pt idx="3405">
                  <c:v>36.955905914306598</c:v>
                </c:pt>
                <c:pt idx="3406">
                  <c:v>37.181613922119105</c:v>
                </c:pt>
                <c:pt idx="3407">
                  <c:v>37.375865936279304</c:v>
                </c:pt>
                <c:pt idx="3408">
                  <c:v>38.021369934082003</c:v>
                </c:pt>
                <c:pt idx="3409">
                  <c:v>37.920413970947202</c:v>
                </c:pt>
                <c:pt idx="3410">
                  <c:v>37.968555450439403</c:v>
                </c:pt>
                <c:pt idx="3411">
                  <c:v>38.136802673339801</c:v>
                </c:pt>
                <c:pt idx="3412">
                  <c:v>38.88677215576169</c:v>
                </c:pt>
                <c:pt idx="3413">
                  <c:v>39.035629272460902</c:v>
                </c:pt>
                <c:pt idx="3414">
                  <c:v>38.566699981689396</c:v>
                </c:pt>
                <c:pt idx="3415">
                  <c:v>37.916469573974588</c:v>
                </c:pt>
                <c:pt idx="3416">
                  <c:v>38.227928161621001</c:v>
                </c:pt>
                <c:pt idx="3417">
                  <c:v>38.726055145263601</c:v>
                </c:pt>
                <c:pt idx="3418">
                  <c:v>37.970588684081996</c:v>
                </c:pt>
                <c:pt idx="3419">
                  <c:v>38.835773468017493</c:v>
                </c:pt>
                <c:pt idx="3420">
                  <c:v>38.125907897949205</c:v>
                </c:pt>
                <c:pt idx="3421">
                  <c:v>38.498661041259702</c:v>
                </c:pt>
                <c:pt idx="3422">
                  <c:v>38.753879547119098</c:v>
                </c:pt>
                <c:pt idx="3423">
                  <c:v>38.359001159667883</c:v>
                </c:pt>
                <c:pt idx="3424">
                  <c:v>38.246463775634695</c:v>
                </c:pt>
                <c:pt idx="3425">
                  <c:v>38.019832611083899</c:v>
                </c:pt>
                <c:pt idx="3426">
                  <c:v>38.633735656738203</c:v>
                </c:pt>
                <c:pt idx="3427">
                  <c:v>38.613204956054595</c:v>
                </c:pt>
                <c:pt idx="3428">
                  <c:v>38.298824310302699</c:v>
                </c:pt>
                <c:pt idx="3429">
                  <c:v>38.056163787841797</c:v>
                </c:pt>
                <c:pt idx="3430">
                  <c:v>38.012359619140597</c:v>
                </c:pt>
                <c:pt idx="3431">
                  <c:v>37.534416198730398</c:v>
                </c:pt>
                <c:pt idx="3432">
                  <c:v>37.297996520996001</c:v>
                </c:pt>
                <c:pt idx="3433">
                  <c:v>36.921375274658203</c:v>
                </c:pt>
                <c:pt idx="3434">
                  <c:v>37.246315002441406</c:v>
                </c:pt>
                <c:pt idx="3435">
                  <c:v>37.480144500732386</c:v>
                </c:pt>
                <c:pt idx="3436">
                  <c:v>37.576473236083906</c:v>
                </c:pt>
                <c:pt idx="3437">
                  <c:v>37.870513916015604</c:v>
                </c:pt>
                <c:pt idx="3438">
                  <c:v>37.375167846679602</c:v>
                </c:pt>
                <c:pt idx="3439">
                  <c:v>37.24221420288081</c:v>
                </c:pt>
                <c:pt idx="3440">
                  <c:v>37.949333190917905</c:v>
                </c:pt>
                <c:pt idx="3441">
                  <c:v>37.356037139892486</c:v>
                </c:pt>
                <c:pt idx="3442">
                  <c:v>37.413448333740192</c:v>
                </c:pt>
                <c:pt idx="3443">
                  <c:v>37.471134185790994</c:v>
                </c:pt>
                <c:pt idx="3444">
                  <c:v>37.523521423339801</c:v>
                </c:pt>
                <c:pt idx="3445">
                  <c:v>37.054668426513587</c:v>
                </c:pt>
                <c:pt idx="3446">
                  <c:v>37.441123962402294</c:v>
                </c:pt>
                <c:pt idx="3447">
                  <c:v>37.239513397216804</c:v>
                </c:pt>
                <c:pt idx="3448">
                  <c:v>36.572040557861293</c:v>
                </c:pt>
                <c:pt idx="3449">
                  <c:v>36.494609832763594</c:v>
                </c:pt>
                <c:pt idx="3450">
                  <c:v>37.418968200683494</c:v>
                </c:pt>
                <c:pt idx="3451">
                  <c:v>37.53953933715821</c:v>
                </c:pt>
                <c:pt idx="3452">
                  <c:v>37.2651977539062</c:v>
                </c:pt>
                <c:pt idx="3453">
                  <c:v>36.754837036132798</c:v>
                </c:pt>
                <c:pt idx="3454">
                  <c:v>36.815597534179602</c:v>
                </c:pt>
                <c:pt idx="3455">
                  <c:v>36.401744842529304</c:v>
                </c:pt>
                <c:pt idx="3456">
                  <c:v>36.122379302978516</c:v>
                </c:pt>
                <c:pt idx="3457">
                  <c:v>36.245731353759709</c:v>
                </c:pt>
                <c:pt idx="3458">
                  <c:v>35.792907714843707</c:v>
                </c:pt>
                <c:pt idx="3459">
                  <c:v>35.396331787109304</c:v>
                </c:pt>
                <c:pt idx="3460">
                  <c:v>36.434505462646385</c:v>
                </c:pt>
                <c:pt idx="3461">
                  <c:v>35.848190307617095</c:v>
                </c:pt>
                <c:pt idx="3462">
                  <c:v>35.636371612548807</c:v>
                </c:pt>
                <c:pt idx="3463">
                  <c:v>35.634597778320298</c:v>
                </c:pt>
                <c:pt idx="3464">
                  <c:v>35.745391845703104</c:v>
                </c:pt>
                <c:pt idx="3465">
                  <c:v>36.558509826660099</c:v>
                </c:pt>
                <c:pt idx="3466">
                  <c:v>36.184597015380795</c:v>
                </c:pt>
                <c:pt idx="3467">
                  <c:v>35.790534973144503</c:v>
                </c:pt>
                <c:pt idx="3468">
                  <c:v>35.872509002685497</c:v>
                </c:pt>
                <c:pt idx="3469">
                  <c:v>35.599094390869105</c:v>
                </c:pt>
                <c:pt idx="3470">
                  <c:v>35.395702362060504</c:v>
                </c:pt>
                <c:pt idx="3471">
                  <c:v>35.177078247070305</c:v>
                </c:pt>
                <c:pt idx="3472">
                  <c:v>35.204383850097592</c:v>
                </c:pt>
                <c:pt idx="3473">
                  <c:v>35.679039001464801</c:v>
                </c:pt>
                <c:pt idx="3474">
                  <c:v>35.970413208007805</c:v>
                </c:pt>
                <c:pt idx="3475">
                  <c:v>36.379261016845696</c:v>
                </c:pt>
                <c:pt idx="3476">
                  <c:v>35.943599700927699</c:v>
                </c:pt>
                <c:pt idx="3477">
                  <c:v>36.534873962402294</c:v>
                </c:pt>
                <c:pt idx="3478">
                  <c:v>36.870803833007798</c:v>
                </c:pt>
                <c:pt idx="3479">
                  <c:v>37.063030242919915</c:v>
                </c:pt>
                <c:pt idx="3480">
                  <c:v>38.511402130126903</c:v>
                </c:pt>
                <c:pt idx="3481">
                  <c:v>37.974277496337791</c:v>
                </c:pt>
                <c:pt idx="3482">
                  <c:v>37.541164398193295</c:v>
                </c:pt>
                <c:pt idx="3483">
                  <c:v>37.740959167480398</c:v>
                </c:pt>
                <c:pt idx="3484">
                  <c:v>37.614444732665987</c:v>
                </c:pt>
                <c:pt idx="3485">
                  <c:v>37.863914489745987</c:v>
                </c:pt>
                <c:pt idx="3486">
                  <c:v>37.823158264160107</c:v>
                </c:pt>
                <c:pt idx="3487">
                  <c:v>37.711719512939403</c:v>
                </c:pt>
                <c:pt idx="3488">
                  <c:v>38.024608612060497</c:v>
                </c:pt>
                <c:pt idx="3489">
                  <c:v>37.969505310058508</c:v>
                </c:pt>
                <c:pt idx="3490">
                  <c:v>37.942443847656193</c:v>
                </c:pt>
                <c:pt idx="3491">
                  <c:v>37.7509155273437</c:v>
                </c:pt>
                <c:pt idx="3492">
                  <c:v>38.014816284179602</c:v>
                </c:pt>
                <c:pt idx="3493">
                  <c:v>38.523044586181598</c:v>
                </c:pt>
                <c:pt idx="3494">
                  <c:v>38.016090393066392</c:v>
                </c:pt>
                <c:pt idx="3495">
                  <c:v>38.156448364257798</c:v>
                </c:pt>
                <c:pt idx="3496">
                  <c:v>38.081066131591797</c:v>
                </c:pt>
                <c:pt idx="3497">
                  <c:v>38.070365905761697</c:v>
                </c:pt>
                <c:pt idx="3498">
                  <c:v>38.358734130859304</c:v>
                </c:pt>
                <c:pt idx="3499">
                  <c:v>38.763134002685504</c:v>
                </c:pt>
                <c:pt idx="3500">
                  <c:v>39.000801086425703</c:v>
                </c:pt>
                <c:pt idx="3501">
                  <c:v>38.698238372802706</c:v>
                </c:pt>
                <c:pt idx="3502">
                  <c:v>38.480655670165994</c:v>
                </c:pt>
                <c:pt idx="3503">
                  <c:v>38.332000732421811</c:v>
                </c:pt>
                <c:pt idx="3504">
                  <c:v>38.827026367187493</c:v>
                </c:pt>
                <c:pt idx="3505">
                  <c:v>38.911445617675696</c:v>
                </c:pt>
                <c:pt idx="3506">
                  <c:v>38.418308258056598</c:v>
                </c:pt>
                <c:pt idx="3507">
                  <c:v>38.192684173583899</c:v>
                </c:pt>
                <c:pt idx="3508">
                  <c:v>37.466190338134716</c:v>
                </c:pt>
                <c:pt idx="3509">
                  <c:v>37.172489166259702</c:v>
                </c:pt>
                <c:pt idx="3510">
                  <c:v>37.921348571777294</c:v>
                </c:pt>
                <c:pt idx="3511">
                  <c:v>37.795467376708906</c:v>
                </c:pt>
                <c:pt idx="3512">
                  <c:v>38.038692474365199</c:v>
                </c:pt>
                <c:pt idx="3513">
                  <c:v>37.600486755370994</c:v>
                </c:pt>
                <c:pt idx="3514">
                  <c:v>37.927742004394496</c:v>
                </c:pt>
                <c:pt idx="3515">
                  <c:v>37.926601409912088</c:v>
                </c:pt>
                <c:pt idx="3516">
                  <c:v>37.465801239013594</c:v>
                </c:pt>
                <c:pt idx="3517">
                  <c:v>37.176471710205</c:v>
                </c:pt>
                <c:pt idx="3518">
                  <c:v>36.718544006347592</c:v>
                </c:pt>
                <c:pt idx="3519">
                  <c:v>36.273113250732401</c:v>
                </c:pt>
                <c:pt idx="3520">
                  <c:v>36.757701873779297</c:v>
                </c:pt>
                <c:pt idx="3521">
                  <c:v>37.027667999267486</c:v>
                </c:pt>
                <c:pt idx="3522">
                  <c:v>36.688316345214808</c:v>
                </c:pt>
                <c:pt idx="3523">
                  <c:v>37.124237060546797</c:v>
                </c:pt>
                <c:pt idx="3524">
                  <c:v>36.530117034912102</c:v>
                </c:pt>
                <c:pt idx="3525">
                  <c:v>37.282360076904304</c:v>
                </c:pt>
                <c:pt idx="3526">
                  <c:v>37.247032165527301</c:v>
                </c:pt>
                <c:pt idx="3527">
                  <c:v>36.655750274658203</c:v>
                </c:pt>
                <c:pt idx="3528">
                  <c:v>36.959140777587798</c:v>
                </c:pt>
                <c:pt idx="3529">
                  <c:v>36.673454284667898</c:v>
                </c:pt>
                <c:pt idx="3530">
                  <c:v>36.61823272705071</c:v>
                </c:pt>
                <c:pt idx="3531">
                  <c:v>36.850296020507798</c:v>
                </c:pt>
                <c:pt idx="3532">
                  <c:v>37.071945190429602</c:v>
                </c:pt>
                <c:pt idx="3533">
                  <c:v>36.722934722900312</c:v>
                </c:pt>
                <c:pt idx="3534">
                  <c:v>37.178443908691399</c:v>
                </c:pt>
                <c:pt idx="3535">
                  <c:v>37.129310607910107</c:v>
                </c:pt>
                <c:pt idx="3536">
                  <c:v>36.279483795165994</c:v>
                </c:pt>
                <c:pt idx="3537">
                  <c:v>36.145713806152308</c:v>
                </c:pt>
                <c:pt idx="3538">
                  <c:v>36.1696166992187</c:v>
                </c:pt>
                <c:pt idx="3539">
                  <c:v>36.3153266906738</c:v>
                </c:pt>
                <c:pt idx="3540">
                  <c:v>35.80419921875</c:v>
                </c:pt>
                <c:pt idx="3541">
                  <c:v>36.477729797363189</c:v>
                </c:pt>
                <c:pt idx="3542">
                  <c:v>36.578590393066399</c:v>
                </c:pt>
                <c:pt idx="3543">
                  <c:v>36.281761169433487</c:v>
                </c:pt>
                <c:pt idx="3544">
                  <c:v>36.66769409179679</c:v>
                </c:pt>
                <c:pt idx="3545">
                  <c:v>36.672828674316392</c:v>
                </c:pt>
                <c:pt idx="3546">
                  <c:v>36.403842926025305</c:v>
                </c:pt>
                <c:pt idx="3547">
                  <c:v>36.996887207031193</c:v>
                </c:pt>
                <c:pt idx="3548">
                  <c:v>36.311729431152287</c:v>
                </c:pt>
                <c:pt idx="3549">
                  <c:v>36.887546539306584</c:v>
                </c:pt>
                <c:pt idx="3550">
                  <c:v>36.511875152587798</c:v>
                </c:pt>
                <c:pt idx="3551">
                  <c:v>35.986076354980398</c:v>
                </c:pt>
                <c:pt idx="3552">
                  <c:v>36.583389282226491</c:v>
                </c:pt>
                <c:pt idx="3553">
                  <c:v>36.305465698242088</c:v>
                </c:pt>
                <c:pt idx="3554">
                  <c:v>36.526660919189403</c:v>
                </c:pt>
                <c:pt idx="3555">
                  <c:v>36.087734222412095</c:v>
                </c:pt>
                <c:pt idx="3556">
                  <c:v>35.928543090820305</c:v>
                </c:pt>
                <c:pt idx="3557">
                  <c:v>36.206802368164006</c:v>
                </c:pt>
                <c:pt idx="3558">
                  <c:v>36.184738159179602</c:v>
                </c:pt>
                <c:pt idx="3559">
                  <c:v>35.789974212646392</c:v>
                </c:pt>
                <c:pt idx="3560">
                  <c:v>36.274101257324197</c:v>
                </c:pt>
                <c:pt idx="3561">
                  <c:v>36.228187561035099</c:v>
                </c:pt>
                <c:pt idx="3562">
                  <c:v>36.528076171875007</c:v>
                </c:pt>
                <c:pt idx="3563">
                  <c:v>36.584480285644482</c:v>
                </c:pt>
                <c:pt idx="3564">
                  <c:v>37.059562683105398</c:v>
                </c:pt>
                <c:pt idx="3565">
                  <c:v>36.581523895263587</c:v>
                </c:pt>
                <c:pt idx="3566">
                  <c:v>36.307365417480391</c:v>
                </c:pt>
                <c:pt idx="3567">
                  <c:v>37.0499458312988</c:v>
                </c:pt>
                <c:pt idx="3568">
                  <c:v>36.824752807617095</c:v>
                </c:pt>
                <c:pt idx="3569">
                  <c:v>37.63188934326169</c:v>
                </c:pt>
                <c:pt idx="3570">
                  <c:v>37.184219360351499</c:v>
                </c:pt>
                <c:pt idx="3571">
                  <c:v>37.922191619873004</c:v>
                </c:pt>
                <c:pt idx="3572">
                  <c:v>37.582111358642493</c:v>
                </c:pt>
                <c:pt idx="3573">
                  <c:v>37.400321960449197</c:v>
                </c:pt>
                <c:pt idx="3574">
                  <c:v>37.387798309326094</c:v>
                </c:pt>
                <c:pt idx="3575">
                  <c:v>37.121669769287088</c:v>
                </c:pt>
                <c:pt idx="3576">
                  <c:v>36.79079818725581</c:v>
                </c:pt>
                <c:pt idx="3577">
                  <c:v>37.099742889404304</c:v>
                </c:pt>
                <c:pt idx="3578">
                  <c:v>37.391868591308487</c:v>
                </c:pt>
                <c:pt idx="3579">
                  <c:v>37.466552734375014</c:v>
                </c:pt>
                <c:pt idx="3580">
                  <c:v>37.524456024169908</c:v>
                </c:pt>
                <c:pt idx="3581">
                  <c:v>37.126529693603494</c:v>
                </c:pt>
                <c:pt idx="3582">
                  <c:v>37.141872406005803</c:v>
                </c:pt>
                <c:pt idx="3583">
                  <c:v>36.627792358398402</c:v>
                </c:pt>
                <c:pt idx="3584">
                  <c:v>36.646587371826094</c:v>
                </c:pt>
                <c:pt idx="3585">
                  <c:v>36.313789367675696</c:v>
                </c:pt>
                <c:pt idx="3586">
                  <c:v>35.904048919677692</c:v>
                </c:pt>
                <c:pt idx="3587">
                  <c:v>35.903030395507805</c:v>
                </c:pt>
                <c:pt idx="3588">
                  <c:v>35.933513641357401</c:v>
                </c:pt>
                <c:pt idx="3589">
                  <c:v>35.345066070556591</c:v>
                </c:pt>
                <c:pt idx="3590">
                  <c:v>35.349967956542891</c:v>
                </c:pt>
                <c:pt idx="3591">
                  <c:v>35.481575012206996</c:v>
                </c:pt>
                <c:pt idx="3592">
                  <c:v>35.155864715576094</c:v>
                </c:pt>
                <c:pt idx="3593">
                  <c:v>35.098136901855412</c:v>
                </c:pt>
                <c:pt idx="3594">
                  <c:v>34.650379180908203</c:v>
                </c:pt>
                <c:pt idx="3595">
                  <c:v>34.163879394531207</c:v>
                </c:pt>
                <c:pt idx="3596">
                  <c:v>34.114933013915994</c:v>
                </c:pt>
                <c:pt idx="3597">
                  <c:v>33.973796844482401</c:v>
                </c:pt>
                <c:pt idx="3598">
                  <c:v>33.823711395263594</c:v>
                </c:pt>
                <c:pt idx="3599">
                  <c:v>33.417919158935497</c:v>
                </c:pt>
                <c:pt idx="3600">
                  <c:v>33.546035766601499</c:v>
                </c:pt>
                <c:pt idx="3601">
                  <c:v>33.102939605712798</c:v>
                </c:pt>
                <c:pt idx="3602">
                  <c:v>32.853309631347585</c:v>
                </c:pt>
                <c:pt idx="3603">
                  <c:v>33.376987457275284</c:v>
                </c:pt>
                <c:pt idx="3604">
                  <c:v>33.379081726074197</c:v>
                </c:pt>
                <c:pt idx="3605">
                  <c:v>33.556118011474602</c:v>
                </c:pt>
                <c:pt idx="3606">
                  <c:v>33.700046539306591</c:v>
                </c:pt>
                <c:pt idx="3607">
                  <c:v>33.926437377929602</c:v>
                </c:pt>
                <c:pt idx="3608">
                  <c:v>33.333019256591804</c:v>
                </c:pt>
                <c:pt idx="3609">
                  <c:v>33.500560760497997</c:v>
                </c:pt>
                <c:pt idx="3610">
                  <c:v>32.991905212402301</c:v>
                </c:pt>
                <c:pt idx="3611">
                  <c:v>33.329616546630803</c:v>
                </c:pt>
                <c:pt idx="3612">
                  <c:v>33.679164886474602</c:v>
                </c:pt>
                <c:pt idx="3613">
                  <c:v>34.1785469055175</c:v>
                </c:pt>
                <c:pt idx="3614">
                  <c:v>33.783153533935504</c:v>
                </c:pt>
                <c:pt idx="3615">
                  <c:v>33.773765563964801</c:v>
                </c:pt>
                <c:pt idx="3616">
                  <c:v>33.827964782714794</c:v>
                </c:pt>
                <c:pt idx="3617">
                  <c:v>33.059894561767479</c:v>
                </c:pt>
                <c:pt idx="3618">
                  <c:v>32.929000854492095</c:v>
                </c:pt>
                <c:pt idx="3619">
                  <c:v>32.404384613037088</c:v>
                </c:pt>
                <c:pt idx="3620">
                  <c:v>32.695171356201108</c:v>
                </c:pt>
                <c:pt idx="3621">
                  <c:v>32.715629577636683</c:v>
                </c:pt>
                <c:pt idx="3622">
                  <c:v>32.99587631225581</c:v>
                </c:pt>
                <c:pt idx="3623">
                  <c:v>32.221702575683494</c:v>
                </c:pt>
                <c:pt idx="3624">
                  <c:v>32.684398651122997</c:v>
                </c:pt>
                <c:pt idx="3625">
                  <c:v>32.952095031738196</c:v>
                </c:pt>
                <c:pt idx="3626">
                  <c:v>32.884674072265582</c:v>
                </c:pt>
                <c:pt idx="3627">
                  <c:v>32.978065490722592</c:v>
                </c:pt>
                <c:pt idx="3628">
                  <c:v>32.673809051513587</c:v>
                </c:pt>
                <c:pt idx="3629">
                  <c:v>33.122375488281207</c:v>
                </c:pt>
                <c:pt idx="3630">
                  <c:v>33.501869201660085</c:v>
                </c:pt>
                <c:pt idx="3631">
                  <c:v>34.370250701904297</c:v>
                </c:pt>
                <c:pt idx="3632">
                  <c:v>33.742752075195305</c:v>
                </c:pt>
                <c:pt idx="3633">
                  <c:v>33.859443664550696</c:v>
                </c:pt>
                <c:pt idx="3634">
                  <c:v>34.420040130615199</c:v>
                </c:pt>
                <c:pt idx="3635">
                  <c:v>34.302162170410099</c:v>
                </c:pt>
                <c:pt idx="3636">
                  <c:v>34.930278778076101</c:v>
                </c:pt>
                <c:pt idx="3637">
                  <c:v>34.209854125976499</c:v>
                </c:pt>
                <c:pt idx="3638">
                  <c:v>34.288036346435511</c:v>
                </c:pt>
                <c:pt idx="3639">
                  <c:v>34.256282806396392</c:v>
                </c:pt>
                <c:pt idx="3640">
                  <c:v>34.473552703857401</c:v>
                </c:pt>
                <c:pt idx="3641">
                  <c:v>34.1159858703613</c:v>
                </c:pt>
                <c:pt idx="3642">
                  <c:v>33.921554565429595</c:v>
                </c:pt>
                <c:pt idx="3643">
                  <c:v>34.008358001708906</c:v>
                </c:pt>
                <c:pt idx="3644">
                  <c:v>34.697029113769496</c:v>
                </c:pt>
                <c:pt idx="3645">
                  <c:v>33.722854614257805</c:v>
                </c:pt>
                <c:pt idx="3646">
                  <c:v>33.456584930419901</c:v>
                </c:pt>
                <c:pt idx="3647">
                  <c:v>33.325580596923807</c:v>
                </c:pt>
                <c:pt idx="3648">
                  <c:v>33.272808074951108</c:v>
                </c:pt>
                <c:pt idx="3649">
                  <c:v>33.508724212646392</c:v>
                </c:pt>
                <c:pt idx="3650">
                  <c:v>33.959911346435504</c:v>
                </c:pt>
                <c:pt idx="3651">
                  <c:v>34.224720001220703</c:v>
                </c:pt>
                <c:pt idx="3652">
                  <c:v>34.984176635742088</c:v>
                </c:pt>
                <c:pt idx="3653">
                  <c:v>35.067741394042898</c:v>
                </c:pt>
                <c:pt idx="3654">
                  <c:v>35.181732177734297</c:v>
                </c:pt>
                <c:pt idx="3655">
                  <c:v>35.304710388183501</c:v>
                </c:pt>
                <c:pt idx="3656">
                  <c:v>35.592510223388608</c:v>
                </c:pt>
                <c:pt idx="3657">
                  <c:v>35.667522430419908</c:v>
                </c:pt>
                <c:pt idx="3658">
                  <c:v>36.092758178710909</c:v>
                </c:pt>
                <c:pt idx="3659">
                  <c:v>35.573604583740185</c:v>
                </c:pt>
                <c:pt idx="3660">
                  <c:v>36.244140625</c:v>
                </c:pt>
                <c:pt idx="3661">
                  <c:v>35.747219085693288</c:v>
                </c:pt>
                <c:pt idx="3662">
                  <c:v>35.888027191162088</c:v>
                </c:pt>
                <c:pt idx="3663">
                  <c:v>35.688526153564396</c:v>
                </c:pt>
                <c:pt idx="3664">
                  <c:v>35.499610900878913</c:v>
                </c:pt>
                <c:pt idx="3665">
                  <c:v>36.306804656982386</c:v>
                </c:pt>
                <c:pt idx="3666">
                  <c:v>35.904350280761697</c:v>
                </c:pt>
                <c:pt idx="3667">
                  <c:v>36.025108337402308</c:v>
                </c:pt>
                <c:pt idx="3668">
                  <c:v>35.550167083740185</c:v>
                </c:pt>
                <c:pt idx="3669">
                  <c:v>35.426349639892493</c:v>
                </c:pt>
                <c:pt idx="3670">
                  <c:v>35.303329467773388</c:v>
                </c:pt>
                <c:pt idx="3671">
                  <c:v>35.707565307617095</c:v>
                </c:pt>
                <c:pt idx="3672">
                  <c:v>35.275901794433501</c:v>
                </c:pt>
                <c:pt idx="3673">
                  <c:v>35.0460815429687</c:v>
                </c:pt>
                <c:pt idx="3674">
                  <c:v>34.83198165893549</c:v>
                </c:pt>
                <c:pt idx="3675">
                  <c:v>34.954467773437479</c:v>
                </c:pt>
                <c:pt idx="3676">
                  <c:v>35.125221252441399</c:v>
                </c:pt>
                <c:pt idx="3677">
                  <c:v>35.605434417724595</c:v>
                </c:pt>
                <c:pt idx="3678">
                  <c:v>35.446243286132798</c:v>
                </c:pt>
                <c:pt idx="3679">
                  <c:v>35.584106445312486</c:v>
                </c:pt>
                <c:pt idx="3680">
                  <c:v>35.697490692138601</c:v>
                </c:pt>
                <c:pt idx="3681">
                  <c:v>36.27730178833</c:v>
                </c:pt>
                <c:pt idx="3682">
                  <c:v>36.361480712890589</c:v>
                </c:pt>
                <c:pt idx="3683">
                  <c:v>36.116733551025298</c:v>
                </c:pt>
                <c:pt idx="3684">
                  <c:v>36.194778442382805</c:v>
                </c:pt>
                <c:pt idx="3685">
                  <c:v>36.011631011962791</c:v>
                </c:pt>
                <c:pt idx="3686">
                  <c:v>36.05380249023429</c:v>
                </c:pt>
                <c:pt idx="3687">
                  <c:v>35.193874359130803</c:v>
                </c:pt>
                <c:pt idx="3688">
                  <c:v>36.618553161621001</c:v>
                </c:pt>
                <c:pt idx="3689">
                  <c:v>36.371078491210888</c:v>
                </c:pt>
                <c:pt idx="3690">
                  <c:v>36.168823242187507</c:v>
                </c:pt>
                <c:pt idx="3691">
                  <c:v>36.63780593872071</c:v>
                </c:pt>
                <c:pt idx="3692">
                  <c:v>36.925888061523395</c:v>
                </c:pt>
                <c:pt idx="3693">
                  <c:v>37.023975372314403</c:v>
                </c:pt>
                <c:pt idx="3694">
                  <c:v>36.80500030517571</c:v>
                </c:pt>
                <c:pt idx="3695">
                  <c:v>36.810550689697187</c:v>
                </c:pt>
                <c:pt idx="3696">
                  <c:v>37.351711273193288</c:v>
                </c:pt>
                <c:pt idx="3697">
                  <c:v>37.209419250488203</c:v>
                </c:pt>
                <c:pt idx="3698">
                  <c:v>37.545532226562507</c:v>
                </c:pt>
                <c:pt idx="3699">
                  <c:v>37.997585296630803</c:v>
                </c:pt>
                <c:pt idx="3700">
                  <c:v>38.062625885009709</c:v>
                </c:pt>
                <c:pt idx="3701">
                  <c:v>37.602401733398395</c:v>
                </c:pt>
                <c:pt idx="3702">
                  <c:v>37.129013061523402</c:v>
                </c:pt>
                <c:pt idx="3703">
                  <c:v>37.347759246826101</c:v>
                </c:pt>
                <c:pt idx="3704">
                  <c:v>37.592494964599602</c:v>
                </c:pt>
                <c:pt idx="3705">
                  <c:v>37.398609161376896</c:v>
                </c:pt>
                <c:pt idx="3706">
                  <c:v>37.163448333740199</c:v>
                </c:pt>
                <c:pt idx="3707">
                  <c:v>37.431816101074197</c:v>
                </c:pt>
                <c:pt idx="3708">
                  <c:v>37.234439849853501</c:v>
                </c:pt>
                <c:pt idx="3709">
                  <c:v>37.532558441162102</c:v>
                </c:pt>
                <c:pt idx="3710">
                  <c:v>36.828483581542891</c:v>
                </c:pt>
                <c:pt idx="3711">
                  <c:v>37.281929016113196</c:v>
                </c:pt>
                <c:pt idx="3712">
                  <c:v>37.225662231445305</c:v>
                </c:pt>
                <c:pt idx="3713">
                  <c:v>37.038116455078104</c:v>
                </c:pt>
                <c:pt idx="3714">
                  <c:v>36.888557434081996</c:v>
                </c:pt>
                <c:pt idx="3715">
                  <c:v>37.084388732910099</c:v>
                </c:pt>
                <c:pt idx="3716">
                  <c:v>37.678245544433501</c:v>
                </c:pt>
                <c:pt idx="3717">
                  <c:v>37.582527160644489</c:v>
                </c:pt>
                <c:pt idx="3718">
                  <c:v>37.458328247070305</c:v>
                </c:pt>
                <c:pt idx="3719">
                  <c:v>37.970874786376896</c:v>
                </c:pt>
                <c:pt idx="3720">
                  <c:v>37.602069854736293</c:v>
                </c:pt>
                <c:pt idx="3721">
                  <c:v>37.378448486328097</c:v>
                </c:pt>
                <c:pt idx="3722">
                  <c:v>36.918292999267493</c:v>
                </c:pt>
                <c:pt idx="3723">
                  <c:v>37.481136322021406</c:v>
                </c:pt>
                <c:pt idx="3724">
                  <c:v>36.763725280761705</c:v>
                </c:pt>
                <c:pt idx="3725">
                  <c:v>36.670001983642486</c:v>
                </c:pt>
                <c:pt idx="3726">
                  <c:v>36.510311126708906</c:v>
                </c:pt>
                <c:pt idx="3727">
                  <c:v>37.064792633056598</c:v>
                </c:pt>
                <c:pt idx="3728">
                  <c:v>36.781482696533196</c:v>
                </c:pt>
                <c:pt idx="3729">
                  <c:v>37.202999114990206</c:v>
                </c:pt>
                <c:pt idx="3730">
                  <c:v>37.003028869628899</c:v>
                </c:pt>
                <c:pt idx="3731">
                  <c:v>36.556972503662088</c:v>
                </c:pt>
                <c:pt idx="3732">
                  <c:v>36.647052764892493</c:v>
                </c:pt>
                <c:pt idx="3733">
                  <c:v>36.816123962402294</c:v>
                </c:pt>
                <c:pt idx="3734">
                  <c:v>36.5672607421875</c:v>
                </c:pt>
                <c:pt idx="3735">
                  <c:v>37.270763397216797</c:v>
                </c:pt>
                <c:pt idx="3736">
                  <c:v>36.867984771728487</c:v>
                </c:pt>
                <c:pt idx="3737">
                  <c:v>36.969615936279311</c:v>
                </c:pt>
                <c:pt idx="3738">
                  <c:v>36.863643646240192</c:v>
                </c:pt>
                <c:pt idx="3739">
                  <c:v>37.254833221435497</c:v>
                </c:pt>
                <c:pt idx="3740">
                  <c:v>36.973320007324197</c:v>
                </c:pt>
                <c:pt idx="3741">
                  <c:v>36.541110992431605</c:v>
                </c:pt>
                <c:pt idx="3742">
                  <c:v>36.671226501464794</c:v>
                </c:pt>
                <c:pt idx="3743">
                  <c:v>36.956401824951101</c:v>
                </c:pt>
                <c:pt idx="3744">
                  <c:v>37.238639831542905</c:v>
                </c:pt>
                <c:pt idx="3745">
                  <c:v>36.853027343749993</c:v>
                </c:pt>
                <c:pt idx="3746">
                  <c:v>37.438369750976499</c:v>
                </c:pt>
                <c:pt idx="3747">
                  <c:v>37.679363250732393</c:v>
                </c:pt>
                <c:pt idx="3748">
                  <c:v>37.233615875244098</c:v>
                </c:pt>
                <c:pt idx="3749">
                  <c:v>37.338134765625</c:v>
                </c:pt>
                <c:pt idx="3750">
                  <c:v>37.092811584472599</c:v>
                </c:pt>
                <c:pt idx="3751">
                  <c:v>36.183162689208899</c:v>
                </c:pt>
                <c:pt idx="3752">
                  <c:v>36.958209991455</c:v>
                </c:pt>
                <c:pt idx="3753">
                  <c:v>36.517204284667891</c:v>
                </c:pt>
                <c:pt idx="3754">
                  <c:v>37.1123657226562</c:v>
                </c:pt>
                <c:pt idx="3755">
                  <c:v>36.611270904541001</c:v>
                </c:pt>
                <c:pt idx="3756">
                  <c:v>37.164138793945305</c:v>
                </c:pt>
                <c:pt idx="3757">
                  <c:v>36.847339630126903</c:v>
                </c:pt>
                <c:pt idx="3758">
                  <c:v>37.1997680664062</c:v>
                </c:pt>
                <c:pt idx="3759">
                  <c:v>37.630107879638594</c:v>
                </c:pt>
                <c:pt idx="3760">
                  <c:v>36.990455627441399</c:v>
                </c:pt>
                <c:pt idx="3761">
                  <c:v>37.981758117675703</c:v>
                </c:pt>
                <c:pt idx="3762">
                  <c:v>37.952323913574205</c:v>
                </c:pt>
                <c:pt idx="3763">
                  <c:v>37.739738464355405</c:v>
                </c:pt>
                <c:pt idx="3764">
                  <c:v>37.715202331542905</c:v>
                </c:pt>
                <c:pt idx="3765">
                  <c:v>37.979854583740185</c:v>
                </c:pt>
                <c:pt idx="3766">
                  <c:v>37.611320495605391</c:v>
                </c:pt>
                <c:pt idx="3767">
                  <c:v>38.283428192138601</c:v>
                </c:pt>
                <c:pt idx="3768">
                  <c:v>38.071784973144489</c:v>
                </c:pt>
                <c:pt idx="3769">
                  <c:v>37.891265869140589</c:v>
                </c:pt>
                <c:pt idx="3770">
                  <c:v>37.382335662841804</c:v>
                </c:pt>
                <c:pt idx="3771">
                  <c:v>37.334354400634695</c:v>
                </c:pt>
                <c:pt idx="3772">
                  <c:v>37.786201477050696</c:v>
                </c:pt>
                <c:pt idx="3773">
                  <c:v>37.801330566406193</c:v>
                </c:pt>
                <c:pt idx="3774">
                  <c:v>38.208934783935504</c:v>
                </c:pt>
                <c:pt idx="3775">
                  <c:v>37.22533035278321</c:v>
                </c:pt>
                <c:pt idx="3776">
                  <c:v>37.165203094482401</c:v>
                </c:pt>
                <c:pt idx="3777">
                  <c:v>37.090553283691399</c:v>
                </c:pt>
                <c:pt idx="3778">
                  <c:v>37.560886383056591</c:v>
                </c:pt>
                <c:pt idx="3779">
                  <c:v>37.175666809081996</c:v>
                </c:pt>
                <c:pt idx="3780">
                  <c:v>37.342002868652294</c:v>
                </c:pt>
                <c:pt idx="3781">
                  <c:v>37.210300445556598</c:v>
                </c:pt>
                <c:pt idx="3782">
                  <c:v>37.184757232665994</c:v>
                </c:pt>
                <c:pt idx="3783">
                  <c:v>36.915214538574205</c:v>
                </c:pt>
                <c:pt idx="3784">
                  <c:v>36.915908813476499</c:v>
                </c:pt>
                <c:pt idx="3785">
                  <c:v>37.047275543212791</c:v>
                </c:pt>
                <c:pt idx="3786">
                  <c:v>37.294574737548807</c:v>
                </c:pt>
                <c:pt idx="3787">
                  <c:v>36.970237731933494</c:v>
                </c:pt>
                <c:pt idx="3788">
                  <c:v>36.727951049804602</c:v>
                </c:pt>
                <c:pt idx="3789">
                  <c:v>36.695716857910107</c:v>
                </c:pt>
                <c:pt idx="3790">
                  <c:v>36.564216613769496</c:v>
                </c:pt>
                <c:pt idx="3791">
                  <c:v>36.632450103759709</c:v>
                </c:pt>
                <c:pt idx="3792">
                  <c:v>37.131587982177699</c:v>
                </c:pt>
                <c:pt idx="3793">
                  <c:v>37.493061065673793</c:v>
                </c:pt>
                <c:pt idx="3794">
                  <c:v>37.817653656005795</c:v>
                </c:pt>
                <c:pt idx="3795">
                  <c:v>37.392509460449197</c:v>
                </c:pt>
                <c:pt idx="3796">
                  <c:v>37.303409576415987</c:v>
                </c:pt>
                <c:pt idx="3797">
                  <c:v>36.880157470703089</c:v>
                </c:pt>
                <c:pt idx="3798">
                  <c:v>36.371791839599595</c:v>
                </c:pt>
                <c:pt idx="3799">
                  <c:v>36.177238464355398</c:v>
                </c:pt>
                <c:pt idx="3800">
                  <c:v>35.661869049072195</c:v>
                </c:pt>
                <c:pt idx="3801">
                  <c:v>35.836387634277294</c:v>
                </c:pt>
                <c:pt idx="3802">
                  <c:v>35.727203369140597</c:v>
                </c:pt>
                <c:pt idx="3803">
                  <c:v>35.604175567626896</c:v>
                </c:pt>
                <c:pt idx="3804">
                  <c:v>36.2560005187988</c:v>
                </c:pt>
                <c:pt idx="3805">
                  <c:v>36.369194030761697</c:v>
                </c:pt>
                <c:pt idx="3806">
                  <c:v>35.981365203857393</c:v>
                </c:pt>
                <c:pt idx="3807">
                  <c:v>36.150650024413999</c:v>
                </c:pt>
                <c:pt idx="3808">
                  <c:v>35.857131958007798</c:v>
                </c:pt>
                <c:pt idx="3809">
                  <c:v>36.214408874511697</c:v>
                </c:pt>
                <c:pt idx="3810">
                  <c:v>35.186489105224588</c:v>
                </c:pt>
                <c:pt idx="3811">
                  <c:v>35.822078704833906</c:v>
                </c:pt>
                <c:pt idx="3812">
                  <c:v>35.166633605957003</c:v>
                </c:pt>
                <c:pt idx="3813">
                  <c:v>35.763572692871016</c:v>
                </c:pt>
                <c:pt idx="3814">
                  <c:v>36.060440063476491</c:v>
                </c:pt>
                <c:pt idx="3815">
                  <c:v>35.747634887695291</c:v>
                </c:pt>
                <c:pt idx="3816">
                  <c:v>36.116554260253899</c:v>
                </c:pt>
                <c:pt idx="3817">
                  <c:v>35.967193603515597</c:v>
                </c:pt>
                <c:pt idx="3818">
                  <c:v>35.7302436828613</c:v>
                </c:pt>
                <c:pt idx="3819">
                  <c:v>36.560935974121016</c:v>
                </c:pt>
                <c:pt idx="3820">
                  <c:v>36.458705902099602</c:v>
                </c:pt>
                <c:pt idx="3821">
                  <c:v>36.631198883056598</c:v>
                </c:pt>
                <c:pt idx="3822">
                  <c:v>36.452796936035107</c:v>
                </c:pt>
                <c:pt idx="3823">
                  <c:v>36.246799468994098</c:v>
                </c:pt>
                <c:pt idx="3824">
                  <c:v>36.034614562988196</c:v>
                </c:pt>
                <c:pt idx="3825">
                  <c:v>36.399345397949205</c:v>
                </c:pt>
                <c:pt idx="3826">
                  <c:v>35.329780578613189</c:v>
                </c:pt>
                <c:pt idx="3827">
                  <c:v>35.234176635742095</c:v>
                </c:pt>
                <c:pt idx="3828">
                  <c:v>35.058570861816392</c:v>
                </c:pt>
                <c:pt idx="3829">
                  <c:v>36.249385833740199</c:v>
                </c:pt>
                <c:pt idx="3830">
                  <c:v>35.488586425781193</c:v>
                </c:pt>
                <c:pt idx="3831">
                  <c:v>35.945880889892486</c:v>
                </c:pt>
                <c:pt idx="3832">
                  <c:v>35.373168945312493</c:v>
                </c:pt>
                <c:pt idx="3833">
                  <c:v>35.537948608398395</c:v>
                </c:pt>
                <c:pt idx="3834">
                  <c:v>35.308006286621001</c:v>
                </c:pt>
                <c:pt idx="3835">
                  <c:v>35.011817932128906</c:v>
                </c:pt>
                <c:pt idx="3836">
                  <c:v>34.73025131225581</c:v>
                </c:pt>
                <c:pt idx="3837">
                  <c:v>35.752071380615199</c:v>
                </c:pt>
                <c:pt idx="3838">
                  <c:v>35.212322235107408</c:v>
                </c:pt>
                <c:pt idx="3839">
                  <c:v>35.983261108398388</c:v>
                </c:pt>
                <c:pt idx="3840">
                  <c:v>35.153755187988203</c:v>
                </c:pt>
                <c:pt idx="3841">
                  <c:v>35.792655944824219</c:v>
                </c:pt>
                <c:pt idx="3842">
                  <c:v>35.585113525390597</c:v>
                </c:pt>
                <c:pt idx="3843">
                  <c:v>35.865177154541001</c:v>
                </c:pt>
                <c:pt idx="3844">
                  <c:v>35.619701385497997</c:v>
                </c:pt>
                <c:pt idx="3845">
                  <c:v>36.238815307617102</c:v>
                </c:pt>
                <c:pt idx="3846">
                  <c:v>35.964241027831989</c:v>
                </c:pt>
                <c:pt idx="3847">
                  <c:v>37.051353454589801</c:v>
                </c:pt>
                <c:pt idx="3848">
                  <c:v>36.692680358886697</c:v>
                </c:pt>
                <c:pt idx="3849">
                  <c:v>36.673862457275291</c:v>
                </c:pt>
                <c:pt idx="3850">
                  <c:v>37.195976257324205</c:v>
                </c:pt>
                <c:pt idx="3851">
                  <c:v>36.620029449462798</c:v>
                </c:pt>
                <c:pt idx="3852">
                  <c:v>36.981811523437486</c:v>
                </c:pt>
                <c:pt idx="3853">
                  <c:v>37.079627990722592</c:v>
                </c:pt>
                <c:pt idx="3854">
                  <c:v>37.09727859497071</c:v>
                </c:pt>
                <c:pt idx="3855">
                  <c:v>36.819103240966804</c:v>
                </c:pt>
                <c:pt idx="3856">
                  <c:v>37.348110198974609</c:v>
                </c:pt>
                <c:pt idx="3857">
                  <c:v>37.145843505859297</c:v>
                </c:pt>
                <c:pt idx="3858">
                  <c:v>37.683078765869098</c:v>
                </c:pt>
                <c:pt idx="3859">
                  <c:v>37.817829132079993</c:v>
                </c:pt>
                <c:pt idx="3860">
                  <c:v>37.087860107421797</c:v>
                </c:pt>
                <c:pt idx="3861">
                  <c:v>37.123973846435511</c:v>
                </c:pt>
                <c:pt idx="3862">
                  <c:v>37.849971771240185</c:v>
                </c:pt>
                <c:pt idx="3863">
                  <c:v>38.61988449096679</c:v>
                </c:pt>
                <c:pt idx="3864">
                  <c:v>38.288265228271406</c:v>
                </c:pt>
                <c:pt idx="3865">
                  <c:v>37.823848724365199</c:v>
                </c:pt>
                <c:pt idx="3866">
                  <c:v>37.666782379150305</c:v>
                </c:pt>
                <c:pt idx="3867">
                  <c:v>37.783699035644489</c:v>
                </c:pt>
                <c:pt idx="3868">
                  <c:v>38.033329010009709</c:v>
                </c:pt>
                <c:pt idx="3869">
                  <c:v>37.912254333495994</c:v>
                </c:pt>
                <c:pt idx="3870">
                  <c:v>37.446159362792898</c:v>
                </c:pt>
                <c:pt idx="3871">
                  <c:v>37.396476745605398</c:v>
                </c:pt>
                <c:pt idx="3872">
                  <c:v>37.01604461669919</c:v>
                </c:pt>
                <c:pt idx="3873">
                  <c:v>37.130851745605398</c:v>
                </c:pt>
                <c:pt idx="3874">
                  <c:v>36.956340789794893</c:v>
                </c:pt>
                <c:pt idx="3875">
                  <c:v>37.143997192382798</c:v>
                </c:pt>
                <c:pt idx="3876">
                  <c:v>36.542232513427699</c:v>
                </c:pt>
                <c:pt idx="3877">
                  <c:v>36.414600372314389</c:v>
                </c:pt>
                <c:pt idx="3878">
                  <c:v>36.52297592163081</c:v>
                </c:pt>
                <c:pt idx="3879">
                  <c:v>36.751056671142486</c:v>
                </c:pt>
                <c:pt idx="3880">
                  <c:v>36.093048095703097</c:v>
                </c:pt>
                <c:pt idx="3881">
                  <c:v>35.989650726318295</c:v>
                </c:pt>
                <c:pt idx="3882">
                  <c:v>35.328247070312486</c:v>
                </c:pt>
                <c:pt idx="3883">
                  <c:v>35.521366119384702</c:v>
                </c:pt>
                <c:pt idx="3884">
                  <c:v>35.197647094726491</c:v>
                </c:pt>
                <c:pt idx="3885">
                  <c:v>35.808830261230391</c:v>
                </c:pt>
                <c:pt idx="3886">
                  <c:v>36.076473236083906</c:v>
                </c:pt>
                <c:pt idx="3887">
                  <c:v>35.574558258056598</c:v>
                </c:pt>
                <c:pt idx="3888">
                  <c:v>35.193790435791001</c:v>
                </c:pt>
                <c:pt idx="3889">
                  <c:v>34.626049041747997</c:v>
                </c:pt>
                <c:pt idx="3890">
                  <c:v>34.771160125732393</c:v>
                </c:pt>
                <c:pt idx="3891">
                  <c:v>34.973003387451101</c:v>
                </c:pt>
                <c:pt idx="3892">
                  <c:v>35.112308502197202</c:v>
                </c:pt>
                <c:pt idx="3893">
                  <c:v>34.882991790771399</c:v>
                </c:pt>
                <c:pt idx="3894">
                  <c:v>35.489688873290987</c:v>
                </c:pt>
                <c:pt idx="3895">
                  <c:v>35.314090728759702</c:v>
                </c:pt>
                <c:pt idx="3896">
                  <c:v>35.49341583251951</c:v>
                </c:pt>
                <c:pt idx="3897">
                  <c:v>35.445701599121001</c:v>
                </c:pt>
                <c:pt idx="3898">
                  <c:v>35.252841949462798</c:v>
                </c:pt>
                <c:pt idx="3899">
                  <c:v>35.342624664306584</c:v>
                </c:pt>
                <c:pt idx="3900">
                  <c:v>35.444034576415987</c:v>
                </c:pt>
                <c:pt idx="3901">
                  <c:v>34.912696838378906</c:v>
                </c:pt>
                <c:pt idx="3902">
                  <c:v>35.334362030029304</c:v>
                </c:pt>
                <c:pt idx="3903">
                  <c:v>35.128795623779311</c:v>
                </c:pt>
                <c:pt idx="3904">
                  <c:v>34.745285034179609</c:v>
                </c:pt>
                <c:pt idx="3905">
                  <c:v>34.697219848632805</c:v>
                </c:pt>
                <c:pt idx="3906">
                  <c:v>35.12596511840821</c:v>
                </c:pt>
                <c:pt idx="3907">
                  <c:v>34.993869781494091</c:v>
                </c:pt>
                <c:pt idx="3908">
                  <c:v>34.621246337890597</c:v>
                </c:pt>
                <c:pt idx="3909">
                  <c:v>34.964614868163999</c:v>
                </c:pt>
                <c:pt idx="3910">
                  <c:v>34.624111175537102</c:v>
                </c:pt>
                <c:pt idx="3911">
                  <c:v>34.642471313476499</c:v>
                </c:pt>
                <c:pt idx="3912">
                  <c:v>35.246887207031193</c:v>
                </c:pt>
                <c:pt idx="3913">
                  <c:v>34.710468292236293</c:v>
                </c:pt>
                <c:pt idx="3914">
                  <c:v>34.557743072509702</c:v>
                </c:pt>
                <c:pt idx="3915">
                  <c:v>34.432872772216797</c:v>
                </c:pt>
                <c:pt idx="3916">
                  <c:v>34.832443237304595</c:v>
                </c:pt>
                <c:pt idx="3917">
                  <c:v>34.577732086181605</c:v>
                </c:pt>
                <c:pt idx="3918">
                  <c:v>34.7973823547363</c:v>
                </c:pt>
                <c:pt idx="3919">
                  <c:v>35.259616851806591</c:v>
                </c:pt>
                <c:pt idx="3920">
                  <c:v>35.510364532470703</c:v>
                </c:pt>
                <c:pt idx="3921">
                  <c:v>35.466949462890589</c:v>
                </c:pt>
                <c:pt idx="3922">
                  <c:v>35.029445648193303</c:v>
                </c:pt>
                <c:pt idx="3923">
                  <c:v>34.945629119872997</c:v>
                </c:pt>
                <c:pt idx="3924">
                  <c:v>34.461433410644489</c:v>
                </c:pt>
                <c:pt idx="3925">
                  <c:v>34.167095184326101</c:v>
                </c:pt>
                <c:pt idx="3926">
                  <c:v>34.516574859619091</c:v>
                </c:pt>
                <c:pt idx="3927">
                  <c:v>34.459186553954993</c:v>
                </c:pt>
                <c:pt idx="3928">
                  <c:v>34.465061187744091</c:v>
                </c:pt>
                <c:pt idx="3929">
                  <c:v>33.816574096679595</c:v>
                </c:pt>
                <c:pt idx="3930">
                  <c:v>33.647716522216797</c:v>
                </c:pt>
                <c:pt idx="3931">
                  <c:v>33.891708374023402</c:v>
                </c:pt>
                <c:pt idx="3932">
                  <c:v>34.607097625732386</c:v>
                </c:pt>
                <c:pt idx="3933">
                  <c:v>34.073734283447195</c:v>
                </c:pt>
                <c:pt idx="3934">
                  <c:v>34.052043914794901</c:v>
                </c:pt>
                <c:pt idx="3935">
                  <c:v>34.933757781982393</c:v>
                </c:pt>
                <c:pt idx="3936">
                  <c:v>34.613834381103494</c:v>
                </c:pt>
                <c:pt idx="3937">
                  <c:v>34.996479034423807</c:v>
                </c:pt>
                <c:pt idx="3938">
                  <c:v>35.135879516601499</c:v>
                </c:pt>
                <c:pt idx="3939">
                  <c:v>34.281131744384709</c:v>
                </c:pt>
                <c:pt idx="3940">
                  <c:v>35.177490234375007</c:v>
                </c:pt>
                <c:pt idx="3941">
                  <c:v>34.901672363281193</c:v>
                </c:pt>
                <c:pt idx="3942">
                  <c:v>34.663040161132798</c:v>
                </c:pt>
                <c:pt idx="3943">
                  <c:v>35.182754516601499</c:v>
                </c:pt>
                <c:pt idx="3944">
                  <c:v>35.860576629638594</c:v>
                </c:pt>
                <c:pt idx="3945">
                  <c:v>35.686851501464794</c:v>
                </c:pt>
                <c:pt idx="3946">
                  <c:v>35.595169067382798</c:v>
                </c:pt>
                <c:pt idx="3947">
                  <c:v>35.673599243164006</c:v>
                </c:pt>
                <c:pt idx="3948">
                  <c:v>35.270500183105405</c:v>
                </c:pt>
                <c:pt idx="3949">
                  <c:v>35.934925079345696</c:v>
                </c:pt>
                <c:pt idx="3950">
                  <c:v>36.156379699706996</c:v>
                </c:pt>
                <c:pt idx="3951">
                  <c:v>35.668560028076108</c:v>
                </c:pt>
                <c:pt idx="3952">
                  <c:v>35.071174621581996</c:v>
                </c:pt>
                <c:pt idx="3953">
                  <c:v>35.521858215331996</c:v>
                </c:pt>
                <c:pt idx="3954">
                  <c:v>35.118686676025298</c:v>
                </c:pt>
                <c:pt idx="3955">
                  <c:v>35.6939086914062</c:v>
                </c:pt>
                <c:pt idx="3956">
                  <c:v>35.255729675292891</c:v>
                </c:pt>
                <c:pt idx="3957">
                  <c:v>35.639209747314396</c:v>
                </c:pt>
                <c:pt idx="3958">
                  <c:v>35.309497833251896</c:v>
                </c:pt>
                <c:pt idx="3959">
                  <c:v>35.798469543457003</c:v>
                </c:pt>
                <c:pt idx="3960">
                  <c:v>35.464065551757791</c:v>
                </c:pt>
                <c:pt idx="3961">
                  <c:v>35.695652008056605</c:v>
                </c:pt>
                <c:pt idx="3962">
                  <c:v>34.481567382812486</c:v>
                </c:pt>
                <c:pt idx="3963">
                  <c:v>34.34101486206049</c:v>
                </c:pt>
                <c:pt idx="3964">
                  <c:v>34.5802612304687</c:v>
                </c:pt>
                <c:pt idx="3965">
                  <c:v>34.236915588378913</c:v>
                </c:pt>
                <c:pt idx="3966">
                  <c:v>34.308853149413999</c:v>
                </c:pt>
                <c:pt idx="3967">
                  <c:v>33.908756256103501</c:v>
                </c:pt>
                <c:pt idx="3968">
                  <c:v>34.762908935546811</c:v>
                </c:pt>
                <c:pt idx="3969">
                  <c:v>34.856105804443295</c:v>
                </c:pt>
                <c:pt idx="3970">
                  <c:v>34.662406921386697</c:v>
                </c:pt>
                <c:pt idx="3971">
                  <c:v>35.410964965820291</c:v>
                </c:pt>
                <c:pt idx="3972">
                  <c:v>35.113956451415987</c:v>
                </c:pt>
                <c:pt idx="3973">
                  <c:v>34.674568176269496</c:v>
                </c:pt>
                <c:pt idx="3974">
                  <c:v>35.350303649902294</c:v>
                </c:pt>
                <c:pt idx="3975">
                  <c:v>35.377307891845696</c:v>
                </c:pt>
                <c:pt idx="3976">
                  <c:v>34.806041717529297</c:v>
                </c:pt>
                <c:pt idx="3977">
                  <c:v>36.044334411620994</c:v>
                </c:pt>
                <c:pt idx="3978">
                  <c:v>35.758094787597592</c:v>
                </c:pt>
                <c:pt idx="3979">
                  <c:v>36.057407379150291</c:v>
                </c:pt>
                <c:pt idx="3980">
                  <c:v>35.928199768066399</c:v>
                </c:pt>
                <c:pt idx="3981">
                  <c:v>35.757484436035092</c:v>
                </c:pt>
                <c:pt idx="3982">
                  <c:v>35.190677642822202</c:v>
                </c:pt>
                <c:pt idx="3983">
                  <c:v>36.0001831054687</c:v>
                </c:pt>
                <c:pt idx="3984">
                  <c:v>36.0897827148437</c:v>
                </c:pt>
                <c:pt idx="3985">
                  <c:v>34.939563751220696</c:v>
                </c:pt>
                <c:pt idx="3986">
                  <c:v>36.002269744873004</c:v>
                </c:pt>
                <c:pt idx="3987">
                  <c:v>35.821857452392479</c:v>
                </c:pt>
                <c:pt idx="3988">
                  <c:v>36.34375</c:v>
                </c:pt>
                <c:pt idx="3989">
                  <c:v>36.900291442871001</c:v>
                </c:pt>
                <c:pt idx="3990">
                  <c:v>36.580192565917898</c:v>
                </c:pt>
                <c:pt idx="3991">
                  <c:v>36.410236358642486</c:v>
                </c:pt>
                <c:pt idx="3992">
                  <c:v>36.015625</c:v>
                </c:pt>
                <c:pt idx="3993">
                  <c:v>35.848922729492095</c:v>
                </c:pt>
                <c:pt idx="3994">
                  <c:v>36.447353363037095</c:v>
                </c:pt>
                <c:pt idx="3995">
                  <c:v>35.872200012206996</c:v>
                </c:pt>
                <c:pt idx="3996">
                  <c:v>36.206493377685497</c:v>
                </c:pt>
                <c:pt idx="3997">
                  <c:v>36.186340332031207</c:v>
                </c:pt>
                <c:pt idx="3998">
                  <c:v>35.724380493163999</c:v>
                </c:pt>
                <c:pt idx="3999">
                  <c:v>36.557773590087798</c:v>
                </c:pt>
                <c:pt idx="4000">
                  <c:v>37.322013854980405</c:v>
                </c:pt>
                <c:pt idx="4001">
                  <c:v>37.205459594726499</c:v>
                </c:pt>
                <c:pt idx="4002">
                  <c:v>37.188877105712791</c:v>
                </c:pt>
                <c:pt idx="4003">
                  <c:v>37.22276687622071</c:v>
                </c:pt>
                <c:pt idx="4004">
                  <c:v>36.949684143066385</c:v>
                </c:pt>
                <c:pt idx="4005">
                  <c:v>37.434589385986293</c:v>
                </c:pt>
                <c:pt idx="4006">
                  <c:v>37.584846496581989</c:v>
                </c:pt>
                <c:pt idx="4007">
                  <c:v>37.53874588012691</c:v>
                </c:pt>
                <c:pt idx="4008">
                  <c:v>36.664920806884709</c:v>
                </c:pt>
                <c:pt idx="4009">
                  <c:v>36.975769042968707</c:v>
                </c:pt>
              </c:numCache>
            </c:numRef>
          </c:val>
        </c:ser>
        <c:ser>
          <c:idx val="1"/>
          <c:order val="1"/>
          <c:tx>
            <c:strRef>
              <c:f>'both together'!$C$1</c:f>
              <c:strCache>
                <c:ptCount val="1"/>
                <c:pt idx="0">
                  <c:v>P-loop (K171-K178)</c:v>
                </c:pt>
              </c:strCache>
            </c:strRef>
          </c:tx>
          <c:spPr>
            <a:ln w="63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numRef>
              <c:f>'both together'!$A$2:$A$4011</c:f>
              <c:numCache>
                <c:formatCode>General</c:formatCode>
                <c:ptCount val="40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  <c:pt idx="1800">
                  <c:v>1800</c:v>
                </c:pt>
                <c:pt idx="1801">
                  <c:v>1801</c:v>
                </c:pt>
                <c:pt idx="1802">
                  <c:v>1802</c:v>
                </c:pt>
                <c:pt idx="1803">
                  <c:v>1803</c:v>
                </c:pt>
                <c:pt idx="1804">
                  <c:v>1804</c:v>
                </c:pt>
                <c:pt idx="1805">
                  <c:v>1805</c:v>
                </c:pt>
                <c:pt idx="1806">
                  <c:v>1806</c:v>
                </c:pt>
                <c:pt idx="1807">
                  <c:v>1807</c:v>
                </c:pt>
                <c:pt idx="1808">
                  <c:v>1808</c:v>
                </c:pt>
                <c:pt idx="1809">
                  <c:v>1809</c:v>
                </c:pt>
                <c:pt idx="1810">
                  <c:v>1810</c:v>
                </c:pt>
                <c:pt idx="1811">
                  <c:v>1811</c:v>
                </c:pt>
                <c:pt idx="1812">
                  <c:v>1812</c:v>
                </c:pt>
                <c:pt idx="1813">
                  <c:v>1813</c:v>
                </c:pt>
                <c:pt idx="1814">
                  <c:v>1814</c:v>
                </c:pt>
                <c:pt idx="1815">
                  <c:v>1815</c:v>
                </c:pt>
                <c:pt idx="1816">
                  <c:v>1816</c:v>
                </c:pt>
                <c:pt idx="1817">
                  <c:v>1817</c:v>
                </c:pt>
                <c:pt idx="1818">
                  <c:v>1818</c:v>
                </c:pt>
                <c:pt idx="1819">
                  <c:v>1819</c:v>
                </c:pt>
                <c:pt idx="1820">
                  <c:v>1820</c:v>
                </c:pt>
                <c:pt idx="1821">
                  <c:v>1821</c:v>
                </c:pt>
                <c:pt idx="1822">
                  <c:v>1822</c:v>
                </c:pt>
                <c:pt idx="1823">
                  <c:v>1823</c:v>
                </c:pt>
                <c:pt idx="1824">
                  <c:v>1824</c:v>
                </c:pt>
                <c:pt idx="1825">
                  <c:v>1825</c:v>
                </c:pt>
                <c:pt idx="1826">
                  <c:v>1826</c:v>
                </c:pt>
                <c:pt idx="1827">
                  <c:v>1827</c:v>
                </c:pt>
                <c:pt idx="1828">
                  <c:v>1828</c:v>
                </c:pt>
                <c:pt idx="1829">
                  <c:v>1829</c:v>
                </c:pt>
                <c:pt idx="1830">
                  <c:v>1830</c:v>
                </c:pt>
                <c:pt idx="1831">
                  <c:v>1831</c:v>
                </c:pt>
                <c:pt idx="1832">
                  <c:v>1832</c:v>
                </c:pt>
                <c:pt idx="1833">
                  <c:v>1833</c:v>
                </c:pt>
                <c:pt idx="1834">
                  <c:v>1834</c:v>
                </c:pt>
                <c:pt idx="1835">
                  <c:v>1835</c:v>
                </c:pt>
                <c:pt idx="1836">
                  <c:v>1836</c:v>
                </c:pt>
                <c:pt idx="1837">
                  <c:v>1837</c:v>
                </c:pt>
                <c:pt idx="1838">
                  <c:v>1838</c:v>
                </c:pt>
                <c:pt idx="1839">
                  <c:v>1839</c:v>
                </c:pt>
                <c:pt idx="1840">
                  <c:v>1840</c:v>
                </c:pt>
                <c:pt idx="1841">
                  <c:v>1841</c:v>
                </c:pt>
                <c:pt idx="1842">
                  <c:v>1842</c:v>
                </c:pt>
                <c:pt idx="1843">
                  <c:v>1843</c:v>
                </c:pt>
                <c:pt idx="1844">
                  <c:v>1844</c:v>
                </c:pt>
                <c:pt idx="1845">
                  <c:v>1845</c:v>
                </c:pt>
                <c:pt idx="1846">
                  <c:v>1846</c:v>
                </c:pt>
                <c:pt idx="1847">
                  <c:v>1847</c:v>
                </c:pt>
                <c:pt idx="1848">
                  <c:v>1848</c:v>
                </c:pt>
                <c:pt idx="1849">
                  <c:v>1849</c:v>
                </c:pt>
                <c:pt idx="1850">
                  <c:v>1850</c:v>
                </c:pt>
                <c:pt idx="1851">
                  <c:v>1851</c:v>
                </c:pt>
                <c:pt idx="1852">
                  <c:v>1852</c:v>
                </c:pt>
                <c:pt idx="1853">
                  <c:v>1853</c:v>
                </c:pt>
                <c:pt idx="1854">
                  <c:v>1854</c:v>
                </c:pt>
                <c:pt idx="1855">
                  <c:v>1855</c:v>
                </c:pt>
                <c:pt idx="1856">
                  <c:v>1856</c:v>
                </c:pt>
                <c:pt idx="1857">
                  <c:v>1857</c:v>
                </c:pt>
                <c:pt idx="1858">
                  <c:v>1858</c:v>
                </c:pt>
                <c:pt idx="1859">
                  <c:v>1859</c:v>
                </c:pt>
                <c:pt idx="1860">
                  <c:v>1860</c:v>
                </c:pt>
                <c:pt idx="1861">
                  <c:v>1861</c:v>
                </c:pt>
                <c:pt idx="1862">
                  <c:v>1862</c:v>
                </c:pt>
                <c:pt idx="1863">
                  <c:v>1863</c:v>
                </c:pt>
                <c:pt idx="1864">
                  <c:v>1864</c:v>
                </c:pt>
                <c:pt idx="1865">
                  <c:v>1865</c:v>
                </c:pt>
                <c:pt idx="1866">
                  <c:v>1866</c:v>
                </c:pt>
                <c:pt idx="1867">
                  <c:v>1867</c:v>
                </c:pt>
                <c:pt idx="1868">
                  <c:v>1868</c:v>
                </c:pt>
                <c:pt idx="1869">
                  <c:v>1869</c:v>
                </c:pt>
                <c:pt idx="1870">
                  <c:v>1870</c:v>
                </c:pt>
                <c:pt idx="1871">
                  <c:v>1871</c:v>
                </c:pt>
                <c:pt idx="1872">
                  <c:v>1872</c:v>
                </c:pt>
                <c:pt idx="1873">
                  <c:v>1873</c:v>
                </c:pt>
                <c:pt idx="1874">
                  <c:v>1874</c:v>
                </c:pt>
                <c:pt idx="1875">
                  <c:v>1875</c:v>
                </c:pt>
                <c:pt idx="1876">
                  <c:v>1876</c:v>
                </c:pt>
                <c:pt idx="1877">
                  <c:v>1877</c:v>
                </c:pt>
                <c:pt idx="1878">
                  <c:v>1878</c:v>
                </c:pt>
                <c:pt idx="1879">
                  <c:v>1879</c:v>
                </c:pt>
                <c:pt idx="1880">
                  <c:v>1880</c:v>
                </c:pt>
                <c:pt idx="1881">
                  <c:v>1881</c:v>
                </c:pt>
                <c:pt idx="1882">
                  <c:v>1882</c:v>
                </c:pt>
                <c:pt idx="1883">
                  <c:v>1883</c:v>
                </c:pt>
                <c:pt idx="1884">
                  <c:v>1884</c:v>
                </c:pt>
                <c:pt idx="1885">
                  <c:v>1885</c:v>
                </c:pt>
                <c:pt idx="1886">
                  <c:v>1886</c:v>
                </c:pt>
                <c:pt idx="1887">
                  <c:v>1887</c:v>
                </c:pt>
                <c:pt idx="1888">
                  <c:v>1888</c:v>
                </c:pt>
                <c:pt idx="1889">
                  <c:v>1889</c:v>
                </c:pt>
                <c:pt idx="1890">
                  <c:v>1890</c:v>
                </c:pt>
                <c:pt idx="1891">
                  <c:v>1891</c:v>
                </c:pt>
                <c:pt idx="1892">
                  <c:v>1892</c:v>
                </c:pt>
                <c:pt idx="1893">
                  <c:v>1893</c:v>
                </c:pt>
                <c:pt idx="1894">
                  <c:v>1894</c:v>
                </c:pt>
                <c:pt idx="1895">
                  <c:v>1895</c:v>
                </c:pt>
                <c:pt idx="1896">
                  <c:v>1896</c:v>
                </c:pt>
                <c:pt idx="1897">
                  <c:v>1897</c:v>
                </c:pt>
                <c:pt idx="1898">
                  <c:v>1898</c:v>
                </c:pt>
                <c:pt idx="1899">
                  <c:v>1899</c:v>
                </c:pt>
                <c:pt idx="1900">
                  <c:v>1900</c:v>
                </c:pt>
                <c:pt idx="1901">
                  <c:v>1901</c:v>
                </c:pt>
                <c:pt idx="1902">
                  <c:v>1902</c:v>
                </c:pt>
                <c:pt idx="1903">
                  <c:v>1903</c:v>
                </c:pt>
                <c:pt idx="1904">
                  <c:v>1904</c:v>
                </c:pt>
                <c:pt idx="1905">
                  <c:v>1905</c:v>
                </c:pt>
                <c:pt idx="1906">
                  <c:v>1906</c:v>
                </c:pt>
                <c:pt idx="1907">
                  <c:v>1907</c:v>
                </c:pt>
                <c:pt idx="1908">
                  <c:v>1908</c:v>
                </c:pt>
                <c:pt idx="1909">
                  <c:v>1909</c:v>
                </c:pt>
                <c:pt idx="1910">
                  <c:v>1910</c:v>
                </c:pt>
                <c:pt idx="1911">
                  <c:v>1911</c:v>
                </c:pt>
                <c:pt idx="1912">
                  <c:v>1912</c:v>
                </c:pt>
                <c:pt idx="1913">
                  <c:v>1913</c:v>
                </c:pt>
                <c:pt idx="1914">
                  <c:v>1914</c:v>
                </c:pt>
                <c:pt idx="1915">
                  <c:v>1915</c:v>
                </c:pt>
                <c:pt idx="1916">
                  <c:v>1916</c:v>
                </c:pt>
                <c:pt idx="1917">
                  <c:v>1917</c:v>
                </c:pt>
                <c:pt idx="1918">
                  <c:v>1918</c:v>
                </c:pt>
                <c:pt idx="1919">
                  <c:v>1919</c:v>
                </c:pt>
                <c:pt idx="1920">
                  <c:v>1920</c:v>
                </c:pt>
                <c:pt idx="1921">
                  <c:v>1921</c:v>
                </c:pt>
                <c:pt idx="1922">
                  <c:v>1922</c:v>
                </c:pt>
                <c:pt idx="1923">
                  <c:v>1923</c:v>
                </c:pt>
                <c:pt idx="1924">
                  <c:v>1924</c:v>
                </c:pt>
                <c:pt idx="1925">
                  <c:v>1925</c:v>
                </c:pt>
                <c:pt idx="1926">
                  <c:v>1926</c:v>
                </c:pt>
                <c:pt idx="1927">
                  <c:v>1927</c:v>
                </c:pt>
                <c:pt idx="1928">
                  <c:v>1928</c:v>
                </c:pt>
                <c:pt idx="1929">
                  <c:v>1929</c:v>
                </c:pt>
                <c:pt idx="1930">
                  <c:v>1930</c:v>
                </c:pt>
                <c:pt idx="1931">
                  <c:v>1931</c:v>
                </c:pt>
                <c:pt idx="1932">
                  <c:v>1932</c:v>
                </c:pt>
                <c:pt idx="1933">
                  <c:v>1933</c:v>
                </c:pt>
                <c:pt idx="1934">
                  <c:v>1934</c:v>
                </c:pt>
                <c:pt idx="1935">
                  <c:v>1935</c:v>
                </c:pt>
                <c:pt idx="1936">
                  <c:v>1936</c:v>
                </c:pt>
                <c:pt idx="1937">
                  <c:v>1937</c:v>
                </c:pt>
                <c:pt idx="1938">
                  <c:v>1938</c:v>
                </c:pt>
                <c:pt idx="1939">
                  <c:v>1939</c:v>
                </c:pt>
                <c:pt idx="1940">
                  <c:v>1940</c:v>
                </c:pt>
                <c:pt idx="1941">
                  <c:v>1941</c:v>
                </c:pt>
                <c:pt idx="1942">
                  <c:v>1942</c:v>
                </c:pt>
                <c:pt idx="1943">
                  <c:v>1943</c:v>
                </c:pt>
                <c:pt idx="1944">
                  <c:v>1944</c:v>
                </c:pt>
                <c:pt idx="1945">
                  <c:v>1945</c:v>
                </c:pt>
                <c:pt idx="1946">
                  <c:v>1946</c:v>
                </c:pt>
                <c:pt idx="1947">
                  <c:v>1947</c:v>
                </c:pt>
                <c:pt idx="1948">
                  <c:v>1948</c:v>
                </c:pt>
                <c:pt idx="1949">
                  <c:v>1949</c:v>
                </c:pt>
                <c:pt idx="1950">
                  <c:v>1950</c:v>
                </c:pt>
                <c:pt idx="1951">
                  <c:v>1951</c:v>
                </c:pt>
                <c:pt idx="1952">
                  <c:v>1952</c:v>
                </c:pt>
                <c:pt idx="1953">
                  <c:v>1953</c:v>
                </c:pt>
                <c:pt idx="1954">
                  <c:v>1954</c:v>
                </c:pt>
                <c:pt idx="1955">
                  <c:v>1955</c:v>
                </c:pt>
                <c:pt idx="1956">
                  <c:v>1956</c:v>
                </c:pt>
                <c:pt idx="1957">
                  <c:v>1957</c:v>
                </c:pt>
                <c:pt idx="1958">
                  <c:v>1958</c:v>
                </c:pt>
                <c:pt idx="1959">
                  <c:v>1959</c:v>
                </c:pt>
                <c:pt idx="1960">
                  <c:v>1960</c:v>
                </c:pt>
                <c:pt idx="1961">
                  <c:v>1961</c:v>
                </c:pt>
                <c:pt idx="1962">
                  <c:v>1962</c:v>
                </c:pt>
                <c:pt idx="1963">
                  <c:v>1963</c:v>
                </c:pt>
                <c:pt idx="1964">
                  <c:v>1964</c:v>
                </c:pt>
                <c:pt idx="1965">
                  <c:v>1965</c:v>
                </c:pt>
                <c:pt idx="1966">
                  <c:v>1966</c:v>
                </c:pt>
                <c:pt idx="1967">
                  <c:v>1967</c:v>
                </c:pt>
                <c:pt idx="1968">
                  <c:v>1968</c:v>
                </c:pt>
                <c:pt idx="1969">
                  <c:v>1969</c:v>
                </c:pt>
                <c:pt idx="1970">
                  <c:v>1970</c:v>
                </c:pt>
                <c:pt idx="1971">
                  <c:v>1971</c:v>
                </c:pt>
                <c:pt idx="1972">
                  <c:v>1972</c:v>
                </c:pt>
                <c:pt idx="1973">
                  <c:v>1973</c:v>
                </c:pt>
                <c:pt idx="1974">
                  <c:v>1974</c:v>
                </c:pt>
                <c:pt idx="1975">
                  <c:v>1975</c:v>
                </c:pt>
                <c:pt idx="1976">
                  <c:v>1976</c:v>
                </c:pt>
                <c:pt idx="1977">
                  <c:v>1977</c:v>
                </c:pt>
                <c:pt idx="1978">
                  <c:v>1978</c:v>
                </c:pt>
                <c:pt idx="1979">
                  <c:v>1979</c:v>
                </c:pt>
                <c:pt idx="1980">
                  <c:v>1980</c:v>
                </c:pt>
                <c:pt idx="1981">
                  <c:v>1981</c:v>
                </c:pt>
                <c:pt idx="1982">
                  <c:v>1982</c:v>
                </c:pt>
                <c:pt idx="1983">
                  <c:v>1983</c:v>
                </c:pt>
                <c:pt idx="1984">
                  <c:v>1984</c:v>
                </c:pt>
                <c:pt idx="1985">
                  <c:v>1985</c:v>
                </c:pt>
                <c:pt idx="1986">
                  <c:v>1986</c:v>
                </c:pt>
                <c:pt idx="1987">
                  <c:v>1987</c:v>
                </c:pt>
                <c:pt idx="1988">
                  <c:v>1988</c:v>
                </c:pt>
                <c:pt idx="1989">
                  <c:v>1989</c:v>
                </c:pt>
                <c:pt idx="1990">
                  <c:v>1990</c:v>
                </c:pt>
                <c:pt idx="1991">
                  <c:v>1991</c:v>
                </c:pt>
                <c:pt idx="1992">
                  <c:v>1992</c:v>
                </c:pt>
                <c:pt idx="1993">
                  <c:v>1993</c:v>
                </c:pt>
                <c:pt idx="1994">
                  <c:v>1994</c:v>
                </c:pt>
                <c:pt idx="1995">
                  <c:v>1995</c:v>
                </c:pt>
                <c:pt idx="1996">
                  <c:v>1996</c:v>
                </c:pt>
                <c:pt idx="1997">
                  <c:v>1997</c:v>
                </c:pt>
                <c:pt idx="1998">
                  <c:v>1998</c:v>
                </c:pt>
                <c:pt idx="1999">
                  <c:v>1999</c:v>
                </c:pt>
                <c:pt idx="2000">
                  <c:v>2000</c:v>
                </c:pt>
                <c:pt idx="2001">
                  <c:v>2001</c:v>
                </c:pt>
                <c:pt idx="2002">
                  <c:v>2002</c:v>
                </c:pt>
                <c:pt idx="2003">
                  <c:v>2003</c:v>
                </c:pt>
                <c:pt idx="2004">
                  <c:v>2004</c:v>
                </c:pt>
                <c:pt idx="2005">
                  <c:v>2005</c:v>
                </c:pt>
                <c:pt idx="2006">
                  <c:v>2006</c:v>
                </c:pt>
                <c:pt idx="2007">
                  <c:v>2007</c:v>
                </c:pt>
                <c:pt idx="2008">
                  <c:v>2008</c:v>
                </c:pt>
                <c:pt idx="2009">
                  <c:v>2009</c:v>
                </c:pt>
                <c:pt idx="2010">
                  <c:v>2010</c:v>
                </c:pt>
                <c:pt idx="2011">
                  <c:v>2011</c:v>
                </c:pt>
                <c:pt idx="2012">
                  <c:v>2012</c:v>
                </c:pt>
                <c:pt idx="2013">
                  <c:v>2013</c:v>
                </c:pt>
                <c:pt idx="2014">
                  <c:v>2014</c:v>
                </c:pt>
                <c:pt idx="2015">
                  <c:v>2015</c:v>
                </c:pt>
                <c:pt idx="2016">
                  <c:v>2016</c:v>
                </c:pt>
                <c:pt idx="2017">
                  <c:v>2017</c:v>
                </c:pt>
                <c:pt idx="2018">
                  <c:v>2018</c:v>
                </c:pt>
                <c:pt idx="2019">
                  <c:v>2019</c:v>
                </c:pt>
                <c:pt idx="2020">
                  <c:v>2020</c:v>
                </c:pt>
                <c:pt idx="2021">
                  <c:v>2021</c:v>
                </c:pt>
                <c:pt idx="2022">
                  <c:v>2022</c:v>
                </c:pt>
                <c:pt idx="2023">
                  <c:v>2023</c:v>
                </c:pt>
                <c:pt idx="2024">
                  <c:v>2024</c:v>
                </c:pt>
                <c:pt idx="2025">
                  <c:v>2025</c:v>
                </c:pt>
                <c:pt idx="2026">
                  <c:v>2026</c:v>
                </c:pt>
                <c:pt idx="2027">
                  <c:v>2027</c:v>
                </c:pt>
                <c:pt idx="2028">
                  <c:v>2028</c:v>
                </c:pt>
                <c:pt idx="2029">
                  <c:v>2029</c:v>
                </c:pt>
                <c:pt idx="2030">
                  <c:v>2030</c:v>
                </c:pt>
                <c:pt idx="2031">
                  <c:v>2031</c:v>
                </c:pt>
                <c:pt idx="2032">
                  <c:v>2032</c:v>
                </c:pt>
                <c:pt idx="2033">
                  <c:v>2033</c:v>
                </c:pt>
                <c:pt idx="2034">
                  <c:v>2034</c:v>
                </c:pt>
                <c:pt idx="2035">
                  <c:v>2035</c:v>
                </c:pt>
                <c:pt idx="2036">
                  <c:v>2036</c:v>
                </c:pt>
                <c:pt idx="2037">
                  <c:v>2037</c:v>
                </c:pt>
                <c:pt idx="2038">
                  <c:v>2038</c:v>
                </c:pt>
                <c:pt idx="2039">
                  <c:v>2039</c:v>
                </c:pt>
                <c:pt idx="2040">
                  <c:v>2040</c:v>
                </c:pt>
                <c:pt idx="2041">
                  <c:v>2041</c:v>
                </c:pt>
                <c:pt idx="2042">
                  <c:v>2042</c:v>
                </c:pt>
                <c:pt idx="2043">
                  <c:v>2043</c:v>
                </c:pt>
                <c:pt idx="2044">
                  <c:v>2044</c:v>
                </c:pt>
                <c:pt idx="2045">
                  <c:v>2045</c:v>
                </c:pt>
                <c:pt idx="2046">
                  <c:v>2046</c:v>
                </c:pt>
                <c:pt idx="2047">
                  <c:v>2047</c:v>
                </c:pt>
                <c:pt idx="2048">
                  <c:v>2048</c:v>
                </c:pt>
                <c:pt idx="2049">
                  <c:v>2049</c:v>
                </c:pt>
                <c:pt idx="2050">
                  <c:v>2050</c:v>
                </c:pt>
                <c:pt idx="2051">
                  <c:v>2051</c:v>
                </c:pt>
                <c:pt idx="2052">
                  <c:v>2052</c:v>
                </c:pt>
                <c:pt idx="2053">
                  <c:v>2053</c:v>
                </c:pt>
                <c:pt idx="2054">
                  <c:v>2054</c:v>
                </c:pt>
                <c:pt idx="2055">
                  <c:v>2055</c:v>
                </c:pt>
                <c:pt idx="2056">
                  <c:v>2056</c:v>
                </c:pt>
                <c:pt idx="2057">
                  <c:v>2057</c:v>
                </c:pt>
                <c:pt idx="2058">
                  <c:v>2058</c:v>
                </c:pt>
                <c:pt idx="2059">
                  <c:v>2059</c:v>
                </c:pt>
                <c:pt idx="2060">
                  <c:v>2060</c:v>
                </c:pt>
                <c:pt idx="2061">
                  <c:v>2061</c:v>
                </c:pt>
                <c:pt idx="2062">
                  <c:v>2062</c:v>
                </c:pt>
                <c:pt idx="2063">
                  <c:v>2063</c:v>
                </c:pt>
                <c:pt idx="2064">
                  <c:v>2064</c:v>
                </c:pt>
                <c:pt idx="2065">
                  <c:v>2065</c:v>
                </c:pt>
                <c:pt idx="2066">
                  <c:v>2066</c:v>
                </c:pt>
                <c:pt idx="2067">
                  <c:v>2067</c:v>
                </c:pt>
                <c:pt idx="2068">
                  <c:v>2068</c:v>
                </c:pt>
                <c:pt idx="2069">
                  <c:v>2069</c:v>
                </c:pt>
                <c:pt idx="2070">
                  <c:v>2070</c:v>
                </c:pt>
                <c:pt idx="2071">
                  <c:v>2071</c:v>
                </c:pt>
                <c:pt idx="2072">
                  <c:v>2072</c:v>
                </c:pt>
                <c:pt idx="2073">
                  <c:v>2073</c:v>
                </c:pt>
                <c:pt idx="2074">
                  <c:v>2074</c:v>
                </c:pt>
                <c:pt idx="2075">
                  <c:v>2075</c:v>
                </c:pt>
                <c:pt idx="2076">
                  <c:v>2076</c:v>
                </c:pt>
                <c:pt idx="2077">
                  <c:v>2077</c:v>
                </c:pt>
                <c:pt idx="2078">
                  <c:v>2078</c:v>
                </c:pt>
                <c:pt idx="2079">
                  <c:v>2079</c:v>
                </c:pt>
                <c:pt idx="2080">
                  <c:v>2080</c:v>
                </c:pt>
                <c:pt idx="2081">
                  <c:v>2081</c:v>
                </c:pt>
                <c:pt idx="2082">
                  <c:v>2082</c:v>
                </c:pt>
                <c:pt idx="2083">
                  <c:v>2083</c:v>
                </c:pt>
                <c:pt idx="2084">
                  <c:v>2084</c:v>
                </c:pt>
                <c:pt idx="2085">
                  <c:v>2085</c:v>
                </c:pt>
                <c:pt idx="2086">
                  <c:v>2086</c:v>
                </c:pt>
                <c:pt idx="2087">
                  <c:v>2087</c:v>
                </c:pt>
                <c:pt idx="2088">
                  <c:v>2088</c:v>
                </c:pt>
                <c:pt idx="2089">
                  <c:v>2089</c:v>
                </c:pt>
                <c:pt idx="2090">
                  <c:v>2090</c:v>
                </c:pt>
                <c:pt idx="2091">
                  <c:v>2091</c:v>
                </c:pt>
                <c:pt idx="2092">
                  <c:v>2092</c:v>
                </c:pt>
                <c:pt idx="2093">
                  <c:v>2093</c:v>
                </c:pt>
                <c:pt idx="2094">
                  <c:v>2094</c:v>
                </c:pt>
                <c:pt idx="2095">
                  <c:v>2095</c:v>
                </c:pt>
                <c:pt idx="2096">
                  <c:v>2096</c:v>
                </c:pt>
                <c:pt idx="2097">
                  <c:v>2097</c:v>
                </c:pt>
                <c:pt idx="2098">
                  <c:v>2098</c:v>
                </c:pt>
                <c:pt idx="2099">
                  <c:v>2099</c:v>
                </c:pt>
                <c:pt idx="2100">
                  <c:v>2100</c:v>
                </c:pt>
                <c:pt idx="2101">
                  <c:v>2101</c:v>
                </c:pt>
                <c:pt idx="2102">
                  <c:v>2102</c:v>
                </c:pt>
                <c:pt idx="2103">
                  <c:v>2103</c:v>
                </c:pt>
                <c:pt idx="2104">
                  <c:v>2104</c:v>
                </c:pt>
                <c:pt idx="2105">
                  <c:v>2105</c:v>
                </c:pt>
                <c:pt idx="2106">
                  <c:v>2106</c:v>
                </c:pt>
                <c:pt idx="2107">
                  <c:v>2107</c:v>
                </c:pt>
                <c:pt idx="2108">
                  <c:v>2108</c:v>
                </c:pt>
                <c:pt idx="2109">
                  <c:v>2109</c:v>
                </c:pt>
                <c:pt idx="2110">
                  <c:v>2110</c:v>
                </c:pt>
                <c:pt idx="2111">
                  <c:v>2111</c:v>
                </c:pt>
                <c:pt idx="2112">
                  <c:v>2112</c:v>
                </c:pt>
                <c:pt idx="2113">
                  <c:v>2113</c:v>
                </c:pt>
                <c:pt idx="2114">
                  <c:v>2114</c:v>
                </c:pt>
                <c:pt idx="2115">
                  <c:v>2115</c:v>
                </c:pt>
                <c:pt idx="2116">
                  <c:v>2116</c:v>
                </c:pt>
                <c:pt idx="2117">
                  <c:v>2117</c:v>
                </c:pt>
                <c:pt idx="2118">
                  <c:v>2118</c:v>
                </c:pt>
                <c:pt idx="2119">
                  <c:v>2119</c:v>
                </c:pt>
                <c:pt idx="2120">
                  <c:v>2120</c:v>
                </c:pt>
                <c:pt idx="2121">
                  <c:v>2121</c:v>
                </c:pt>
                <c:pt idx="2122">
                  <c:v>2122</c:v>
                </c:pt>
                <c:pt idx="2123">
                  <c:v>2123</c:v>
                </c:pt>
                <c:pt idx="2124">
                  <c:v>2124</c:v>
                </c:pt>
                <c:pt idx="2125">
                  <c:v>2125</c:v>
                </c:pt>
                <c:pt idx="2126">
                  <c:v>2126</c:v>
                </c:pt>
                <c:pt idx="2127">
                  <c:v>2127</c:v>
                </c:pt>
                <c:pt idx="2128">
                  <c:v>2128</c:v>
                </c:pt>
                <c:pt idx="2129">
                  <c:v>2129</c:v>
                </c:pt>
                <c:pt idx="2130">
                  <c:v>2130</c:v>
                </c:pt>
                <c:pt idx="2131">
                  <c:v>2131</c:v>
                </c:pt>
                <c:pt idx="2132">
                  <c:v>2132</c:v>
                </c:pt>
                <c:pt idx="2133">
                  <c:v>2133</c:v>
                </c:pt>
                <c:pt idx="2134">
                  <c:v>2134</c:v>
                </c:pt>
                <c:pt idx="2135">
                  <c:v>2135</c:v>
                </c:pt>
                <c:pt idx="2136">
                  <c:v>2136</c:v>
                </c:pt>
                <c:pt idx="2137">
                  <c:v>2137</c:v>
                </c:pt>
                <c:pt idx="2138">
                  <c:v>2138</c:v>
                </c:pt>
                <c:pt idx="2139">
                  <c:v>2139</c:v>
                </c:pt>
                <c:pt idx="2140">
                  <c:v>2140</c:v>
                </c:pt>
                <c:pt idx="2141">
                  <c:v>2141</c:v>
                </c:pt>
                <c:pt idx="2142">
                  <c:v>2142</c:v>
                </c:pt>
                <c:pt idx="2143">
                  <c:v>2143</c:v>
                </c:pt>
                <c:pt idx="2144">
                  <c:v>2144</c:v>
                </c:pt>
                <c:pt idx="2145">
                  <c:v>2145</c:v>
                </c:pt>
                <c:pt idx="2146">
                  <c:v>2146</c:v>
                </c:pt>
                <c:pt idx="2147">
                  <c:v>2147</c:v>
                </c:pt>
                <c:pt idx="2148">
                  <c:v>2148</c:v>
                </c:pt>
                <c:pt idx="2149">
                  <c:v>2149</c:v>
                </c:pt>
                <c:pt idx="2150">
                  <c:v>2150</c:v>
                </c:pt>
                <c:pt idx="2151">
                  <c:v>2151</c:v>
                </c:pt>
                <c:pt idx="2152">
                  <c:v>2152</c:v>
                </c:pt>
                <c:pt idx="2153">
                  <c:v>2153</c:v>
                </c:pt>
                <c:pt idx="2154">
                  <c:v>2154</c:v>
                </c:pt>
                <c:pt idx="2155">
                  <c:v>2155</c:v>
                </c:pt>
                <c:pt idx="2156">
                  <c:v>2156</c:v>
                </c:pt>
                <c:pt idx="2157">
                  <c:v>2157</c:v>
                </c:pt>
                <c:pt idx="2158">
                  <c:v>2158</c:v>
                </c:pt>
                <c:pt idx="2159">
                  <c:v>2159</c:v>
                </c:pt>
                <c:pt idx="2160">
                  <c:v>2160</c:v>
                </c:pt>
                <c:pt idx="2161">
                  <c:v>2161</c:v>
                </c:pt>
                <c:pt idx="2162">
                  <c:v>2162</c:v>
                </c:pt>
                <c:pt idx="2163">
                  <c:v>2163</c:v>
                </c:pt>
                <c:pt idx="2164">
                  <c:v>2164</c:v>
                </c:pt>
                <c:pt idx="2165">
                  <c:v>2165</c:v>
                </c:pt>
                <c:pt idx="2166">
                  <c:v>2166</c:v>
                </c:pt>
                <c:pt idx="2167">
                  <c:v>2167</c:v>
                </c:pt>
                <c:pt idx="2168">
                  <c:v>2168</c:v>
                </c:pt>
                <c:pt idx="2169">
                  <c:v>2169</c:v>
                </c:pt>
                <c:pt idx="2170">
                  <c:v>2170</c:v>
                </c:pt>
                <c:pt idx="2171">
                  <c:v>2171</c:v>
                </c:pt>
                <c:pt idx="2172">
                  <c:v>2172</c:v>
                </c:pt>
                <c:pt idx="2173">
                  <c:v>2173</c:v>
                </c:pt>
                <c:pt idx="2174">
                  <c:v>2174</c:v>
                </c:pt>
                <c:pt idx="2175">
                  <c:v>2175</c:v>
                </c:pt>
                <c:pt idx="2176">
                  <c:v>2176</c:v>
                </c:pt>
                <c:pt idx="2177">
                  <c:v>2177</c:v>
                </c:pt>
                <c:pt idx="2178">
                  <c:v>2178</c:v>
                </c:pt>
                <c:pt idx="2179">
                  <c:v>2179</c:v>
                </c:pt>
                <c:pt idx="2180">
                  <c:v>2180</c:v>
                </c:pt>
                <c:pt idx="2181">
                  <c:v>2181</c:v>
                </c:pt>
                <c:pt idx="2182">
                  <c:v>2182</c:v>
                </c:pt>
                <c:pt idx="2183">
                  <c:v>2183</c:v>
                </c:pt>
                <c:pt idx="2184">
                  <c:v>2184</c:v>
                </c:pt>
                <c:pt idx="2185">
                  <c:v>2185</c:v>
                </c:pt>
                <c:pt idx="2186">
                  <c:v>2186</c:v>
                </c:pt>
                <c:pt idx="2187">
                  <c:v>2187</c:v>
                </c:pt>
                <c:pt idx="2188">
                  <c:v>2188</c:v>
                </c:pt>
                <c:pt idx="2189">
                  <c:v>2189</c:v>
                </c:pt>
                <c:pt idx="2190">
                  <c:v>2190</c:v>
                </c:pt>
                <c:pt idx="2191">
                  <c:v>2191</c:v>
                </c:pt>
                <c:pt idx="2192">
                  <c:v>2192</c:v>
                </c:pt>
                <c:pt idx="2193">
                  <c:v>2193</c:v>
                </c:pt>
                <c:pt idx="2194">
                  <c:v>2194</c:v>
                </c:pt>
                <c:pt idx="2195">
                  <c:v>2195</c:v>
                </c:pt>
                <c:pt idx="2196">
                  <c:v>2196</c:v>
                </c:pt>
                <c:pt idx="2197">
                  <c:v>2197</c:v>
                </c:pt>
                <c:pt idx="2198">
                  <c:v>2198</c:v>
                </c:pt>
                <c:pt idx="2199">
                  <c:v>2199</c:v>
                </c:pt>
                <c:pt idx="2200">
                  <c:v>2200</c:v>
                </c:pt>
                <c:pt idx="2201">
                  <c:v>2201</c:v>
                </c:pt>
                <c:pt idx="2202">
                  <c:v>2202</c:v>
                </c:pt>
                <c:pt idx="2203">
                  <c:v>2203</c:v>
                </c:pt>
                <c:pt idx="2204">
                  <c:v>2204</c:v>
                </c:pt>
                <c:pt idx="2205">
                  <c:v>2205</c:v>
                </c:pt>
                <c:pt idx="2206">
                  <c:v>2206</c:v>
                </c:pt>
                <c:pt idx="2207">
                  <c:v>2207</c:v>
                </c:pt>
                <c:pt idx="2208">
                  <c:v>2208</c:v>
                </c:pt>
                <c:pt idx="2209">
                  <c:v>2209</c:v>
                </c:pt>
                <c:pt idx="2210">
                  <c:v>2210</c:v>
                </c:pt>
                <c:pt idx="2211">
                  <c:v>2211</c:v>
                </c:pt>
                <c:pt idx="2212">
                  <c:v>2212</c:v>
                </c:pt>
                <c:pt idx="2213">
                  <c:v>2213</c:v>
                </c:pt>
                <c:pt idx="2214">
                  <c:v>2214</c:v>
                </c:pt>
                <c:pt idx="2215">
                  <c:v>2215</c:v>
                </c:pt>
                <c:pt idx="2216">
                  <c:v>2216</c:v>
                </c:pt>
                <c:pt idx="2217">
                  <c:v>2217</c:v>
                </c:pt>
                <c:pt idx="2218">
                  <c:v>2218</c:v>
                </c:pt>
                <c:pt idx="2219">
                  <c:v>2219</c:v>
                </c:pt>
                <c:pt idx="2220">
                  <c:v>2220</c:v>
                </c:pt>
                <c:pt idx="2221">
                  <c:v>2221</c:v>
                </c:pt>
                <c:pt idx="2222">
                  <c:v>2222</c:v>
                </c:pt>
                <c:pt idx="2223">
                  <c:v>2223</c:v>
                </c:pt>
                <c:pt idx="2224">
                  <c:v>2224</c:v>
                </c:pt>
                <c:pt idx="2225">
                  <c:v>2225</c:v>
                </c:pt>
                <c:pt idx="2226">
                  <c:v>2226</c:v>
                </c:pt>
                <c:pt idx="2227">
                  <c:v>2227</c:v>
                </c:pt>
                <c:pt idx="2228">
                  <c:v>2228</c:v>
                </c:pt>
                <c:pt idx="2229">
                  <c:v>2229</c:v>
                </c:pt>
                <c:pt idx="2230">
                  <c:v>2230</c:v>
                </c:pt>
                <c:pt idx="2231">
                  <c:v>2231</c:v>
                </c:pt>
                <c:pt idx="2232">
                  <c:v>2232</c:v>
                </c:pt>
                <c:pt idx="2233">
                  <c:v>2233</c:v>
                </c:pt>
                <c:pt idx="2234">
                  <c:v>2234</c:v>
                </c:pt>
                <c:pt idx="2235">
                  <c:v>2235</c:v>
                </c:pt>
                <c:pt idx="2236">
                  <c:v>2236</c:v>
                </c:pt>
                <c:pt idx="2237">
                  <c:v>2237</c:v>
                </c:pt>
                <c:pt idx="2238">
                  <c:v>2238</c:v>
                </c:pt>
                <c:pt idx="2239">
                  <c:v>2239</c:v>
                </c:pt>
                <c:pt idx="2240">
                  <c:v>2240</c:v>
                </c:pt>
                <c:pt idx="2241">
                  <c:v>2241</c:v>
                </c:pt>
                <c:pt idx="2242">
                  <c:v>2242</c:v>
                </c:pt>
                <c:pt idx="2243">
                  <c:v>2243</c:v>
                </c:pt>
                <c:pt idx="2244">
                  <c:v>2244</c:v>
                </c:pt>
                <c:pt idx="2245">
                  <c:v>2245</c:v>
                </c:pt>
                <c:pt idx="2246">
                  <c:v>2246</c:v>
                </c:pt>
                <c:pt idx="2247">
                  <c:v>2247</c:v>
                </c:pt>
                <c:pt idx="2248">
                  <c:v>2248</c:v>
                </c:pt>
                <c:pt idx="2249">
                  <c:v>2249</c:v>
                </c:pt>
                <c:pt idx="2250">
                  <c:v>2250</c:v>
                </c:pt>
                <c:pt idx="2251">
                  <c:v>2251</c:v>
                </c:pt>
                <c:pt idx="2252">
                  <c:v>2252</c:v>
                </c:pt>
                <c:pt idx="2253">
                  <c:v>2253</c:v>
                </c:pt>
                <c:pt idx="2254">
                  <c:v>2254</c:v>
                </c:pt>
                <c:pt idx="2255">
                  <c:v>2255</c:v>
                </c:pt>
                <c:pt idx="2256">
                  <c:v>2256</c:v>
                </c:pt>
                <c:pt idx="2257">
                  <c:v>2257</c:v>
                </c:pt>
                <c:pt idx="2258">
                  <c:v>2258</c:v>
                </c:pt>
                <c:pt idx="2259">
                  <c:v>2259</c:v>
                </c:pt>
                <c:pt idx="2260">
                  <c:v>2260</c:v>
                </c:pt>
                <c:pt idx="2261">
                  <c:v>2261</c:v>
                </c:pt>
                <c:pt idx="2262">
                  <c:v>2262</c:v>
                </c:pt>
                <c:pt idx="2263">
                  <c:v>2263</c:v>
                </c:pt>
                <c:pt idx="2264">
                  <c:v>2264</c:v>
                </c:pt>
                <c:pt idx="2265">
                  <c:v>2265</c:v>
                </c:pt>
                <c:pt idx="2266">
                  <c:v>2266</c:v>
                </c:pt>
                <c:pt idx="2267">
                  <c:v>2267</c:v>
                </c:pt>
                <c:pt idx="2268">
                  <c:v>2268</c:v>
                </c:pt>
                <c:pt idx="2269">
                  <c:v>2269</c:v>
                </c:pt>
                <c:pt idx="2270">
                  <c:v>2270</c:v>
                </c:pt>
                <c:pt idx="2271">
                  <c:v>2271</c:v>
                </c:pt>
                <c:pt idx="2272">
                  <c:v>2272</c:v>
                </c:pt>
                <c:pt idx="2273">
                  <c:v>2273</c:v>
                </c:pt>
                <c:pt idx="2274">
                  <c:v>2274</c:v>
                </c:pt>
                <c:pt idx="2275">
                  <c:v>2275</c:v>
                </c:pt>
                <c:pt idx="2276">
                  <c:v>2276</c:v>
                </c:pt>
                <c:pt idx="2277">
                  <c:v>2277</c:v>
                </c:pt>
                <c:pt idx="2278">
                  <c:v>2278</c:v>
                </c:pt>
                <c:pt idx="2279">
                  <c:v>2279</c:v>
                </c:pt>
                <c:pt idx="2280">
                  <c:v>2280</c:v>
                </c:pt>
                <c:pt idx="2281">
                  <c:v>2281</c:v>
                </c:pt>
                <c:pt idx="2282">
                  <c:v>2282</c:v>
                </c:pt>
                <c:pt idx="2283">
                  <c:v>2283</c:v>
                </c:pt>
                <c:pt idx="2284">
                  <c:v>2284</c:v>
                </c:pt>
                <c:pt idx="2285">
                  <c:v>2285</c:v>
                </c:pt>
                <c:pt idx="2286">
                  <c:v>2286</c:v>
                </c:pt>
                <c:pt idx="2287">
                  <c:v>2287</c:v>
                </c:pt>
                <c:pt idx="2288">
                  <c:v>2288</c:v>
                </c:pt>
                <c:pt idx="2289">
                  <c:v>2289</c:v>
                </c:pt>
                <c:pt idx="2290">
                  <c:v>2290</c:v>
                </c:pt>
                <c:pt idx="2291">
                  <c:v>2291</c:v>
                </c:pt>
                <c:pt idx="2292">
                  <c:v>2292</c:v>
                </c:pt>
                <c:pt idx="2293">
                  <c:v>2293</c:v>
                </c:pt>
                <c:pt idx="2294">
                  <c:v>2294</c:v>
                </c:pt>
                <c:pt idx="2295">
                  <c:v>2295</c:v>
                </c:pt>
                <c:pt idx="2296">
                  <c:v>2296</c:v>
                </c:pt>
                <c:pt idx="2297">
                  <c:v>2297</c:v>
                </c:pt>
                <c:pt idx="2298">
                  <c:v>2298</c:v>
                </c:pt>
                <c:pt idx="2299">
                  <c:v>2299</c:v>
                </c:pt>
                <c:pt idx="2300">
                  <c:v>2300</c:v>
                </c:pt>
                <c:pt idx="2301">
                  <c:v>2301</c:v>
                </c:pt>
                <c:pt idx="2302">
                  <c:v>2302</c:v>
                </c:pt>
                <c:pt idx="2303">
                  <c:v>2303</c:v>
                </c:pt>
                <c:pt idx="2304">
                  <c:v>2304</c:v>
                </c:pt>
                <c:pt idx="2305">
                  <c:v>2305</c:v>
                </c:pt>
                <c:pt idx="2306">
                  <c:v>2306</c:v>
                </c:pt>
                <c:pt idx="2307">
                  <c:v>2307</c:v>
                </c:pt>
                <c:pt idx="2308">
                  <c:v>2308</c:v>
                </c:pt>
                <c:pt idx="2309">
                  <c:v>2309</c:v>
                </c:pt>
                <c:pt idx="2310">
                  <c:v>2310</c:v>
                </c:pt>
                <c:pt idx="2311">
                  <c:v>2311</c:v>
                </c:pt>
                <c:pt idx="2312">
                  <c:v>2312</c:v>
                </c:pt>
                <c:pt idx="2313">
                  <c:v>2313</c:v>
                </c:pt>
                <c:pt idx="2314">
                  <c:v>2314</c:v>
                </c:pt>
                <c:pt idx="2315">
                  <c:v>2315</c:v>
                </c:pt>
                <c:pt idx="2316">
                  <c:v>2316</c:v>
                </c:pt>
                <c:pt idx="2317">
                  <c:v>2317</c:v>
                </c:pt>
                <c:pt idx="2318">
                  <c:v>2318</c:v>
                </c:pt>
                <c:pt idx="2319">
                  <c:v>2319</c:v>
                </c:pt>
                <c:pt idx="2320">
                  <c:v>2320</c:v>
                </c:pt>
                <c:pt idx="2321">
                  <c:v>2321</c:v>
                </c:pt>
                <c:pt idx="2322">
                  <c:v>2322</c:v>
                </c:pt>
                <c:pt idx="2323">
                  <c:v>2323</c:v>
                </c:pt>
                <c:pt idx="2324">
                  <c:v>2324</c:v>
                </c:pt>
                <c:pt idx="2325">
                  <c:v>2325</c:v>
                </c:pt>
                <c:pt idx="2326">
                  <c:v>2326</c:v>
                </c:pt>
                <c:pt idx="2327">
                  <c:v>2327</c:v>
                </c:pt>
                <c:pt idx="2328">
                  <c:v>2328</c:v>
                </c:pt>
                <c:pt idx="2329">
                  <c:v>2329</c:v>
                </c:pt>
                <c:pt idx="2330">
                  <c:v>2330</c:v>
                </c:pt>
                <c:pt idx="2331">
                  <c:v>2331</c:v>
                </c:pt>
                <c:pt idx="2332">
                  <c:v>2332</c:v>
                </c:pt>
                <c:pt idx="2333">
                  <c:v>2333</c:v>
                </c:pt>
                <c:pt idx="2334">
                  <c:v>2334</c:v>
                </c:pt>
                <c:pt idx="2335">
                  <c:v>2335</c:v>
                </c:pt>
                <c:pt idx="2336">
                  <c:v>2336</c:v>
                </c:pt>
                <c:pt idx="2337">
                  <c:v>2337</c:v>
                </c:pt>
                <c:pt idx="2338">
                  <c:v>2338</c:v>
                </c:pt>
                <c:pt idx="2339">
                  <c:v>2339</c:v>
                </c:pt>
                <c:pt idx="2340">
                  <c:v>2340</c:v>
                </c:pt>
                <c:pt idx="2341">
                  <c:v>2341</c:v>
                </c:pt>
                <c:pt idx="2342">
                  <c:v>2342</c:v>
                </c:pt>
                <c:pt idx="2343">
                  <c:v>2343</c:v>
                </c:pt>
                <c:pt idx="2344">
                  <c:v>2344</c:v>
                </c:pt>
                <c:pt idx="2345">
                  <c:v>2345</c:v>
                </c:pt>
                <c:pt idx="2346">
                  <c:v>2346</c:v>
                </c:pt>
                <c:pt idx="2347">
                  <c:v>2347</c:v>
                </c:pt>
                <c:pt idx="2348">
                  <c:v>2348</c:v>
                </c:pt>
                <c:pt idx="2349">
                  <c:v>2349</c:v>
                </c:pt>
                <c:pt idx="2350">
                  <c:v>2350</c:v>
                </c:pt>
                <c:pt idx="2351">
                  <c:v>2351</c:v>
                </c:pt>
                <c:pt idx="2352">
                  <c:v>2352</c:v>
                </c:pt>
                <c:pt idx="2353">
                  <c:v>2353</c:v>
                </c:pt>
                <c:pt idx="2354">
                  <c:v>2354</c:v>
                </c:pt>
                <c:pt idx="2355">
                  <c:v>2355</c:v>
                </c:pt>
                <c:pt idx="2356">
                  <c:v>2356</c:v>
                </c:pt>
                <c:pt idx="2357">
                  <c:v>2357</c:v>
                </c:pt>
                <c:pt idx="2358">
                  <c:v>2358</c:v>
                </c:pt>
                <c:pt idx="2359">
                  <c:v>2359</c:v>
                </c:pt>
                <c:pt idx="2360">
                  <c:v>2360</c:v>
                </c:pt>
                <c:pt idx="2361">
                  <c:v>2361</c:v>
                </c:pt>
                <c:pt idx="2362">
                  <c:v>2362</c:v>
                </c:pt>
                <c:pt idx="2363">
                  <c:v>2363</c:v>
                </c:pt>
                <c:pt idx="2364">
                  <c:v>2364</c:v>
                </c:pt>
                <c:pt idx="2365">
                  <c:v>2365</c:v>
                </c:pt>
                <c:pt idx="2366">
                  <c:v>2366</c:v>
                </c:pt>
                <c:pt idx="2367">
                  <c:v>2367</c:v>
                </c:pt>
                <c:pt idx="2368">
                  <c:v>2368</c:v>
                </c:pt>
                <c:pt idx="2369">
                  <c:v>2369</c:v>
                </c:pt>
                <c:pt idx="2370">
                  <c:v>2370</c:v>
                </c:pt>
                <c:pt idx="2371">
                  <c:v>2371</c:v>
                </c:pt>
                <c:pt idx="2372">
                  <c:v>2372</c:v>
                </c:pt>
                <c:pt idx="2373">
                  <c:v>2373</c:v>
                </c:pt>
                <c:pt idx="2374">
                  <c:v>2374</c:v>
                </c:pt>
                <c:pt idx="2375">
                  <c:v>2375</c:v>
                </c:pt>
                <c:pt idx="2376">
                  <c:v>2376</c:v>
                </c:pt>
                <c:pt idx="2377">
                  <c:v>2377</c:v>
                </c:pt>
                <c:pt idx="2378">
                  <c:v>2378</c:v>
                </c:pt>
                <c:pt idx="2379">
                  <c:v>2379</c:v>
                </c:pt>
                <c:pt idx="2380">
                  <c:v>2380</c:v>
                </c:pt>
                <c:pt idx="2381">
                  <c:v>2381</c:v>
                </c:pt>
                <c:pt idx="2382">
                  <c:v>2382</c:v>
                </c:pt>
                <c:pt idx="2383">
                  <c:v>2383</c:v>
                </c:pt>
                <c:pt idx="2384">
                  <c:v>2384</c:v>
                </c:pt>
                <c:pt idx="2385">
                  <c:v>2385</c:v>
                </c:pt>
                <c:pt idx="2386">
                  <c:v>2386</c:v>
                </c:pt>
                <c:pt idx="2387">
                  <c:v>2387</c:v>
                </c:pt>
                <c:pt idx="2388">
                  <c:v>2388</c:v>
                </c:pt>
                <c:pt idx="2389">
                  <c:v>2389</c:v>
                </c:pt>
                <c:pt idx="2390">
                  <c:v>2390</c:v>
                </c:pt>
                <c:pt idx="2391">
                  <c:v>2391</c:v>
                </c:pt>
                <c:pt idx="2392">
                  <c:v>2392</c:v>
                </c:pt>
                <c:pt idx="2393">
                  <c:v>2393</c:v>
                </c:pt>
                <c:pt idx="2394">
                  <c:v>2394</c:v>
                </c:pt>
                <c:pt idx="2395">
                  <c:v>2395</c:v>
                </c:pt>
                <c:pt idx="2396">
                  <c:v>2396</c:v>
                </c:pt>
                <c:pt idx="2397">
                  <c:v>2397</c:v>
                </c:pt>
                <c:pt idx="2398">
                  <c:v>2398</c:v>
                </c:pt>
                <c:pt idx="2399">
                  <c:v>2399</c:v>
                </c:pt>
                <c:pt idx="2400">
                  <c:v>2400</c:v>
                </c:pt>
                <c:pt idx="2401">
                  <c:v>2401</c:v>
                </c:pt>
                <c:pt idx="2402">
                  <c:v>2402</c:v>
                </c:pt>
                <c:pt idx="2403">
                  <c:v>2403</c:v>
                </c:pt>
                <c:pt idx="2404">
                  <c:v>2404</c:v>
                </c:pt>
                <c:pt idx="2405">
                  <c:v>2405</c:v>
                </c:pt>
                <c:pt idx="2406">
                  <c:v>2406</c:v>
                </c:pt>
                <c:pt idx="2407">
                  <c:v>2407</c:v>
                </c:pt>
                <c:pt idx="2408">
                  <c:v>2408</c:v>
                </c:pt>
                <c:pt idx="2409">
                  <c:v>2409</c:v>
                </c:pt>
                <c:pt idx="2410">
                  <c:v>2410</c:v>
                </c:pt>
                <c:pt idx="2411">
                  <c:v>2411</c:v>
                </c:pt>
                <c:pt idx="2412">
                  <c:v>2412</c:v>
                </c:pt>
                <c:pt idx="2413">
                  <c:v>2413</c:v>
                </c:pt>
                <c:pt idx="2414">
                  <c:v>2414</c:v>
                </c:pt>
                <c:pt idx="2415">
                  <c:v>2415</c:v>
                </c:pt>
                <c:pt idx="2416">
                  <c:v>2416</c:v>
                </c:pt>
                <c:pt idx="2417">
                  <c:v>2417</c:v>
                </c:pt>
                <c:pt idx="2418">
                  <c:v>2418</c:v>
                </c:pt>
                <c:pt idx="2419">
                  <c:v>2419</c:v>
                </c:pt>
                <c:pt idx="2420">
                  <c:v>2420</c:v>
                </c:pt>
                <c:pt idx="2421">
                  <c:v>2421</c:v>
                </c:pt>
                <c:pt idx="2422">
                  <c:v>2422</c:v>
                </c:pt>
                <c:pt idx="2423">
                  <c:v>2423</c:v>
                </c:pt>
                <c:pt idx="2424">
                  <c:v>2424</c:v>
                </c:pt>
                <c:pt idx="2425">
                  <c:v>2425</c:v>
                </c:pt>
                <c:pt idx="2426">
                  <c:v>2426</c:v>
                </c:pt>
                <c:pt idx="2427">
                  <c:v>2427</c:v>
                </c:pt>
                <c:pt idx="2428">
                  <c:v>2428</c:v>
                </c:pt>
                <c:pt idx="2429">
                  <c:v>2429</c:v>
                </c:pt>
                <c:pt idx="2430">
                  <c:v>2430</c:v>
                </c:pt>
                <c:pt idx="2431">
                  <c:v>2431</c:v>
                </c:pt>
                <c:pt idx="2432">
                  <c:v>2432</c:v>
                </c:pt>
                <c:pt idx="2433">
                  <c:v>2433</c:v>
                </c:pt>
                <c:pt idx="2434">
                  <c:v>2434</c:v>
                </c:pt>
                <c:pt idx="2435">
                  <c:v>2435</c:v>
                </c:pt>
                <c:pt idx="2436">
                  <c:v>2436</c:v>
                </c:pt>
                <c:pt idx="2437">
                  <c:v>2437</c:v>
                </c:pt>
                <c:pt idx="2438">
                  <c:v>2438</c:v>
                </c:pt>
                <c:pt idx="2439">
                  <c:v>2439</c:v>
                </c:pt>
                <c:pt idx="2440">
                  <c:v>2440</c:v>
                </c:pt>
                <c:pt idx="2441">
                  <c:v>2441</c:v>
                </c:pt>
                <c:pt idx="2442">
                  <c:v>2442</c:v>
                </c:pt>
                <c:pt idx="2443">
                  <c:v>2443</c:v>
                </c:pt>
                <c:pt idx="2444">
                  <c:v>2444</c:v>
                </c:pt>
                <c:pt idx="2445">
                  <c:v>2445</c:v>
                </c:pt>
                <c:pt idx="2446">
                  <c:v>2446</c:v>
                </c:pt>
                <c:pt idx="2447">
                  <c:v>2447</c:v>
                </c:pt>
                <c:pt idx="2448">
                  <c:v>2448</c:v>
                </c:pt>
                <c:pt idx="2449">
                  <c:v>2449</c:v>
                </c:pt>
                <c:pt idx="2450">
                  <c:v>2450</c:v>
                </c:pt>
                <c:pt idx="2451">
                  <c:v>2451</c:v>
                </c:pt>
                <c:pt idx="2452">
                  <c:v>2452</c:v>
                </c:pt>
                <c:pt idx="2453">
                  <c:v>2453</c:v>
                </c:pt>
                <c:pt idx="2454">
                  <c:v>2454</c:v>
                </c:pt>
                <c:pt idx="2455">
                  <c:v>2455</c:v>
                </c:pt>
                <c:pt idx="2456">
                  <c:v>2456</c:v>
                </c:pt>
                <c:pt idx="2457">
                  <c:v>2457</c:v>
                </c:pt>
                <c:pt idx="2458">
                  <c:v>2458</c:v>
                </c:pt>
                <c:pt idx="2459">
                  <c:v>2459</c:v>
                </c:pt>
                <c:pt idx="2460">
                  <c:v>2460</c:v>
                </c:pt>
                <c:pt idx="2461">
                  <c:v>2461</c:v>
                </c:pt>
                <c:pt idx="2462">
                  <c:v>2462</c:v>
                </c:pt>
                <c:pt idx="2463">
                  <c:v>2463</c:v>
                </c:pt>
                <c:pt idx="2464">
                  <c:v>2464</c:v>
                </c:pt>
                <c:pt idx="2465">
                  <c:v>2465</c:v>
                </c:pt>
                <c:pt idx="2466">
                  <c:v>2466</c:v>
                </c:pt>
                <c:pt idx="2467">
                  <c:v>2467</c:v>
                </c:pt>
                <c:pt idx="2468">
                  <c:v>2468</c:v>
                </c:pt>
                <c:pt idx="2469">
                  <c:v>2469</c:v>
                </c:pt>
                <c:pt idx="2470">
                  <c:v>2470</c:v>
                </c:pt>
                <c:pt idx="2471">
                  <c:v>2471</c:v>
                </c:pt>
                <c:pt idx="2472">
                  <c:v>2472</c:v>
                </c:pt>
                <c:pt idx="2473">
                  <c:v>2473</c:v>
                </c:pt>
                <c:pt idx="2474">
                  <c:v>2474</c:v>
                </c:pt>
                <c:pt idx="2475">
                  <c:v>2475</c:v>
                </c:pt>
                <c:pt idx="2476">
                  <c:v>2476</c:v>
                </c:pt>
                <c:pt idx="2477">
                  <c:v>2477</c:v>
                </c:pt>
                <c:pt idx="2478">
                  <c:v>2478</c:v>
                </c:pt>
                <c:pt idx="2479">
                  <c:v>2479</c:v>
                </c:pt>
                <c:pt idx="2480">
                  <c:v>2480</c:v>
                </c:pt>
                <c:pt idx="2481">
                  <c:v>2481</c:v>
                </c:pt>
                <c:pt idx="2482">
                  <c:v>2482</c:v>
                </c:pt>
                <c:pt idx="2483">
                  <c:v>2483</c:v>
                </c:pt>
                <c:pt idx="2484">
                  <c:v>2484</c:v>
                </c:pt>
                <c:pt idx="2485">
                  <c:v>2485</c:v>
                </c:pt>
                <c:pt idx="2486">
                  <c:v>2486</c:v>
                </c:pt>
                <c:pt idx="2487">
                  <c:v>2487</c:v>
                </c:pt>
                <c:pt idx="2488">
                  <c:v>2488</c:v>
                </c:pt>
                <c:pt idx="2489">
                  <c:v>2489</c:v>
                </c:pt>
                <c:pt idx="2490">
                  <c:v>2490</c:v>
                </c:pt>
                <c:pt idx="2491">
                  <c:v>2491</c:v>
                </c:pt>
                <c:pt idx="2492">
                  <c:v>2492</c:v>
                </c:pt>
                <c:pt idx="2493">
                  <c:v>2493</c:v>
                </c:pt>
                <c:pt idx="2494">
                  <c:v>2494</c:v>
                </c:pt>
                <c:pt idx="2495">
                  <c:v>2495</c:v>
                </c:pt>
                <c:pt idx="2496">
                  <c:v>2496</c:v>
                </c:pt>
                <c:pt idx="2497">
                  <c:v>2497</c:v>
                </c:pt>
                <c:pt idx="2498">
                  <c:v>2498</c:v>
                </c:pt>
                <c:pt idx="2499">
                  <c:v>2499</c:v>
                </c:pt>
                <c:pt idx="2500">
                  <c:v>2500</c:v>
                </c:pt>
                <c:pt idx="2501">
                  <c:v>2501</c:v>
                </c:pt>
                <c:pt idx="2502">
                  <c:v>2502</c:v>
                </c:pt>
                <c:pt idx="2503">
                  <c:v>2503</c:v>
                </c:pt>
                <c:pt idx="2504">
                  <c:v>2504</c:v>
                </c:pt>
                <c:pt idx="2505">
                  <c:v>2505</c:v>
                </c:pt>
                <c:pt idx="2506">
                  <c:v>2506</c:v>
                </c:pt>
                <c:pt idx="2507">
                  <c:v>2507</c:v>
                </c:pt>
                <c:pt idx="2508">
                  <c:v>2508</c:v>
                </c:pt>
                <c:pt idx="2509">
                  <c:v>2509</c:v>
                </c:pt>
                <c:pt idx="2510">
                  <c:v>2510</c:v>
                </c:pt>
                <c:pt idx="2511">
                  <c:v>2511</c:v>
                </c:pt>
                <c:pt idx="2512">
                  <c:v>2512</c:v>
                </c:pt>
                <c:pt idx="2513">
                  <c:v>2513</c:v>
                </c:pt>
                <c:pt idx="2514">
                  <c:v>2514</c:v>
                </c:pt>
                <c:pt idx="2515">
                  <c:v>2515</c:v>
                </c:pt>
                <c:pt idx="2516">
                  <c:v>2516</c:v>
                </c:pt>
                <c:pt idx="2517">
                  <c:v>2517</c:v>
                </c:pt>
                <c:pt idx="2518">
                  <c:v>2518</c:v>
                </c:pt>
                <c:pt idx="2519">
                  <c:v>2519</c:v>
                </c:pt>
                <c:pt idx="2520">
                  <c:v>2520</c:v>
                </c:pt>
                <c:pt idx="2521">
                  <c:v>2521</c:v>
                </c:pt>
                <c:pt idx="2522">
                  <c:v>2522</c:v>
                </c:pt>
                <c:pt idx="2523">
                  <c:v>2523</c:v>
                </c:pt>
                <c:pt idx="2524">
                  <c:v>2524</c:v>
                </c:pt>
                <c:pt idx="2525">
                  <c:v>2525</c:v>
                </c:pt>
                <c:pt idx="2526">
                  <c:v>2526</c:v>
                </c:pt>
                <c:pt idx="2527">
                  <c:v>2527</c:v>
                </c:pt>
                <c:pt idx="2528">
                  <c:v>2528</c:v>
                </c:pt>
                <c:pt idx="2529">
                  <c:v>2529</c:v>
                </c:pt>
                <c:pt idx="2530">
                  <c:v>2530</c:v>
                </c:pt>
                <c:pt idx="2531">
                  <c:v>2531</c:v>
                </c:pt>
                <c:pt idx="2532">
                  <c:v>2532</c:v>
                </c:pt>
                <c:pt idx="2533">
                  <c:v>2533</c:v>
                </c:pt>
                <c:pt idx="2534">
                  <c:v>2534</c:v>
                </c:pt>
                <c:pt idx="2535">
                  <c:v>2535</c:v>
                </c:pt>
                <c:pt idx="2536">
                  <c:v>2536</c:v>
                </c:pt>
                <c:pt idx="2537">
                  <c:v>2537</c:v>
                </c:pt>
                <c:pt idx="2538">
                  <c:v>2538</c:v>
                </c:pt>
                <c:pt idx="2539">
                  <c:v>2539</c:v>
                </c:pt>
                <c:pt idx="2540">
                  <c:v>2540</c:v>
                </c:pt>
                <c:pt idx="2541">
                  <c:v>2541</c:v>
                </c:pt>
                <c:pt idx="2542">
                  <c:v>2542</c:v>
                </c:pt>
                <c:pt idx="2543">
                  <c:v>2543</c:v>
                </c:pt>
                <c:pt idx="2544">
                  <c:v>2544</c:v>
                </c:pt>
                <c:pt idx="2545">
                  <c:v>2545</c:v>
                </c:pt>
                <c:pt idx="2546">
                  <c:v>2546</c:v>
                </c:pt>
                <c:pt idx="2547">
                  <c:v>2547</c:v>
                </c:pt>
                <c:pt idx="2548">
                  <c:v>2548</c:v>
                </c:pt>
                <c:pt idx="2549">
                  <c:v>2549</c:v>
                </c:pt>
                <c:pt idx="2550">
                  <c:v>2550</c:v>
                </c:pt>
                <c:pt idx="2551">
                  <c:v>2551</c:v>
                </c:pt>
                <c:pt idx="2552">
                  <c:v>2552</c:v>
                </c:pt>
                <c:pt idx="2553">
                  <c:v>2553</c:v>
                </c:pt>
                <c:pt idx="2554">
                  <c:v>2554</c:v>
                </c:pt>
                <c:pt idx="2555">
                  <c:v>2555</c:v>
                </c:pt>
                <c:pt idx="2556">
                  <c:v>2556</c:v>
                </c:pt>
                <c:pt idx="2557">
                  <c:v>2557</c:v>
                </c:pt>
                <c:pt idx="2558">
                  <c:v>2558</c:v>
                </c:pt>
                <c:pt idx="2559">
                  <c:v>2559</c:v>
                </c:pt>
                <c:pt idx="2560">
                  <c:v>2560</c:v>
                </c:pt>
                <c:pt idx="2561">
                  <c:v>2561</c:v>
                </c:pt>
                <c:pt idx="2562">
                  <c:v>2562</c:v>
                </c:pt>
                <c:pt idx="2563">
                  <c:v>2563</c:v>
                </c:pt>
                <c:pt idx="2564">
                  <c:v>2564</c:v>
                </c:pt>
                <c:pt idx="2565">
                  <c:v>2565</c:v>
                </c:pt>
                <c:pt idx="2566">
                  <c:v>2566</c:v>
                </c:pt>
                <c:pt idx="2567">
                  <c:v>2567</c:v>
                </c:pt>
                <c:pt idx="2568">
                  <c:v>2568</c:v>
                </c:pt>
                <c:pt idx="2569">
                  <c:v>2569</c:v>
                </c:pt>
                <c:pt idx="2570">
                  <c:v>2570</c:v>
                </c:pt>
                <c:pt idx="2571">
                  <c:v>2571</c:v>
                </c:pt>
                <c:pt idx="2572">
                  <c:v>2572</c:v>
                </c:pt>
                <c:pt idx="2573">
                  <c:v>2573</c:v>
                </c:pt>
                <c:pt idx="2574">
                  <c:v>2574</c:v>
                </c:pt>
                <c:pt idx="2575">
                  <c:v>2575</c:v>
                </c:pt>
                <c:pt idx="2576">
                  <c:v>2576</c:v>
                </c:pt>
                <c:pt idx="2577">
                  <c:v>2577</c:v>
                </c:pt>
                <c:pt idx="2578">
                  <c:v>2578</c:v>
                </c:pt>
                <c:pt idx="2579">
                  <c:v>2579</c:v>
                </c:pt>
                <c:pt idx="2580">
                  <c:v>2580</c:v>
                </c:pt>
                <c:pt idx="2581">
                  <c:v>2581</c:v>
                </c:pt>
                <c:pt idx="2582">
                  <c:v>2582</c:v>
                </c:pt>
                <c:pt idx="2583">
                  <c:v>2583</c:v>
                </c:pt>
                <c:pt idx="2584">
                  <c:v>2584</c:v>
                </c:pt>
                <c:pt idx="2585">
                  <c:v>2585</c:v>
                </c:pt>
                <c:pt idx="2586">
                  <c:v>2586</c:v>
                </c:pt>
                <c:pt idx="2587">
                  <c:v>2587</c:v>
                </c:pt>
                <c:pt idx="2588">
                  <c:v>2588</c:v>
                </c:pt>
                <c:pt idx="2589">
                  <c:v>2589</c:v>
                </c:pt>
                <c:pt idx="2590">
                  <c:v>2590</c:v>
                </c:pt>
                <c:pt idx="2591">
                  <c:v>2591</c:v>
                </c:pt>
                <c:pt idx="2592">
                  <c:v>2592</c:v>
                </c:pt>
                <c:pt idx="2593">
                  <c:v>2593</c:v>
                </c:pt>
                <c:pt idx="2594">
                  <c:v>2594</c:v>
                </c:pt>
                <c:pt idx="2595">
                  <c:v>2595</c:v>
                </c:pt>
                <c:pt idx="2596">
                  <c:v>2596</c:v>
                </c:pt>
                <c:pt idx="2597">
                  <c:v>2597</c:v>
                </c:pt>
                <c:pt idx="2598">
                  <c:v>2598</c:v>
                </c:pt>
                <c:pt idx="2599">
                  <c:v>2599</c:v>
                </c:pt>
                <c:pt idx="2600">
                  <c:v>2600</c:v>
                </c:pt>
                <c:pt idx="2601">
                  <c:v>2601</c:v>
                </c:pt>
                <c:pt idx="2602">
                  <c:v>2602</c:v>
                </c:pt>
                <c:pt idx="2603">
                  <c:v>2603</c:v>
                </c:pt>
                <c:pt idx="2604">
                  <c:v>2604</c:v>
                </c:pt>
                <c:pt idx="2605">
                  <c:v>2605</c:v>
                </c:pt>
                <c:pt idx="2606">
                  <c:v>2606</c:v>
                </c:pt>
                <c:pt idx="2607">
                  <c:v>2607</c:v>
                </c:pt>
                <c:pt idx="2608">
                  <c:v>2608</c:v>
                </c:pt>
                <c:pt idx="2609">
                  <c:v>2609</c:v>
                </c:pt>
                <c:pt idx="2610">
                  <c:v>2610</c:v>
                </c:pt>
                <c:pt idx="2611">
                  <c:v>2611</c:v>
                </c:pt>
                <c:pt idx="2612">
                  <c:v>2612</c:v>
                </c:pt>
                <c:pt idx="2613">
                  <c:v>2613</c:v>
                </c:pt>
                <c:pt idx="2614">
                  <c:v>2614</c:v>
                </c:pt>
                <c:pt idx="2615">
                  <c:v>2615</c:v>
                </c:pt>
                <c:pt idx="2616">
                  <c:v>2616</c:v>
                </c:pt>
                <c:pt idx="2617">
                  <c:v>2617</c:v>
                </c:pt>
                <c:pt idx="2618">
                  <c:v>2618</c:v>
                </c:pt>
                <c:pt idx="2619">
                  <c:v>2619</c:v>
                </c:pt>
                <c:pt idx="2620">
                  <c:v>2620</c:v>
                </c:pt>
                <c:pt idx="2621">
                  <c:v>2621</c:v>
                </c:pt>
                <c:pt idx="2622">
                  <c:v>2622</c:v>
                </c:pt>
                <c:pt idx="2623">
                  <c:v>2623</c:v>
                </c:pt>
                <c:pt idx="2624">
                  <c:v>2624</c:v>
                </c:pt>
                <c:pt idx="2625">
                  <c:v>2625</c:v>
                </c:pt>
                <c:pt idx="2626">
                  <c:v>2626</c:v>
                </c:pt>
                <c:pt idx="2627">
                  <c:v>2627</c:v>
                </c:pt>
                <c:pt idx="2628">
                  <c:v>2628</c:v>
                </c:pt>
                <c:pt idx="2629">
                  <c:v>2629</c:v>
                </c:pt>
                <c:pt idx="2630">
                  <c:v>2630</c:v>
                </c:pt>
                <c:pt idx="2631">
                  <c:v>2631</c:v>
                </c:pt>
                <c:pt idx="2632">
                  <c:v>2632</c:v>
                </c:pt>
                <c:pt idx="2633">
                  <c:v>2633</c:v>
                </c:pt>
                <c:pt idx="2634">
                  <c:v>2634</c:v>
                </c:pt>
                <c:pt idx="2635">
                  <c:v>2635</c:v>
                </c:pt>
                <c:pt idx="2636">
                  <c:v>2636</c:v>
                </c:pt>
                <c:pt idx="2637">
                  <c:v>2637</c:v>
                </c:pt>
                <c:pt idx="2638">
                  <c:v>2638</c:v>
                </c:pt>
                <c:pt idx="2639">
                  <c:v>2639</c:v>
                </c:pt>
                <c:pt idx="2640">
                  <c:v>2640</c:v>
                </c:pt>
                <c:pt idx="2641">
                  <c:v>2641</c:v>
                </c:pt>
                <c:pt idx="2642">
                  <c:v>2642</c:v>
                </c:pt>
                <c:pt idx="2643">
                  <c:v>2643</c:v>
                </c:pt>
                <c:pt idx="2644">
                  <c:v>2644</c:v>
                </c:pt>
                <c:pt idx="2645">
                  <c:v>2645</c:v>
                </c:pt>
                <c:pt idx="2646">
                  <c:v>2646</c:v>
                </c:pt>
                <c:pt idx="2647">
                  <c:v>2647</c:v>
                </c:pt>
                <c:pt idx="2648">
                  <c:v>2648</c:v>
                </c:pt>
                <c:pt idx="2649">
                  <c:v>2649</c:v>
                </c:pt>
                <c:pt idx="2650">
                  <c:v>2650</c:v>
                </c:pt>
                <c:pt idx="2651">
                  <c:v>2651</c:v>
                </c:pt>
                <c:pt idx="2652">
                  <c:v>2652</c:v>
                </c:pt>
                <c:pt idx="2653">
                  <c:v>2653</c:v>
                </c:pt>
                <c:pt idx="2654">
                  <c:v>2654</c:v>
                </c:pt>
                <c:pt idx="2655">
                  <c:v>2655</c:v>
                </c:pt>
                <c:pt idx="2656">
                  <c:v>2656</c:v>
                </c:pt>
                <c:pt idx="2657">
                  <c:v>2657</c:v>
                </c:pt>
                <c:pt idx="2658">
                  <c:v>2658</c:v>
                </c:pt>
                <c:pt idx="2659">
                  <c:v>2659</c:v>
                </c:pt>
                <c:pt idx="2660">
                  <c:v>2660</c:v>
                </c:pt>
                <c:pt idx="2661">
                  <c:v>2661</c:v>
                </c:pt>
                <c:pt idx="2662">
                  <c:v>2662</c:v>
                </c:pt>
                <c:pt idx="2663">
                  <c:v>2663</c:v>
                </c:pt>
                <c:pt idx="2664">
                  <c:v>2664</c:v>
                </c:pt>
                <c:pt idx="2665">
                  <c:v>2665</c:v>
                </c:pt>
                <c:pt idx="2666">
                  <c:v>2666</c:v>
                </c:pt>
                <c:pt idx="2667">
                  <c:v>2667</c:v>
                </c:pt>
                <c:pt idx="2668">
                  <c:v>2668</c:v>
                </c:pt>
                <c:pt idx="2669">
                  <c:v>2669</c:v>
                </c:pt>
                <c:pt idx="2670">
                  <c:v>2670</c:v>
                </c:pt>
                <c:pt idx="2671">
                  <c:v>2671</c:v>
                </c:pt>
                <c:pt idx="2672">
                  <c:v>2672</c:v>
                </c:pt>
                <c:pt idx="2673">
                  <c:v>2673</c:v>
                </c:pt>
                <c:pt idx="2674">
                  <c:v>2674</c:v>
                </c:pt>
                <c:pt idx="2675">
                  <c:v>2675</c:v>
                </c:pt>
                <c:pt idx="2676">
                  <c:v>2676</c:v>
                </c:pt>
                <c:pt idx="2677">
                  <c:v>2677</c:v>
                </c:pt>
                <c:pt idx="2678">
                  <c:v>2678</c:v>
                </c:pt>
                <c:pt idx="2679">
                  <c:v>2679</c:v>
                </c:pt>
                <c:pt idx="2680">
                  <c:v>2680</c:v>
                </c:pt>
                <c:pt idx="2681">
                  <c:v>2681</c:v>
                </c:pt>
                <c:pt idx="2682">
                  <c:v>2682</c:v>
                </c:pt>
                <c:pt idx="2683">
                  <c:v>2683</c:v>
                </c:pt>
                <c:pt idx="2684">
                  <c:v>2684</c:v>
                </c:pt>
                <c:pt idx="2685">
                  <c:v>2685</c:v>
                </c:pt>
                <c:pt idx="2686">
                  <c:v>2686</c:v>
                </c:pt>
                <c:pt idx="2687">
                  <c:v>2687</c:v>
                </c:pt>
                <c:pt idx="2688">
                  <c:v>2688</c:v>
                </c:pt>
                <c:pt idx="2689">
                  <c:v>2689</c:v>
                </c:pt>
                <c:pt idx="2690">
                  <c:v>2690</c:v>
                </c:pt>
                <c:pt idx="2691">
                  <c:v>2691</c:v>
                </c:pt>
                <c:pt idx="2692">
                  <c:v>2692</c:v>
                </c:pt>
                <c:pt idx="2693">
                  <c:v>2693</c:v>
                </c:pt>
                <c:pt idx="2694">
                  <c:v>2694</c:v>
                </c:pt>
                <c:pt idx="2695">
                  <c:v>2695</c:v>
                </c:pt>
                <c:pt idx="2696">
                  <c:v>2696</c:v>
                </c:pt>
                <c:pt idx="2697">
                  <c:v>2697</c:v>
                </c:pt>
                <c:pt idx="2698">
                  <c:v>2698</c:v>
                </c:pt>
                <c:pt idx="2699">
                  <c:v>2699</c:v>
                </c:pt>
                <c:pt idx="2700">
                  <c:v>2700</c:v>
                </c:pt>
                <c:pt idx="2701">
                  <c:v>2701</c:v>
                </c:pt>
                <c:pt idx="2702">
                  <c:v>2702</c:v>
                </c:pt>
                <c:pt idx="2703">
                  <c:v>2703</c:v>
                </c:pt>
                <c:pt idx="2704">
                  <c:v>2704</c:v>
                </c:pt>
                <c:pt idx="2705">
                  <c:v>2705</c:v>
                </c:pt>
                <c:pt idx="2706">
                  <c:v>2706</c:v>
                </c:pt>
                <c:pt idx="2707">
                  <c:v>2707</c:v>
                </c:pt>
                <c:pt idx="2708">
                  <c:v>2708</c:v>
                </c:pt>
                <c:pt idx="2709">
                  <c:v>2709</c:v>
                </c:pt>
                <c:pt idx="2710">
                  <c:v>2710</c:v>
                </c:pt>
                <c:pt idx="2711">
                  <c:v>2711</c:v>
                </c:pt>
                <c:pt idx="2712">
                  <c:v>2712</c:v>
                </c:pt>
                <c:pt idx="2713">
                  <c:v>2713</c:v>
                </c:pt>
                <c:pt idx="2714">
                  <c:v>2714</c:v>
                </c:pt>
                <c:pt idx="2715">
                  <c:v>2715</c:v>
                </c:pt>
                <c:pt idx="2716">
                  <c:v>2716</c:v>
                </c:pt>
                <c:pt idx="2717">
                  <c:v>2717</c:v>
                </c:pt>
                <c:pt idx="2718">
                  <c:v>2718</c:v>
                </c:pt>
                <c:pt idx="2719">
                  <c:v>2719</c:v>
                </c:pt>
                <c:pt idx="2720">
                  <c:v>2720</c:v>
                </c:pt>
                <c:pt idx="2721">
                  <c:v>2721</c:v>
                </c:pt>
                <c:pt idx="2722">
                  <c:v>2722</c:v>
                </c:pt>
                <c:pt idx="2723">
                  <c:v>2723</c:v>
                </c:pt>
                <c:pt idx="2724">
                  <c:v>2724</c:v>
                </c:pt>
                <c:pt idx="2725">
                  <c:v>2725</c:v>
                </c:pt>
                <c:pt idx="2726">
                  <c:v>2726</c:v>
                </c:pt>
                <c:pt idx="2727">
                  <c:v>2727</c:v>
                </c:pt>
                <c:pt idx="2728">
                  <c:v>2728</c:v>
                </c:pt>
                <c:pt idx="2729">
                  <c:v>2729</c:v>
                </c:pt>
                <c:pt idx="2730">
                  <c:v>2730</c:v>
                </c:pt>
                <c:pt idx="2731">
                  <c:v>2731</c:v>
                </c:pt>
                <c:pt idx="2732">
                  <c:v>2732</c:v>
                </c:pt>
                <c:pt idx="2733">
                  <c:v>2733</c:v>
                </c:pt>
                <c:pt idx="2734">
                  <c:v>2734</c:v>
                </c:pt>
                <c:pt idx="2735">
                  <c:v>2735</c:v>
                </c:pt>
                <c:pt idx="2736">
                  <c:v>2736</c:v>
                </c:pt>
                <c:pt idx="2737">
                  <c:v>2737</c:v>
                </c:pt>
                <c:pt idx="2738">
                  <c:v>2738</c:v>
                </c:pt>
                <c:pt idx="2739">
                  <c:v>2739</c:v>
                </c:pt>
                <c:pt idx="2740">
                  <c:v>2740</c:v>
                </c:pt>
                <c:pt idx="2741">
                  <c:v>2741</c:v>
                </c:pt>
                <c:pt idx="2742">
                  <c:v>2742</c:v>
                </c:pt>
                <c:pt idx="2743">
                  <c:v>2743</c:v>
                </c:pt>
                <c:pt idx="2744">
                  <c:v>2744</c:v>
                </c:pt>
                <c:pt idx="2745">
                  <c:v>2745</c:v>
                </c:pt>
                <c:pt idx="2746">
                  <c:v>2746</c:v>
                </c:pt>
                <c:pt idx="2747">
                  <c:v>2747</c:v>
                </c:pt>
                <c:pt idx="2748">
                  <c:v>2748</c:v>
                </c:pt>
                <c:pt idx="2749">
                  <c:v>2749</c:v>
                </c:pt>
                <c:pt idx="2750">
                  <c:v>2750</c:v>
                </c:pt>
                <c:pt idx="2751">
                  <c:v>2751</c:v>
                </c:pt>
                <c:pt idx="2752">
                  <c:v>2752</c:v>
                </c:pt>
                <c:pt idx="2753">
                  <c:v>2753</c:v>
                </c:pt>
                <c:pt idx="2754">
                  <c:v>2754</c:v>
                </c:pt>
                <c:pt idx="2755">
                  <c:v>2755</c:v>
                </c:pt>
                <c:pt idx="2756">
                  <c:v>2756</c:v>
                </c:pt>
                <c:pt idx="2757">
                  <c:v>2757</c:v>
                </c:pt>
                <c:pt idx="2758">
                  <c:v>2758</c:v>
                </c:pt>
                <c:pt idx="2759">
                  <c:v>2759</c:v>
                </c:pt>
                <c:pt idx="2760">
                  <c:v>2760</c:v>
                </c:pt>
                <c:pt idx="2761">
                  <c:v>2761</c:v>
                </c:pt>
                <c:pt idx="2762">
                  <c:v>2762</c:v>
                </c:pt>
                <c:pt idx="2763">
                  <c:v>2763</c:v>
                </c:pt>
                <c:pt idx="2764">
                  <c:v>2764</c:v>
                </c:pt>
                <c:pt idx="2765">
                  <c:v>2765</c:v>
                </c:pt>
                <c:pt idx="2766">
                  <c:v>2766</c:v>
                </c:pt>
                <c:pt idx="2767">
                  <c:v>2767</c:v>
                </c:pt>
                <c:pt idx="2768">
                  <c:v>2768</c:v>
                </c:pt>
                <c:pt idx="2769">
                  <c:v>2769</c:v>
                </c:pt>
                <c:pt idx="2770">
                  <c:v>2770</c:v>
                </c:pt>
                <c:pt idx="2771">
                  <c:v>2771</c:v>
                </c:pt>
                <c:pt idx="2772">
                  <c:v>2772</c:v>
                </c:pt>
                <c:pt idx="2773">
                  <c:v>2773</c:v>
                </c:pt>
                <c:pt idx="2774">
                  <c:v>2774</c:v>
                </c:pt>
                <c:pt idx="2775">
                  <c:v>2775</c:v>
                </c:pt>
                <c:pt idx="2776">
                  <c:v>2776</c:v>
                </c:pt>
                <c:pt idx="2777">
                  <c:v>2777</c:v>
                </c:pt>
                <c:pt idx="2778">
                  <c:v>2778</c:v>
                </c:pt>
                <c:pt idx="2779">
                  <c:v>2779</c:v>
                </c:pt>
                <c:pt idx="2780">
                  <c:v>2780</c:v>
                </c:pt>
                <c:pt idx="2781">
                  <c:v>2781</c:v>
                </c:pt>
                <c:pt idx="2782">
                  <c:v>2782</c:v>
                </c:pt>
                <c:pt idx="2783">
                  <c:v>2783</c:v>
                </c:pt>
                <c:pt idx="2784">
                  <c:v>2784</c:v>
                </c:pt>
                <c:pt idx="2785">
                  <c:v>2785</c:v>
                </c:pt>
                <c:pt idx="2786">
                  <c:v>2786</c:v>
                </c:pt>
                <c:pt idx="2787">
                  <c:v>2787</c:v>
                </c:pt>
                <c:pt idx="2788">
                  <c:v>2788</c:v>
                </c:pt>
                <c:pt idx="2789">
                  <c:v>2789</c:v>
                </c:pt>
                <c:pt idx="2790">
                  <c:v>2790</c:v>
                </c:pt>
                <c:pt idx="2791">
                  <c:v>2791</c:v>
                </c:pt>
                <c:pt idx="2792">
                  <c:v>2792</c:v>
                </c:pt>
                <c:pt idx="2793">
                  <c:v>2793</c:v>
                </c:pt>
                <c:pt idx="2794">
                  <c:v>2794</c:v>
                </c:pt>
                <c:pt idx="2795">
                  <c:v>2795</c:v>
                </c:pt>
                <c:pt idx="2796">
                  <c:v>2796</c:v>
                </c:pt>
                <c:pt idx="2797">
                  <c:v>2797</c:v>
                </c:pt>
                <c:pt idx="2798">
                  <c:v>2798</c:v>
                </c:pt>
                <c:pt idx="2799">
                  <c:v>2799</c:v>
                </c:pt>
                <c:pt idx="2800">
                  <c:v>2800</c:v>
                </c:pt>
                <c:pt idx="2801">
                  <c:v>2801</c:v>
                </c:pt>
                <c:pt idx="2802">
                  <c:v>2802</c:v>
                </c:pt>
                <c:pt idx="2803">
                  <c:v>2803</c:v>
                </c:pt>
                <c:pt idx="2804">
                  <c:v>2804</c:v>
                </c:pt>
                <c:pt idx="2805">
                  <c:v>2805</c:v>
                </c:pt>
                <c:pt idx="2806">
                  <c:v>2806</c:v>
                </c:pt>
                <c:pt idx="2807">
                  <c:v>2807</c:v>
                </c:pt>
                <c:pt idx="2808">
                  <c:v>2808</c:v>
                </c:pt>
                <c:pt idx="2809">
                  <c:v>2809</c:v>
                </c:pt>
                <c:pt idx="2810">
                  <c:v>2810</c:v>
                </c:pt>
                <c:pt idx="2811">
                  <c:v>2811</c:v>
                </c:pt>
                <c:pt idx="2812">
                  <c:v>2812</c:v>
                </c:pt>
                <c:pt idx="2813">
                  <c:v>2813</c:v>
                </c:pt>
                <c:pt idx="2814">
                  <c:v>2814</c:v>
                </c:pt>
                <c:pt idx="2815">
                  <c:v>2815</c:v>
                </c:pt>
                <c:pt idx="2816">
                  <c:v>2816</c:v>
                </c:pt>
                <c:pt idx="2817">
                  <c:v>2817</c:v>
                </c:pt>
                <c:pt idx="2818">
                  <c:v>2818</c:v>
                </c:pt>
                <c:pt idx="2819">
                  <c:v>2819</c:v>
                </c:pt>
                <c:pt idx="2820">
                  <c:v>2820</c:v>
                </c:pt>
                <c:pt idx="2821">
                  <c:v>2821</c:v>
                </c:pt>
                <c:pt idx="2822">
                  <c:v>2822</c:v>
                </c:pt>
                <c:pt idx="2823">
                  <c:v>2823</c:v>
                </c:pt>
                <c:pt idx="2824">
                  <c:v>2824</c:v>
                </c:pt>
                <c:pt idx="2825">
                  <c:v>2825</c:v>
                </c:pt>
                <c:pt idx="2826">
                  <c:v>2826</c:v>
                </c:pt>
                <c:pt idx="2827">
                  <c:v>2827</c:v>
                </c:pt>
                <c:pt idx="2828">
                  <c:v>2828</c:v>
                </c:pt>
                <c:pt idx="2829">
                  <c:v>2829</c:v>
                </c:pt>
                <c:pt idx="2830">
                  <c:v>2830</c:v>
                </c:pt>
                <c:pt idx="2831">
                  <c:v>2831</c:v>
                </c:pt>
                <c:pt idx="2832">
                  <c:v>2832</c:v>
                </c:pt>
                <c:pt idx="2833">
                  <c:v>2833</c:v>
                </c:pt>
                <c:pt idx="2834">
                  <c:v>2834</c:v>
                </c:pt>
                <c:pt idx="2835">
                  <c:v>2835</c:v>
                </c:pt>
                <c:pt idx="2836">
                  <c:v>2836</c:v>
                </c:pt>
                <c:pt idx="2837">
                  <c:v>2837</c:v>
                </c:pt>
                <c:pt idx="2838">
                  <c:v>2838</c:v>
                </c:pt>
                <c:pt idx="2839">
                  <c:v>2839</c:v>
                </c:pt>
                <c:pt idx="2840">
                  <c:v>2840</c:v>
                </c:pt>
                <c:pt idx="2841">
                  <c:v>2841</c:v>
                </c:pt>
                <c:pt idx="2842">
                  <c:v>2842</c:v>
                </c:pt>
                <c:pt idx="2843">
                  <c:v>2843</c:v>
                </c:pt>
                <c:pt idx="2844">
                  <c:v>2844</c:v>
                </c:pt>
                <c:pt idx="2845">
                  <c:v>2845</c:v>
                </c:pt>
                <c:pt idx="2846">
                  <c:v>2846</c:v>
                </c:pt>
                <c:pt idx="2847">
                  <c:v>2847</c:v>
                </c:pt>
                <c:pt idx="2848">
                  <c:v>2848</c:v>
                </c:pt>
                <c:pt idx="2849">
                  <c:v>2849</c:v>
                </c:pt>
                <c:pt idx="2850">
                  <c:v>2850</c:v>
                </c:pt>
                <c:pt idx="2851">
                  <c:v>2851</c:v>
                </c:pt>
                <c:pt idx="2852">
                  <c:v>2852</c:v>
                </c:pt>
                <c:pt idx="2853">
                  <c:v>2853</c:v>
                </c:pt>
                <c:pt idx="2854">
                  <c:v>2854</c:v>
                </c:pt>
                <c:pt idx="2855">
                  <c:v>2855</c:v>
                </c:pt>
                <c:pt idx="2856">
                  <c:v>2856</c:v>
                </c:pt>
                <c:pt idx="2857">
                  <c:v>2857</c:v>
                </c:pt>
                <c:pt idx="2858">
                  <c:v>2858</c:v>
                </c:pt>
                <c:pt idx="2859">
                  <c:v>2859</c:v>
                </c:pt>
                <c:pt idx="2860">
                  <c:v>2860</c:v>
                </c:pt>
                <c:pt idx="2861">
                  <c:v>2861</c:v>
                </c:pt>
                <c:pt idx="2862">
                  <c:v>2862</c:v>
                </c:pt>
                <c:pt idx="2863">
                  <c:v>2863</c:v>
                </c:pt>
                <c:pt idx="2864">
                  <c:v>2864</c:v>
                </c:pt>
                <c:pt idx="2865">
                  <c:v>2865</c:v>
                </c:pt>
                <c:pt idx="2866">
                  <c:v>2866</c:v>
                </c:pt>
                <c:pt idx="2867">
                  <c:v>2867</c:v>
                </c:pt>
                <c:pt idx="2868">
                  <c:v>2868</c:v>
                </c:pt>
                <c:pt idx="2869">
                  <c:v>2869</c:v>
                </c:pt>
                <c:pt idx="2870">
                  <c:v>2870</c:v>
                </c:pt>
                <c:pt idx="2871">
                  <c:v>2871</c:v>
                </c:pt>
                <c:pt idx="2872">
                  <c:v>2872</c:v>
                </c:pt>
                <c:pt idx="2873">
                  <c:v>2873</c:v>
                </c:pt>
                <c:pt idx="2874">
                  <c:v>2874</c:v>
                </c:pt>
                <c:pt idx="2875">
                  <c:v>2875</c:v>
                </c:pt>
                <c:pt idx="2876">
                  <c:v>2876</c:v>
                </c:pt>
                <c:pt idx="2877">
                  <c:v>2877</c:v>
                </c:pt>
                <c:pt idx="2878">
                  <c:v>2878</c:v>
                </c:pt>
                <c:pt idx="2879">
                  <c:v>2879</c:v>
                </c:pt>
                <c:pt idx="2880">
                  <c:v>2880</c:v>
                </c:pt>
                <c:pt idx="2881">
                  <c:v>2881</c:v>
                </c:pt>
                <c:pt idx="2882">
                  <c:v>2882</c:v>
                </c:pt>
                <c:pt idx="2883">
                  <c:v>2883</c:v>
                </c:pt>
                <c:pt idx="2884">
                  <c:v>2884</c:v>
                </c:pt>
                <c:pt idx="2885">
                  <c:v>2885</c:v>
                </c:pt>
                <c:pt idx="2886">
                  <c:v>2886</c:v>
                </c:pt>
                <c:pt idx="2887">
                  <c:v>2887</c:v>
                </c:pt>
                <c:pt idx="2888">
                  <c:v>2888</c:v>
                </c:pt>
                <c:pt idx="2889">
                  <c:v>2889</c:v>
                </c:pt>
                <c:pt idx="2890">
                  <c:v>2890</c:v>
                </c:pt>
                <c:pt idx="2891">
                  <c:v>2891</c:v>
                </c:pt>
                <c:pt idx="2892">
                  <c:v>2892</c:v>
                </c:pt>
                <c:pt idx="2893">
                  <c:v>2893</c:v>
                </c:pt>
                <c:pt idx="2894">
                  <c:v>2894</c:v>
                </c:pt>
                <c:pt idx="2895">
                  <c:v>2895</c:v>
                </c:pt>
                <c:pt idx="2896">
                  <c:v>2896</c:v>
                </c:pt>
                <c:pt idx="2897">
                  <c:v>2897</c:v>
                </c:pt>
                <c:pt idx="2898">
                  <c:v>2898</c:v>
                </c:pt>
                <c:pt idx="2899">
                  <c:v>2899</c:v>
                </c:pt>
                <c:pt idx="2900">
                  <c:v>2900</c:v>
                </c:pt>
                <c:pt idx="2901">
                  <c:v>2901</c:v>
                </c:pt>
                <c:pt idx="2902">
                  <c:v>2902</c:v>
                </c:pt>
                <c:pt idx="2903">
                  <c:v>2903</c:v>
                </c:pt>
                <c:pt idx="2904">
                  <c:v>2904</c:v>
                </c:pt>
                <c:pt idx="2905">
                  <c:v>2905</c:v>
                </c:pt>
                <c:pt idx="2906">
                  <c:v>2906</c:v>
                </c:pt>
                <c:pt idx="2907">
                  <c:v>2907</c:v>
                </c:pt>
                <c:pt idx="2908">
                  <c:v>2908</c:v>
                </c:pt>
                <c:pt idx="2909">
                  <c:v>2909</c:v>
                </c:pt>
                <c:pt idx="2910">
                  <c:v>2910</c:v>
                </c:pt>
                <c:pt idx="2911">
                  <c:v>2911</c:v>
                </c:pt>
                <c:pt idx="2912">
                  <c:v>2912</c:v>
                </c:pt>
                <c:pt idx="2913">
                  <c:v>2913</c:v>
                </c:pt>
                <c:pt idx="2914">
                  <c:v>2914</c:v>
                </c:pt>
                <c:pt idx="2915">
                  <c:v>2915</c:v>
                </c:pt>
                <c:pt idx="2916">
                  <c:v>2916</c:v>
                </c:pt>
                <c:pt idx="2917">
                  <c:v>2917</c:v>
                </c:pt>
                <c:pt idx="2918">
                  <c:v>2918</c:v>
                </c:pt>
                <c:pt idx="2919">
                  <c:v>2919</c:v>
                </c:pt>
                <c:pt idx="2920">
                  <c:v>2920</c:v>
                </c:pt>
                <c:pt idx="2921">
                  <c:v>2921</c:v>
                </c:pt>
                <c:pt idx="2922">
                  <c:v>2922</c:v>
                </c:pt>
                <c:pt idx="2923">
                  <c:v>2923</c:v>
                </c:pt>
                <c:pt idx="2924">
                  <c:v>2924</c:v>
                </c:pt>
                <c:pt idx="2925">
                  <c:v>2925</c:v>
                </c:pt>
                <c:pt idx="2926">
                  <c:v>2926</c:v>
                </c:pt>
                <c:pt idx="2927">
                  <c:v>2927</c:v>
                </c:pt>
                <c:pt idx="2928">
                  <c:v>2928</c:v>
                </c:pt>
                <c:pt idx="2929">
                  <c:v>2929</c:v>
                </c:pt>
                <c:pt idx="2930">
                  <c:v>2930</c:v>
                </c:pt>
                <c:pt idx="2931">
                  <c:v>2931</c:v>
                </c:pt>
                <c:pt idx="2932">
                  <c:v>2932</c:v>
                </c:pt>
                <c:pt idx="2933">
                  <c:v>2933</c:v>
                </c:pt>
                <c:pt idx="2934">
                  <c:v>2934</c:v>
                </c:pt>
                <c:pt idx="2935">
                  <c:v>2935</c:v>
                </c:pt>
                <c:pt idx="2936">
                  <c:v>2936</c:v>
                </c:pt>
                <c:pt idx="2937">
                  <c:v>2937</c:v>
                </c:pt>
                <c:pt idx="2938">
                  <c:v>2938</c:v>
                </c:pt>
                <c:pt idx="2939">
                  <c:v>2939</c:v>
                </c:pt>
                <c:pt idx="2940">
                  <c:v>2940</c:v>
                </c:pt>
                <c:pt idx="2941">
                  <c:v>2941</c:v>
                </c:pt>
                <c:pt idx="2942">
                  <c:v>2942</c:v>
                </c:pt>
                <c:pt idx="2943">
                  <c:v>2943</c:v>
                </c:pt>
                <c:pt idx="2944">
                  <c:v>2944</c:v>
                </c:pt>
                <c:pt idx="2945">
                  <c:v>2945</c:v>
                </c:pt>
                <c:pt idx="2946">
                  <c:v>2946</c:v>
                </c:pt>
                <c:pt idx="2947">
                  <c:v>2947</c:v>
                </c:pt>
                <c:pt idx="2948">
                  <c:v>2948</c:v>
                </c:pt>
                <c:pt idx="2949">
                  <c:v>2949</c:v>
                </c:pt>
                <c:pt idx="2950">
                  <c:v>2950</c:v>
                </c:pt>
                <c:pt idx="2951">
                  <c:v>2951</c:v>
                </c:pt>
                <c:pt idx="2952">
                  <c:v>2952</c:v>
                </c:pt>
                <c:pt idx="2953">
                  <c:v>2953</c:v>
                </c:pt>
                <c:pt idx="2954">
                  <c:v>2954</c:v>
                </c:pt>
                <c:pt idx="2955">
                  <c:v>2955</c:v>
                </c:pt>
                <c:pt idx="2956">
                  <c:v>2956</c:v>
                </c:pt>
                <c:pt idx="2957">
                  <c:v>2957</c:v>
                </c:pt>
                <c:pt idx="2958">
                  <c:v>2958</c:v>
                </c:pt>
                <c:pt idx="2959">
                  <c:v>2959</c:v>
                </c:pt>
                <c:pt idx="2960">
                  <c:v>2960</c:v>
                </c:pt>
                <c:pt idx="2961">
                  <c:v>2961</c:v>
                </c:pt>
                <c:pt idx="2962">
                  <c:v>2962</c:v>
                </c:pt>
                <c:pt idx="2963">
                  <c:v>2963</c:v>
                </c:pt>
                <c:pt idx="2964">
                  <c:v>2964</c:v>
                </c:pt>
                <c:pt idx="2965">
                  <c:v>2965</c:v>
                </c:pt>
                <c:pt idx="2966">
                  <c:v>2966</c:v>
                </c:pt>
                <c:pt idx="2967">
                  <c:v>2967</c:v>
                </c:pt>
                <c:pt idx="2968">
                  <c:v>2968</c:v>
                </c:pt>
                <c:pt idx="2969">
                  <c:v>2969</c:v>
                </c:pt>
                <c:pt idx="2970">
                  <c:v>2970</c:v>
                </c:pt>
                <c:pt idx="2971">
                  <c:v>2971</c:v>
                </c:pt>
                <c:pt idx="2972">
                  <c:v>2972</c:v>
                </c:pt>
                <c:pt idx="2973">
                  <c:v>2973</c:v>
                </c:pt>
                <c:pt idx="2974">
                  <c:v>2974</c:v>
                </c:pt>
                <c:pt idx="2975">
                  <c:v>2975</c:v>
                </c:pt>
                <c:pt idx="2976">
                  <c:v>2976</c:v>
                </c:pt>
                <c:pt idx="2977">
                  <c:v>2977</c:v>
                </c:pt>
                <c:pt idx="2978">
                  <c:v>2978</c:v>
                </c:pt>
                <c:pt idx="2979">
                  <c:v>2979</c:v>
                </c:pt>
                <c:pt idx="2980">
                  <c:v>2980</c:v>
                </c:pt>
                <c:pt idx="2981">
                  <c:v>2981</c:v>
                </c:pt>
                <c:pt idx="2982">
                  <c:v>2982</c:v>
                </c:pt>
                <c:pt idx="2983">
                  <c:v>2983</c:v>
                </c:pt>
                <c:pt idx="2984">
                  <c:v>2984</c:v>
                </c:pt>
                <c:pt idx="2985">
                  <c:v>2985</c:v>
                </c:pt>
                <c:pt idx="2986">
                  <c:v>2986</c:v>
                </c:pt>
                <c:pt idx="2987">
                  <c:v>2987</c:v>
                </c:pt>
                <c:pt idx="2988">
                  <c:v>2988</c:v>
                </c:pt>
                <c:pt idx="2989">
                  <c:v>2989</c:v>
                </c:pt>
                <c:pt idx="2990">
                  <c:v>2990</c:v>
                </c:pt>
                <c:pt idx="2991">
                  <c:v>2991</c:v>
                </c:pt>
                <c:pt idx="2992">
                  <c:v>2992</c:v>
                </c:pt>
                <c:pt idx="2993">
                  <c:v>2993</c:v>
                </c:pt>
                <c:pt idx="2994">
                  <c:v>2994</c:v>
                </c:pt>
                <c:pt idx="2995">
                  <c:v>2995</c:v>
                </c:pt>
                <c:pt idx="2996">
                  <c:v>2996</c:v>
                </c:pt>
                <c:pt idx="2997">
                  <c:v>2997</c:v>
                </c:pt>
                <c:pt idx="2998">
                  <c:v>2998</c:v>
                </c:pt>
                <c:pt idx="2999">
                  <c:v>2999</c:v>
                </c:pt>
                <c:pt idx="3000">
                  <c:v>3000</c:v>
                </c:pt>
                <c:pt idx="3001">
                  <c:v>3001</c:v>
                </c:pt>
                <c:pt idx="3002">
                  <c:v>3002</c:v>
                </c:pt>
                <c:pt idx="3003">
                  <c:v>3003</c:v>
                </c:pt>
                <c:pt idx="3004">
                  <c:v>3004</c:v>
                </c:pt>
                <c:pt idx="3005">
                  <c:v>3005</c:v>
                </c:pt>
                <c:pt idx="3006">
                  <c:v>3006</c:v>
                </c:pt>
                <c:pt idx="3007">
                  <c:v>3007</c:v>
                </c:pt>
                <c:pt idx="3008">
                  <c:v>3008</c:v>
                </c:pt>
                <c:pt idx="3009">
                  <c:v>3009</c:v>
                </c:pt>
                <c:pt idx="3010">
                  <c:v>3010</c:v>
                </c:pt>
                <c:pt idx="3011">
                  <c:v>3011</c:v>
                </c:pt>
                <c:pt idx="3012">
                  <c:v>3012</c:v>
                </c:pt>
                <c:pt idx="3013">
                  <c:v>3013</c:v>
                </c:pt>
                <c:pt idx="3014">
                  <c:v>3014</c:v>
                </c:pt>
                <c:pt idx="3015">
                  <c:v>3015</c:v>
                </c:pt>
                <c:pt idx="3016">
                  <c:v>3016</c:v>
                </c:pt>
                <c:pt idx="3017">
                  <c:v>3017</c:v>
                </c:pt>
                <c:pt idx="3018">
                  <c:v>3018</c:v>
                </c:pt>
                <c:pt idx="3019">
                  <c:v>3019</c:v>
                </c:pt>
                <c:pt idx="3020">
                  <c:v>3020</c:v>
                </c:pt>
                <c:pt idx="3021">
                  <c:v>3021</c:v>
                </c:pt>
                <c:pt idx="3022">
                  <c:v>3022</c:v>
                </c:pt>
                <c:pt idx="3023">
                  <c:v>3023</c:v>
                </c:pt>
                <c:pt idx="3024">
                  <c:v>3024</c:v>
                </c:pt>
                <c:pt idx="3025">
                  <c:v>3025</c:v>
                </c:pt>
                <c:pt idx="3026">
                  <c:v>3026</c:v>
                </c:pt>
                <c:pt idx="3027">
                  <c:v>3027</c:v>
                </c:pt>
                <c:pt idx="3028">
                  <c:v>3028</c:v>
                </c:pt>
                <c:pt idx="3029">
                  <c:v>3029</c:v>
                </c:pt>
                <c:pt idx="3030">
                  <c:v>3030</c:v>
                </c:pt>
                <c:pt idx="3031">
                  <c:v>3031</c:v>
                </c:pt>
                <c:pt idx="3032">
                  <c:v>3032</c:v>
                </c:pt>
                <c:pt idx="3033">
                  <c:v>3033</c:v>
                </c:pt>
                <c:pt idx="3034">
                  <c:v>3034</c:v>
                </c:pt>
                <c:pt idx="3035">
                  <c:v>3035</c:v>
                </c:pt>
                <c:pt idx="3036">
                  <c:v>3036</c:v>
                </c:pt>
                <c:pt idx="3037">
                  <c:v>3037</c:v>
                </c:pt>
                <c:pt idx="3038">
                  <c:v>3038</c:v>
                </c:pt>
                <c:pt idx="3039">
                  <c:v>3039</c:v>
                </c:pt>
                <c:pt idx="3040">
                  <c:v>3040</c:v>
                </c:pt>
                <c:pt idx="3041">
                  <c:v>3041</c:v>
                </c:pt>
                <c:pt idx="3042">
                  <c:v>3042</c:v>
                </c:pt>
                <c:pt idx="3043">
                  <c:v>3043</c:v>
                </c:pt>
                <c:pt idx="3044">
                  <c:v>3044</c:v>
                </c:pt>
                <c:pt idx="3045">
                  <c:v>3045</c:v>
                </c:pt>
                <c:pt idx="3046">
                  <c:v>3046</c:v>
                </c:pt>
                <c:pt idx="3047">
                  <c:v>3047</c:v>
                </c:pt>
                <c:pt idx="3048">
                  <c:v>3048</c:v>
                </c:pt>
                <c:pt idx="3049">
                  <c:v>3049</c:v>
                </c:pt>
                <c:pt idx="3050">
                  <c:v>3050</c:v>
                </c:pt>
                <c:pt idx="3051">
                  <c:v>3051</c:v>
                </c:pt>
                <c:pt idx="3052">
                  <c:v>3052</c:v>
                </c:pt>
                <c:pt idx="3053">
                  <c:v>3053</c:v>
                </c:pt>
                <c:pt idx="3054">
                  <c:v>3054</c:v>
                </c:pt>
                <c:pt idx="3055">
                  <c:v>3055</c:v>
                </c:pt>
                <c:pt idx="3056">
                  <c:v>3056</c:v>
                </c:pt>
                <c:pt idx="3057">
                  <c:v>3057</c:v>
                </c:pt>
                <c:pt idx="3058">
                  <c:v>3058</c:v>
                </c:pt>
                <c:pt idx="3059">
                  <c:v>3059</c:v>
                </c:pt>
                <c:pt idx="3060">
                  <c:v>3060</c:v>
                </c:pt>
                <c:pt idx="3061">
                  <c:v>3061</c:v>
                </c:pt>
                <c:pt idx="3062">
                  <c:v>3062</c:v>
                </c:pt>
                <c:pt idx="3063">
                  <c:v>3063</c:v>
                </c:pt>
                <c:pt idx="3064">
                  <c:v>3064</c:v>
                </c:pt>
                <c:pt idx="3065">
                  <c:v>3065</c:v>
                </c:pt>
                <c:pt idx="3066">
                  <c:v>3066</c:v>
                </c:pt>
                <c:pt idx="3067">
                  <c:v>3067</c:v>
                </c:pt>
                <c:pt idx="3068">
                  <c:v>3068</c:v>
                </c:pt>
                <c:pt idx="3069">
                  <c:v>3069</c:v>
                </c:pt>
                <c:pt idx="3070">
                  <c:v>3070</c:v>
                </c:pt>
                <c:pt idx="3071">
                  <c:v>3071</c:v>
                </c:pt>
                <c:pt idx="3072">
                  <c:v>3072</c:v>
                </c:pt>
                <c:pt idx="3073">
                  <c:v>3073</c:v>
                </c:pt>
                <c:pt idx="3074">
                  <c:v>3074</c:v>
                </c:pt>
                <c:pt idx="3075">
                  <c:v>3075</c:v>
                </c:pt>
                <c:pt idx="3076">
                  <c:v>3076</c:v>
                </c:pt>
                <c:pt idx="3077">
                  <c:v>3077</c:v>
                </c:pt>
                <c:pt idx="3078">
                  <c:v>3078</c:v>
                </c:pt>
                <c:pt idx="3079">
                  <c:v>3079</c:v>
                </c:pt>
                <c:pt idx="3080">
                  <c:v>3080</c:v>
                </c:pt>
                <c:pt idx="3081">
                  <c:v>3081</c:v>
                </c:pt>
                <c:pt idx="3082">
                  <c:v>3082</c:v>
                </c:pt>
                <c:pt idx="3083">
                  <c:v>3083</c:v>
                </c:pt>
                <c:pt idx="3084">
                  <c:v>3084</c:v>
                </c:pt>
                <c:pt idx="3085">
                  <c:v>3085</c:v>
                </c:pt>
                <c:pt idx="3086">
                  <c:v>3086</c:v>
                </c:pt>
                <c:pt idx="3087">
                  <c:v>3087</c:v>
                </c:pt>
                <c:pt idx="3088">
                  <c:v>3088</c:v>
                </c:pt>
                <c:pt idx="3089">
                  <c:v>3089</c:v>
                </c:pt>
                <c:pt idx="3090">
                  <c:v>3090</c:v>
                </c:pt>
                <c:pt idx="3091">
                  <c:v>3091</c:v>
                </c:pt>
                <c:pt idx="3092">
                  <c:v>3092</c:v>
                </c:pt>
                <c:pt idx="3093">
                  <c:v>3093</c:v>
                </c:pt>
                <c:pt idx="3094">
                  <c:v>3094</c:v>
                </c:pt>
                <c:pt idx="3095">
                  <c:v>3095</c:v>
                </c:pt>
                <c:pt idx="3096">
                  <c:v>3096</c:v>
                </c:pt>
                <c:pt idx="3097">
                  <c:v>3097</c:v>
                </c:pt>
                <c:pt idx="3098">
                  <c:v>3098</c:v>
                </c:pt>
                <c:pt idx="3099">
                  <c:v>3099</c:v>
                </c:pt>
                <c:pt idx="3100">
                  <c:v>3100</c:v>
                </c:pt>
                <c:pt idx="3101">
                  <c:v>3101</c:v>
                </c:pt>
                <c:pt idx="3102">
                  <c:v>3102</c:v>
                </c:pt>
                <c:pt idx="3103">
                  <c:v>3103</c:v>
                </c:pt>
                <c:pt idx="3104">
                  <c:v>3104</c:v>
                </c:pt>
                <c:pt idx="3105">
                  <c:v>3105</c:v>
                </c:pt>
                <c:pt idx="3106">
                  <c:v>3106</c:v>
                </c:pt>
                <c:pt idx="3107">
                  <c:v>3107</c:v>
                </c:pt>
                <c:pt idx="3108">
                  <c:v>3108</c:v>
                </c:pt>
                <c:pt idx="3109">
                  <c:v>3109</c:v>
                </c:pt>
                <c:pt idx="3110">
                  <c:v>3110</c:v>
                </c:pt>
                <c:pt idx="3111">
                  <c:v>3111</c:v>
                </c:pt>
                <c:pt idx="3112">
                  <c:v>3112</c:v>
                </c:pt>
                <c:pt idx="3113">
                  <c:v>3113</c:v>
                </c:pt>
                <c:pt idx="3114">
                  <c:v>3114</c:v>
                </c:pt>
                <c:pt idx="3115">
                  <c:v>3115</c:v>
                </c:pt>
                <c:pt idx="3116">
                  <c:v>3116</c:v>
                </c:pt>
                <c:pt idx="3117">
                  <c:v>3117</c:v>
                </c:pt>
                <c:pt idx="3118">
                  <c:v>3118</c:v>
                </c:pt>
                <c:pt idx="3119">
                  <c:v>3119</c:v>
                </c:pt>
                <c:pt idx="3120">
                  <c:v>3120</c:v>
                </c:pt>
                <c:pt idx="3121">
                  <c:v>3121</c:v>
                </c:pt>
                <c:pt idx="3122">
                  <c:v>3122</c:v>
                </c:pt>
                <c:pt idx="3123">
                  <c:v>3123</c:v>
                </c:pt>
                <c:pt idx="3124">
                  <c:v>3124</c:v>
                </c:pt>
                <c:pt idx="3125">
                  <c:v>3125</c:v>
                </c:pt>
                <c:pt idx="3126">
                  <c:v>3126</c:v>
                </c:pt>
                <c:pt idx="3127">
                  <c:v>3127</c:v>
                </c:pt>
                <c:pt idx="3128">
                  <c:v>3128</c:v>
                </c:pt>
                <c:pt idx="3129">
                  <c:v>3129</c:v>
                </c:pt>
                <c:pt idx="3130">
                  <c:v>3130</c:v>
                </c:pt>
                <c:pt idx="3131">
                  <c:v>3131</c:v>
                </c:pt>
                <c:pt idx="3132">
                  <c:v>3132</c:v>
                </c:pt>
                <c:pt idx="3133">
                  <c:v>3133</c:v>
                </c:pt>
                <c:pt idx="3134">
                  <c:v>3134</c:v>
                </c:pt>
                <c:pt idx="3135">
                  <c:v>3135</c:v>
                </c:pt>
                <c:pt idx="3136">
                  <c:v>3136</c:v>
                </c:pt>
                <c:pt idx="3137">
                  <c:v>3137</c:v>
                </c:pt>
                <c:pt idx="3138">
                  <c:v>3138</c:v>
                </c:pt>
                <c:pt idx="3139">
                  <c:v>3139</c:v>
                </c:pt>
                <c:pt idx="3140">
                  <c:v>3140</c:v>
                </c:pt>
                <c:pt idx="3141">
                  <c:v>3141</c:v>
                </c:pt>
                <c:pt idx="3142">
                  <c:v>3142</c:v>
                </c:pt>
                <c:pt idx="3143">
                  <c:v>3143</c:v>
                </c:pt>
                <c:pt idx="3144">
                  <c:v>3144</c:v>
                </c:pt>
                <c:pt idx="3145">
                  <c:v>3145</c:v>
                </c:pt>
                <c:pt idx="3146">
                  <c:v>3146</c:v>
                </c:pt>
                <c:pt idx="3147">
                  <c:v>3147</c:v>
                </c:pt>
                <c:pt idx="3148">
                  <c:v>3148</c:v>
                </c:pt>
                <c:pt idx="3149">
                  <c:v>3149</c:v>
                </c:pt>
                <c:pt idx="3150">
                  <c:v>3150</c:v>
                </c:pt>
                <c:pt idx="3151">
                  <c:v>3151</c:v>
                </c:pt>
                <c:pt idx="3152">
                  <c:v>3152</c:v>
                </c:pt>
                <c:pt idx="3153">
                  <c:v>3153</c:v>
                </c:pt>
                <c:pt idx="3154">
                  <c:v>3154</c:v>
                </c:pt>
                <c:pt idx="3155">
                  <c:v>3155</c:v>
                </c:pt>
                <c:pt idx="3156">
                  <c:v>3156</c:v>
                </c:pt>
                <c:pt idx="3157">
                  <c:v>3157</c:v>
                </c:pt>
                <c:pt idx="3158">
                  <c:v>3158</c:v>
                </c:pt>
                <c:pt idx="3159">
                  <c:v>3159</c:v>
                </c:pt>
                <c:pt idx="3160">
                  <c:v>3160</c:v>
                </c:pt>
                <c:pt idx="3161">
                  <c:v>3161</c:v>
                </c:pt>
                <c:pt idx="3162">
                  <c:v>3162</c:v>
                </c:pt>
                <c:pt idx="3163">
                  <c:v>3163</c:v>
                </c:pt>
                <c:pt idx="3164">
                  <c:v>3164</c:v>
                </c:pt>
                <c:pt idx="3165">
                  <c:v>3165</c:v>
                </c:pt>
                <c:pt idx="3166">
                  <c:v>3166</c:v>
                </c:pt>
                <c:pt idx="3167">
                  <c:v>3167</c:v>
                </c:pt>
                <c:pt idx="3168">
                  <c:v>3168</c:v>
                </c:pt>
                <c:pt idx="3169">
                  <c:v>3169</c:v>
                </c:pt>
                <c:pt idx="3170">
                  <c:v>3170</c:v>
                </c:pt>
                <c:pt idx="3171">
                  <c:v>3171</c:v>
                </c:pt>
                <c:pt idx="3172">
                  <c:v>3172</c:v>
                </c:pt>
                <c:pt idx="3173">
                  <c:v>3173</c:v>
                </c:pt>
                <c:pt idx="3174">
                  <c:v>3174</c:v>
                </c:pt>
                <c:pt idx="3175">
                  <c:v>3175</c:v>
                </c:pt>
                <c:pt idx="3176">
                  <c:v>3176</c:v>
                </c:pt>
                <c:pt idx="3177">
                  <c:v>3177</c:v>
                </c:pt>
                <c:pt idx="3178">
                  <c:v>3178</c:v>
                </c:pt>
                <c:pt idx="3179">
                  <c:v>3179</c:v>
                </c:pt>
                <c:pt idx="3180">
                  <c:v>3180</c:v>
                </c:pt>
                <c:pt idx="3181">
                  <c:v>3181</c:v>
                </c:pt>
                <c:pt idx="3182">
                  <c:v>3182</c:v>
                </c:pt>
                <c:pt idx="3183">
                  <c:v>3183</c:v>
                </c:pt>
                <c:pt idx="3184">
                  <c:v>3184</c:v>
                </c:pt>
                <c:pt idx="3185">
                  <c:v>3185</c:v>
                </c:pt>
                <c:pt idx="3186">
                  <c:v>3186</c:v>
                </c:pt>
                <c:pt idx="3187">
                  <c:v>3187</c:v>
                </c:pt>
                <c:pt idx="3188">
                  <c:v>3188</c:v>
                </c:pt>
                <c:pt idx="3189">
                  <c:v>3189</c:v>
                </c:pt>
                <c:pt idx="3190">
                  <c:v>3190</c:v>
                </c:pt>
                <c:pt idx="3191">
                  <c:v>3191</c:v>
                </c:pt>
                <c:pt idx="3192">
                  <c:v>3192</c:v>
                </c:pt>
                <c:pt idx="3193">
                  <c:v>3193</c:v>
                </c:pt>
                <c:pt idx="3194">
                  <c:v>3194</c:v>
                </c:pt>
                <c:pt idx="3195">
                  <c:v>3195</c:v>
                </c:pt>
                <c:pt idx="3196">
                  <c:v>3196</c:v>
                </c:pt>
                <c:pt idx="3197">
                  <c:v>3197</c:v>
                </c:pt>
                <c:pt idx="3198">
                  <c:v>3198</c:v>
                </c:pt>
                <c:pt idx="3199">
                  <c:v>3199</c:v>
                </c:pt>
                <c:pt idx="3200">
                  <c:v>3200</c:v>
                </c:pt>
                <c:pt idx="3201">
                  <c:v>3201</c:v>
                </c:pt>
                <c:pt idx="3202">
                  <c:v>3202</c:v>
                </c:pt>
                <c:pt idx="3203">
                  <c:v>3203</c:v>
                </c:pt>
                <c:pt idx="3204">
                  <c:v>3204</c:v>
                </c:pt>
                <c:pt idx="3205">
                  <c:v>3205</c:v>
                </c:pt>
                <c:pt idx="3206">
                  <c:v>3206</c:v>
                </c:pt>
                <c:pt idx="3207">
                  <c:v>3207</c:v>
                </c:pt>
                <c:pt idx="3208">
                  <c:v>3208</c:v>
                </c:pt>
                <c:pt idx="3209">
                  <c:v>3209</c:v>
                </c:pt>
                <c:pt idx="3210">
                  <c:v>3210</c:v>
                </c:pt>
                <c:pt idx="3211">
                  <c:v>3211</c:v>
                </c:pt>
                <c:pt idx="3212">
                  <c:v>3212</c:v>
                </c:pt>
                <c:pt idx="3213">
                  <c:v>3213</c:v>
                </c:pt>
                <c:pt idx="3214">
                  <c:v>3214</c:v>
                </c:pt>
                <c:pt idx="3215">
                  <c:v>3215</c:v>
                </c:pt>
                <c:pt idx="3216">
                  <c:v>3216</c:v>
                </c:pt>
                <c:pt idx="3217">
                  <c:v>3217</c:v>
                </c:pt>
                <c:pt idx="3218">
                  <c:v>3218</c:v>
                </c:pt>
                <c:pt idx="3219">
                  <c:v>3219</c:v>
                </c:pt>
                <c:pt idx="3220">
                  <c:v>3220</c:v>
                </c:pt>
                <c:pt idx="3221">
                  <c:v>3221</c:v>
                </c:pt>
                <c:pt idx="3222">
                  <c:v>3222</c:v>
                </c:pt>
                <c:pt idx="3223">
                  <c:v>3223</c:v>
                </c:pt>
                <c:pt idx="3224">
                  <c:v>3224</c:v>
                </c:pt>
                <c:pt idx="3225">
                  <c:v>3225</c:v>
                </c:pt>
                <c:pt idx="3226">
                  <c:v>3226</c:v>
                </c:pt>
                <c:pt idx="3227">
                  <c:v>3227</c:v>
                </c:pt>
                <c:pt idx="3228">
                  <c:v>3228</c:v>
                </c:pt>
                <c:pt idx="3229">
                  <c:v>3229</c:v>
                </c:pt>
                <c:pt idx="3230">
                  <c:v>3230</c:v>
                </c:pt>
                <c:pt idx="3231">
                  <c:v>3231</c:v>
                </c:pt>
                <c:pt idx="3232">
                  <c:v>3232</c:v>
                </c:pt>
                <c:pt idx="3233">
                  <c:v>3233</c:v>
                </c:pt>
                <c:pt idx="3234">
                  <c:v>3234</c:v>
                </c:pt>
                <c:pt idx="3235">
                  <c:v>3235</c:v>
                </c:pt>
                <c:pt idx="3236">
                  <c:v>3236</c:v>
                </c:pt>
                <c:pt idx="3237">
                  <c:v>3237</c:v>
                </c:pt>
                <c:pt idx="3238">
                  <c:v>3238</c:v>
                </c:pt>
                <c:pt idx="3239">
                  <c:v>3239</c:v>
                </c:pt>
                <c:pt idx="3240">
                  <c:v>3240</c:v>
                </c:pt>
                <c:pt idx="3241">
                  <c:v>3241</c:v>
                </c:pt>
                <c:pt idx="3242">
                  <c:v>3242</c:v>
                </c:pt>
                <c:pt idx="3243">
                  <c:v>3243</c:v>
                </c:pt>
                <c:pt idx="3244">
                  <c:v>3244</c:v>
                </c:pt>
                <c:pt idx="3245">
                  <c:v>3245</c:v>
                </c:pt>
                <c:pt idx="3246">
                  <c:v>3246</c:v>
                </c:pt>
                <c:pt idx="3247">
                  <c:v>3247</c:v>
                </c:pt>
                <c:pt idx="3248">
                  <c:v>3248</c:v>
                </c:pt>
                <c:pt idx="3249">
                  <c:v>3249</c:v>
                </c:pt>
                <c:pt idx="3250">
                  <c:v>3250</c:v>
                </c:pt>
                <c:pt idx="3251">
                  <c:v>3251</c:v>
                </c:pt>
                <c:pt idx="3252">
                  <c:v>3252</c:v>
                </c:pt>
                <c:pt idx="3253">
                  <c:v>3253</c:v>
                </c:pt>
                <c:pt idx="3254">
                  <c:v>3254</c:v>
                </c:pt>
                <c:pt idx="3255">
                  <c:v>3255</c:v>
                </c:pt>
                <c:pt idx="3256">
                  <c:v>3256</c:v>
                </c:pt>
                <c:pt idx="3257">
                  <c:v>3257</c:v>
                </c:pt>
                <c:pt idx="3258">
                  <c:v>3258</c:v>
                </c:pt>
                <c:pt idx="3259">
                  <c:v>3259</c:v>
                </c:pt>
                <c:pt idx="3260">
                  <c:v>3260</c:v>
                </c:pt>
                <c:pt idx="3261">
                  <c:v>3261</c:v>
                </c:pt>
                <c:pt idx="3262">
                  <c:v>3262</c:v>
                </c:pt>
                <c:pt idx="3263">
                  <c:v>3263</c:v>
                </c:pt>
                <c:pt idx="3264">
                  <c:v>3264</c:v>
                </c:pt>
                <c:pt idx="3265">
                  <c:v>3265</c:v>
                </c:pt>
                <c:pt idx="3266">
                  <c:v>3266</c:v>
                </c:pt>
                <c:pt idx="3267">
                  <c:v>3267</c:v>
                </c:pt>
                <c:pt idx="3268">
                  <c:v>3268</c:v>
                </c:pt>
                <c:pt idx="3269">
                  <c:v>3269</c:v>
                </c:pt>
                <c:pt idx="3270">
                  <c:v>3270</c:v>
                </c:pt>
                <c:pt idx="3271">
                  <c:v>3271</c:v>
                </c:pt>
                <c:pt idx="3272">
                  <c:v>3272</c:v>
                </c:pt>
                <c:pt idx="3273">
                  <c:v>3273</c:v>
                </c:pt>
                <c:pt idx="3274">
                  <c:v>3274</c:v>
                </c:pt>
                <c:pt idx="3275">
                  <c:v>3275</c:v>
                </c:pt>
                <c:pt idx="3276">
                  <c:v>3276</c:v>
                </c:pt>
                <c:pt idx="3277">
                  <c:v>3277</c:v>
                </c:pt>
                <c:pt idx="3278">
                  <c:v>3278</c:v>
                </c:pt>
                <c:pt idx="3279">
                  <c:v>3279</c:v>
                </c:pt>
                <c:pt idx="3280">
                  <c:v>3280</c:v>
                </c:pt>
                <c:pt idx="3281">
                  <c:v>3281</c:v>
                </c:pt>
                <c:pt idx="3282">
                  <c:v>3282</c:v>
                </c:pt>
                <c:pt idx="3283">
                  <c:v>3283</c:v>
                </c:pt>
                <c:pt idx="3284">
                  <c:v>3284</c:v>
                </c:pt>
                <c:pt idx="3285">
                  <c:v>3285</c:v>
                </c:pt>
                <c:pt idx="3286">
                  <c:v>3286</c:v>
                </c:pt>
                <c:pt idx="3287">
                  <c:v>3287</c:v>
                </c:pt>
                <c:pt idx="3288">
                  <c:v>3288</c:v>
                </c:pt>
                <c:pt idx="3289">
                  <c:v>3289</c:v>
                </c:pt>
                <c:pt idx="3290">
                  <c:v>3290</c:v>
                </c:pt>
                <c:pt idx="3291">
                  <c:v>3291</c:v>
                </c:pt>
                <c:pt idx="3292">
                  <c:v>3292</c:v>
                </c:pt>
                <c:pt idx="3293">
                  <c:v>3293</c:v>
                </c:pt>
                <c:pt idx="3294">
                  <c:v>3294</c:v>
                </c:pt>
                <c:pt idx="3295">
                  <c:v>3295</c:v>
                </c:pt>
                <c:pt idx="3296">
                  <c:v>3296</c:v>
                </c:pt>
                <c:pt idx="3297">
                  <c:v>3297</c:v>
                </c:pt>
                <c:pt idx="3298">
                  <c:v>3298</c:v>
                </c:pt>
                <c:pt idx="3299">
                  <c:v>3299</c:v>
                </c:pt>
                <c:pt idx="3300">
                  <c:v>3300</c:v>
                </c:pt>
                <c:pt idx="3301">
                  <c:v>3301</c:v>
                </c:pt>
                <c:pt idx="3302">
                  <c:v>3302</c:v>
                </c:pt>
                <c:pt idx="3303">
                  <c:v>3303</c:v>
                </c:pt>
                <c:pt idx="3304">
                  <c:v>3304</c:v>
                </c:pt>
                <c:pt idx="3305">
                  <c:v>3305</c:v>
                </c:pt>
                <c:pt idx="3306">
                  <c:v>3306</c:v>
                </c:pt>
                <c:pt idx="3307">
                  <c:v>3307</c:v>
                </c:pt>
                <c:pt idx="3308">
                  <c:v>3308</c:v>
                </c:pt>
                <c:pt idx="3309">
                  <c:v>3309</c:v>
                </c:pt>
                <c:pt idx="3310">
                  <c:v>3310</c:v>
                </c:pt>
                <c:pt idx="3311">
                  <c:v>3311</c:v>
                </c:pt>
                <c:pt idx="3312">
                  <c:v>3312</c:v>
                </c:pt>
                <c:pt idx="3313">
                  <c:v>3313</c:v>
                </c:pt>
                <c:pt idx="3314">
                  <c:v>3314</c:v>
                </c:pt>
                <c:pt idx="3315">
                  <c:v>3315</c:v>
                </c:pt>
                <c:pt idx="3316">
                  <c:v>3316</c:v>
                </c:pt>
                <c:pt idx="3317">
                  <c:v>3317</c:v>
                </c:pt>
                <c:pt idx="3318">
                  <c:v>3318</c:v>
                </c:pt>
                <c:pt idx="3319">
                  <c:v>3319</c:v>
                </c:pt>
                <c:pt idx="3320">
                  <c:v>3320</c:v>
                </c:pt>
                <c:pt idx="3321">
                  <c:v>3321</c:v>
                </c:pt>
                <c:pt idx="3322">
                  <c:v>3322</c:v>
                </c:pt>
                <c:pt idx="3323">
                  <c:v>3323</c:v>
                </c:pt>
                <c:pt idx="3324">
                  <c:v>3324</c:v>
                </c:pt>
                <c:pt idx="3325">
                  <c:v>3325</c:v>
                </c:pt>
                <c:pt idx="3326">
                  <c:v>3326</c:v>
                </c:pt>
                <c:pt idx="3327">
                  <c:v>3327</c:v>
                </c:pt>
                <c:pt idx="3328">
                  <c:v>3328</c:v>
                </c:pt>
                <c:pt idx="3329">
                  <c:v>3329</c:v>
                </c:pt>
                <c:pt idx="3330">
                  <c:v>3330</c:v>
                </c:pt>
                <c:pt idx="3331">
                  <c:v>3331</c:v>
                </c:pt>
                <c:pt idx="3332">
                  <c:v>3332</c:v>
                </c:pt>
                <c:pt idx="3333">
                  <c:v>3333</c:v>
                </c:pt>
                <c:pt idx="3334">
                  <c:v>3334</c:v>
                </c:pt>
                <c:pt idx="3335">
                  <c:v>3335</c:v>
                </c:pt>
                <c:pt idx="3336">
                  <c:v>3336</c:v>
                </c:pt>
                <c:pt idx="3337">
                  <c:v>3337</c:v>
                </c:pt>
                <c:pt idx="3338">
                  <c:v>3338</c:v>
                </c:pt>
                <c:pt idx="3339">
                  <c:v>3339</c:v>
                </c:pt>
                <c:pt idx="3340">
                  <c:v>3340</c:v>
                </c:pt>
                <c:pt idx="3341">
                  <c:v>3341</c:v>
                </c:pt>
                <c:pt idx="3342">
                  <c:v>3342</c:v>
                </c:pt>
                <c:pt idx="3343">
                  <c:v>3343</c:v>
                </c:pt>
                <c:pt idx="3344">
                  <c:v>3344</c:v>
                </c:pt>
                <c:pt idx="3345">
                  <c:v>3345</c:v>
                </c:pt>
                <c:pt idx="3346">
                  <c:v>3346</c:v>
                </c:pt>
                <c:pt idx="3347">
                  <c:v>3347</c:v>
                </c:pt>
                <c:pt idx="3348">
                  <c:v>3348</c:v>
                </c:pt>
                <c:pt idx="3349">
                  <c:v>3349</c:v>
                </c:pt>
                <c:pt idx="3350">
                  <c:v>3350</c:v>
                </c:pt>
                <c:pt idx="3351">
                  <c:v>3351</c:v>
                </c:pt>
                <c:pt idx="3352">
                  <c:v>3352</c:v>
                </c:pt>
                <c:pt idx="3353">
                  <c:v>3353</c:v>
                </c:pt>
                <c:pt idx="3354">
                  <c:v>3354</c:v>
                </c:pt>
                <c:pt idx="3355">
                  <c:v>3355</c:v>
                </c:pt>
                <c:pt idx="3356">
                  <c:v>3356</c:v>
                </c:pt>
                <c:pt idx="3357">
                  <c:v>3357</c:v>
                </c:pt>
                <c:pt idx="3358">
                  <c:v>3358</c:v>
                </c:pt>
                <c:pt idx="3359">
                  <c:v>3359</c:v>
                </c:pt>
                <c:pt idx="3360">
                  <c:v>3360</c:v>
                </c:pt>
                <c:pt idx="3361">
                  <c:v>3361</c:v>
                </c:pt>
                <c:pt idx="3362">
                  <c:v>3362</c:v>
                </c:pt>
                <c:pt idx="3363">
                  <c:v>3363</c:v>
                </c:pt>
                <c:pt idx="3364">
                  <c:v>3364</c:v>
                </c:pt>
                <c:pt idx="3365">
                  <c:v>3365</c:v>
                </c:pt>
                <c:pt idx="3366">
                  <c:v>3366</c:v>
                </c:pt>
                <c:pt idx="3367">
                  <c:v>3367</c:v>
                </c:pt>
                <c:pt idx="3368">
                  <c:v>3368</c:v>
                </c:pt>
                <c:pt idx="3369">
                  <c:v>3369</c:v>
                </c:pt>
                <c:pt idx="3370">
                  <c:v>3370</c:v>
                </c:pt>
                <c:pt idx="3371">
                  <c:v>3371</c:v>
                </c:pt>
                <c:pt idx="3372">
                  <c:v>3372</c:v>
                </c:pt>
                <c:pt idx="3373">
                  <c:v>3373</c:v>
                </c:pt>
                <c:pt idx="3374">
                  <c:v>3374</c:v>
                </c:pt>
                <c:pt idx="3375">
                  <c:v>3375</c:v>
                </c:pt>
                <c:pt idx="3376">
                  <c:v>3376</c:v>
                </c:pt>
                <c:pt idx="3377">
                  <c:v>3377</c:v>
                </c:pt>
                <c:pt idx="3378">
                  <c:v>3378</c:v>
                </c:pt>
                <c:pt idx="3379">
                  <c:v>3379</c:v>
                </c:pt>
                <c:pt idx="3380">
                  <c:v>3380</c:v>
                </c:pt>
                <c:pt idx="3381">
                  <c:v>3381</c:v>
                </c:pt>
                <c:pt idx="3382">
                  <c:v>3382</c:v>
                </c:pt>
                <c:pt idx="3383">
                  <c:v>3383</c:v>
                </c:pt>
                <c:pt idx="3384">
                  <c:v>3384</c:v>
                </c:pt>
                <c:pt idx="3385">
                  <c:v>3385</c:v>
                </c:pt>
                <c:pt idx="3386">
                  <c:v>3386</c:v>
                </c:pt>
                <c:pt idx="3387">
                  <c:v>3387</c:v>
                </c:pt>
                <c:pt idx="3388">
                  <c:v>3388</c:v>
                </c:pt>
                <c:pt idx="3389">
                  <c:v>3389</c:v>
                </c:pt>
                <c:pt idx="3390">
                  <c:v>3390</c:v>
                </c:pt>
                <c:pt idx="3391">
                  <c:v>3391</c:v>
                </c:pt>
                <c:pt idx="3392">
                  <c:v>3392</c:v>
                </c:pt>
                <c:pt idx="3393">
                  <c:v>3393</c:v>
                </c:pt>
                <c:pt idx="3394">
                  <c:v>3394</c:v>
                </c:pt>
                <c:pt idx="3395">
                  <c:v>3395</c:v>
                </c:pt>
                <c:pt idx="3396">
                  <c:v>3396</c:v>
                </c:pt>
                <c:pt idx="3397">
                  <c:v>3397</c:v>
                </c:pt>
                <c:pt idx="3398">
                  <c:v>3398</c:v>
                </c:pt>
                <c:pt idx="3399">
                  <c:v>3399</c:v>
                </c:pt>
                <c:pt idx="3400">
                  <c:v>3400</c:v>
                </c:pt>
                <c:pt idx="3401">
                  <c:v>3401</c:v>
                </c:pt>
                <c:pt idx="3402">
                  <c:v>3402</c:v>
                </c:pt>
                <c:pt idx="3403">
                  <c:v>3403</c:v>
                </c:pt>
                <c:pt idx="3404">
                  <c:v>3404</c:v>
                </c:pt>
                <c:pt idx="3405">
                  <c:v>3405</c:v>
                </c:pt>
                <c:pt idx="3406">
                  <c:v>3406</c:v>
                </c:pt>
                <c:pt idx="3407">
                  <c:v>3407</c:v>
                </c:pt>
                <c:pt idx="3408">
                  <c:v>3408</c:v>
                </c:pt>
                <c:pt idx="3409">
                  <c:v>3409</c:v>
                </c:pt>
                <c:pt idx="3410">
                  <c:v>3410</c:v>
                </c:pt>
                <c:pt idx="3411">
                  <c:v>3411</c:v>
                </c:pt>
                <c:pt idx="3412">
                  <c:v>3412</c:v>
                </c:pt>
                <c:pt idx="3413">
                  <c:v>3413</c:v>
                </c:pt>
                <c:pt idx="3414">
                  <c:v>3414</c:v>
                </c:pt>
                <c:pt idx="3415">
                  <c:v>3415</c:v>
                </c:pt>
                <c:pt idx="3416">
                  <c:v>3416</c:v>
                </c:pt>
                <c:pt idx="3417">
                  <c:v>3417</c:v>
                </c:pt>
                <c:pt idx="3418">
                  <c:v>3418</c:v>
                </c:pt>
                <c:pt idx="3419">
                  <c:v>3419</c:v>
                </c:pt>
                <c:pt idx="3420">
                  <c:v>3420</c:v>
                </c:pt>
                <c:pt idx="3421">
                  <c:v>3421</c:v>
                </c:pt>
                <c:pt idx="3422">
                  <c:v>3422</c:v>
                </c:pt>
                <c:pt idx="3423">
                  <c:v>3423</c:v>
                </c:pt>
                <c:pt idx="3424">
                  <c:v>3424</c:v>
                </c:pt>
                <c:pt idx="3425">
                  <c:v>3425</c:v>
                </c:pt>
                <c:pt idx="3426">
                  <c:v>3426</c:v>
                </c:pt>
                <c:pt idx="3427">
                  <c:v>3427</c:v>
                </c:pt>
                <c:pt idx="3428">
                  <c:v>3428</c:v>
                </c:pt>
                <c:pt idx="3429">
                  <c:v>3429</c:v>
                </c:pt>
                <c:pt idx="3430">
                  <c:v>3430</c:v>
                </c:pt>
                <c:pt idx="3431">
                  <c:v>3431</c:v>
                </c:pt>
                <c:pt idx="3432">
                  <c:v>3432</c:v>
                </c:pt>
                <c:pt idx="3433">
                  <c:v>3433</c:v>
                </c:pt>
                <c:pt idx="3434">
                  <c:v>3434</c:v>
                </c:pt>
                <c:pt idx="3435">
                  <c:v>3435</c:v>
                </c:pt>
                <c:pt idx="3436">
                  <c:v>3436</c:v>
                </c:pt>
                <c:pt idx="3437">
                  <c:v>3437</c:v>
                </c:pt>
                <c:pt idx="3438">
                  <c:v>3438</c:v>
                </c:pt>
                <c:pt idx="3439">
                  <c:v>3439</c:v>
                </c:pt>
                <c:pt idx="3440">
                  <c:v>3440</c:v>
                </c:pt>
                <c:pt idx="3441">
                  <c:v>3441</c:v>
                </c:pt>
                <c:pt idx="3442">
                  <c:v>3442</c:v>
                </c:pt>
                <c:pt idx="3443">
                  <c:v>3443</c:v>
                </c:pt>
                <c:pt idx="3444">
                  <c:v>3444</c:v>
                </c:pt>
                <c:pt idx="3445">
                  <c:v>3445</c:v>
                </c:pt>
                <c:pt idx="3446">
                  <c:v>3446</c:v>
                </c:pt>
                <c:pt idx="3447">
                  <c:v>3447</c:v>
                </c:pt>
                <c:pt idx="3448">
                  <c:v>3448</c:v>
                </c:pt>
                <c:pt idx="3449">
                  <c:v>3449</c:v>
                </c:pt>
                <c:pt idx="3450">
                  <c:v>3450</c:v>
                </c:pt>
                <c:pt idx="3451">
                  <c:v>3451</c:v>
                </c:pt>
                <c:pt idx="3452">
                  <c:v>3452</c:v>
                </c:pt>
                <c:pt idx="3453">
                  <c:v>3453</c:v>
                </c:pt>
                <c:pt idx="3454">
                  <c:v>3454</c:v>
                </c:pt>
                <c:pt idx="3455">
                  <c:v>3455</c:v>
                </c:pt>
                <c:pt idx="3456">
                  <c:v>3456</c:v>
                </c:pt>
                <c:pt idx="3457">
                  <c:v>3457</c:v>
                </c:pt>
                <c:pt idx="3458">
                  <c:v>3458</c:v>
                </c:pt>
                <c:pt idx="3459">
                  <c:v>3459</c:v>
                </c:pt>
                <c:pt idx="3460">
                  <c:v>3460</c:v>
                </c:pt>
                <c:pt idx="3461">
                  <c:v>3461</c:v>
                </c:pt>
                <c:pt idx="3462">
                  <c:v>3462</c:v>
                </c:pt>
                <c:pt idx="3463">
                  <c:v>3463</c:v>
                </c:pt>
                <c:pt idx="3464">
                  <c:v>3464</c:v>
                </c:pt>
                <c:pt idx="3465">
                  <c:v>3465</c:v>
                </c:pt>
                <c:pt idx="3466">
                  <c:v>3466</c:v>
                </c:pt>
                <c:pt idx="3467">
                  <c:v>3467</c:v>
                </c:pt>
                <c:pt idx="3468">
                  <c:v>3468</c:v>
                </c:pt>
                <c:pt idx="3469">
                  <c:v>3469</c:v>
                </c:pt>
                <c:pt idx="3470">
                  <c:v>3470</c:v>
                </c:pt>
                <c:pt idx="3471">
                  <c:v>3471</c:v>
                </c:pt>
                <c:pt idx="3472">
                  <c:v>3472</c:v>
                </c:pt>
                <c:pt idx="3473">
                  <c:v>3473</c:v>
                </c:pt>
                <c:pt idx="3474">
                  <c:v>3474</c:v>
                </c:pt>
                <c:pt idx="3475">
                  <c:v>3475</c:v>
                </c:pt>
                <c:pt idx="3476">
                  <c:v>3476</c:v>
                </c:pt>
                <c:pt idx="3477">
                  <c:v>3477</c:v>
                </c:pt>
                <c:pt idx="3478">
                  <c:v>3478</c:v>
                </c:pt>
                <c:pt idx="3479">
                  <c:v>3479</c:v>
                </c:pt>
                <c:pt idx="3480">
                  <c:v>3480</c:v>
                </c:pt>
                <c:pt idx="3481">
                  <c:v>3481</c:v>
                </c:pt>
                <c:pt idx="3482">
                  <c:v>3482</c:v>
                </c:pt>
                <c:pt idx="3483">
                  <c:v>3483</c:v>
                </c:pt>
                <c:pt idx="3484">
                  <c:v>3484</c:v>
                </c:pt>
                <c:pt idx="3485">
                  <c:v>3485</c:v>
                </c:pt>
                <c:pt idx="3486">
                  <c:v>3486</c:v>
                </c:pt>
                <c:pt idx="3487">
                  <c:v>3487</c:v>
                </c:pt>
                <c:pt idx="3488">
                  <c:v>3488</c:v>
                </c:pt>
                <c:pt idx="3489">
                  <c:v>3489</c:v>
                </c:pt>
                <c:pt idx="3490">
                  <c:v>3490</c:v>
                </c:pt>
                <c:pt idx="3491">
                  <c:v>3491</c:v>
                </c:pt>
                <c:pt idx="3492">
                  <c:v>3492</c:v>
                </c:pt>
                <c:pt idx="3493">
                  <c:v>3493</c:v>
                </c:pt>
                <c:pt idx="3494">
                  <c:v>3494</c:v>
                </c:pt>
                <c:pt idx="3495">
                  <c:v>3495</c:v>
                </c:pt>
                <c:pt idx="3496">
                  <c:v>3496</c:v>
                </c:pt>
                <c:pt idx="3497">
                  <c:v>3497</c:v>
                </c:pt>
                <c:pt idx="3498">
                  <c:v>3498</c:v>
                </c:pt>
                <c:pt idx="3499">
                  <c:v>3499</c:v>
                </c:pt>
                <c:pt idx="3500">
                  <c:v>3500</c:v>
                </c:pt>
                <c:pt idx="3501">
                  <c:v>3501</c:v>
                </c:pt>
                <c:pt idx="3502">
                  <c:v>3502</c:v>
                </c:pt>
                <c:pt idx="3503">
                  <c:v>3503</c:v>
                </c:pt>
                <c:pt idx="3504">
                  <c:v>3504</c:v>
                </c:pt>
                <c:pt idx="3505">
                  <c:v>3505</c:v>
                </c:pt>
                <c:pt idx="3506">
                  <c:v>3506</c:v>
                </c:pt>
                <c:pt idx="3507">
                  <c:v>3507</c:v>
                </c:pt>
                <c:pt idx="3508">
                  <c:v>3508</c:v>
                </c:pt>
                <c:pt idx="3509">
                  <c:v>3509</c:v>
                </c:pt>
                <c:pt idx="3510">
                  <c:v>3510</c:v>
                </c:pt>
                <c:pt idx="3511">
                  <c:v>3511</c:v>
                </c:pt>
                <c:pt idx="3512">
                  <c:v>3512</c:v>
                </c:pt>
                <c:pt idx="3513">
                  <c:v>3513</c:v>
                </c:pt>
                <c:pt idx="3514">
                  <c:v>3514</c:v>
                </c:pt>
                <c:pt idx="3515">
                  <c:v>3515</c:v>
                </c:pt>
                <c:pt idx="3516">
                  <c:v>3516</c:v>
                </c:pt>
                <c:pt idx="3517">
                  <c:v>3517</c:v>
                </c:pt>
                <c:pt idx="3518">
                  <c:v>3518</c:v>
                </c:pt>
                <c:pt idx="3519">
                  <c:v>3519</c:v>
                </c:pt>
                <c:pt idx="3520">
                  <c:v>3520</c:v>
                </c:pt>
                <c:pt idx="3521">
                  <c:v>3521</c:v>
                </c:pt>
                <c:pt idx="3522">
                  <c:v>3522</c:v>
                </c:pt>
                <c:pt idx="3523">
                  <c:v>3523</c:v>
                </c:pt>
                <c:pt idx="3524">
                  <c:v>3524</c:v>
                </c:pt>
                <c:pt idx="3525">
                  <c:v>3525</c:v>
                </c:pt>
                <c:pt idx="3526">
                  <c:v>3526</c:v>
                </c:pt>
                <c:pt idx="3527">
                  <c:v>3527</c:v>
                </c:pt>
                <c:pt idx="3528">
                  <c:v>3528</c:v>
                </c:pt>
                <c:pt idx="3529">
                  <c:v>3529</c:v>
                </c:pt>
                <c:pt idx="3530">
                  <c:v>3530</c:v>
                </c:pt>
                <c:pt idx="3531">
                  <c:v>3531</c:v>
                </c:pt>
                <c:pt idx="3532">
                  <c:v>3532</c:v>
                </c:pt>
                <c:pt idx="3533">
                  <c:v>3533</c:v>
                </c:pt>
                <c:pt idx="3534">
                  <c:v>3534</c:v>
                </c:pt>
                <c:pt idx="3535">
                  <c:v>3535</c:v>
                </c:pt>
                <c:pt idx="3536">
                  <c:v>3536</c:v>
                </c:pt>
                <c:pt idx="3537">
                  <c:v>3537</c:v>
                </c:pt>
                <c:pt idx="3538">
                  <c:v>3538</c:v>
                </c:pt>
                <c:pt idx="3539">
                  <c:v>3539</c:v>
                </c:pt>
                <c:pt idx="3540">
                  <c:v>3540</c:v>
                </c:pt>
                <c:pt idx="3541">
                  <c:v>3541</c:v>
                </c:pt>
                <c:pt idx="3542">
                  <c:v>3542</c:v>
                </c:pt>
                <c:pt idx="3543">
                  <c:v>3543</c:v>
                </c:pt>
                <c:pt idx="3544">
                  <c:v>3544</c:v>
                </c:pt>
                <c:pt idx="3545">
                  <c:v>3545</c:v>
                </c:pt>
                <c:pt idx="3546">
                  <c:v>3546</c:v>
                </c:pt>
                <c:pt idx="3547">
                  <c:v>3547</c:v>
                </c:pt>
                <c:pt idx="3548">
                  <c:v>3548</c:v>
                </c:pt>
                <c:pt idx="3549">
                  <c:v>3549</c:v>
                </c:pt>
                <c:pt idx="3550">
                  <c:v>3550</c:v>
                </c:pt>
                <c:pt idx="3551">
                  <c:v>3551</c:v>
                </c:pt>
                <c:pt idx="3552">
                  <c:v>3552</c:v>
                </c:pt>
                <c:pt idx="3553">
                  <c:v>3553</c:v>
                </c:pt>
                <c:pt idx="3554">
                  <c:v>3554</c:v>
                </c:pt>
                <c:pt idx="3555">
                  <c:v>3555</c:v>
                </c:pt>
                <c:pt idx="3556">
                  <c:v>3556</c:v>
                </c:pt>
                <c:pt idx="3557">
                  <c:v>3557</c:v>
                </c:pt>
                <c:pt idx="3558">
                  <c:v>3558</c:v>
                </c:pt>
                <c:pt idx="3559">
                  <c:v>3559</c:v>
                </c:pt>
                <c:pt idx="3560">
                  <c:v>3560</c:v>
                </c:pt>
                <c:pt idx="3561">
                  <c:v>3561</c:v>
                </c:pt>
                <c:pt idx="3562">
                  <c:v>3562</c:v>
                </c:pt>
                <c:pt idx="3563">
                  <c:v>3563</c:v>
                </c:pt>
                <c:pt idx="3564">
                  <c:v>3564</c:v>
                </c:pt>
                <c:pt idx="3565">
                  <c:v>3565</c:v>
                </c:pt>
                <c:pt idx="3566">
                  <c:v>3566</c:v>
                </c:pt>
                <c:pt idx="3567">
                  <c:v>3567</c:v>
                </c:pt>
                <c:pt idx="3568">
                  <c:v>3568</c:v>
                </c:pt>
                <c:pt idx="3569">
                  <c:v>3569</c:v>
                </c:pt>
                <c:pt idx="3570">
                  <c:v>3570</c:v>
                </c:pt>
                <c:pt idx="3571">
                  <c:v>3571</c:v>
                </c:pt>
                <c:pt idx="3572">
                  <c:v>3572</c:v>
                </c:pt>
                <c:pt idx="3573">
                  <c:v>3573</c:v>
                </c:pt>
                <c:pt idx="3574">
                  <c:v>3574</c:v>
                </c:pt>
                <c:pt idx="3575">
                  <c:v>3575</c:v>
                </c:pt>
                <c:pt idx="3576">
                  <c:v>3576</c:v>
                </c:pt>
                <c:pt idx="3577">
                  <c:v>3577</c:v>
                </c:pt>
                <c:pt idx="3578">
                  <c:v>3578</c:v>
                </c:pt>
                <c:pt idx="3579">
                  <c:v>3579</c:v>
                </c:pt>
                <c:pt idx="3580">
                  <c:v>3580</c:v>
                </c:pt>
                <c:pt idx="3581">
                  <c:v>3581</c:v>
                </c:pt>
                <c:pt idx="3582">
                  <c:v>3582</c:v>
                </c:pt>
                <c:pt idx="3583">
                  <c:v>3583</c:v>
                </c:pt>
                <c:pt idx="3584">
                  <c:v>3584</c:v>
                </c:pt>
                <c:pt idx="3585">
                  <c:v>3585</c:v>
                </c:pt>
                <c:pt idx="3586">
                  <c:v>3586</c:v>
                </c:pt>
                <c:pt idx="3587">
                  <c:v>3587</c:v>
                </c:pt>
                <c:pt idx="3588">
                  <c:v>3588</c:v>
                </c:pt>
                <c:pt idx="3589">
                  <c:v>3589</c:v>
                </c:pt>
                <c:pt idx="3590">
                  <c:v>3590</c:v>
                </c:pt>
                <c:pt idx="3591">
                  <c:v>3591</c:v>
                </c:pt>
                <c:pt idx="3592">
                  <c:v>3592</c:v>
                </c:pt>
                <c:pt idx="3593">
                  <c:v>3593</c:v>
                </c:pt>
                <c:pt idx="3594">
                  <c:v>3594</c:v>
                </c:pt>
                <c:pt idx="3595">
                  <c:v>3595</c:v>
                </c:pt>
                <c:pt idx="3596">
                  <c:v>3596</c:v>
                </c:pt>
                <c:pt idx="3597">
                  <c:v>3597</c:v>
                </c:pt>
                <c:pt idx="3598">
                  <c:v>3598</c:v>
                </c:pt>
                <c:pt idx="3599">
                  <c:v>3599</c:v>
                </c:pt>
                <c:pt idx="3600">
                  <c:v>3600</c:v>
                </c:pt>
                <c:pt idx="3601">
                  <c:v>3601</c:v>
                </c:pt>
                <c:pt idx="3602">
                  <c:v>3602</c:v>
                </c:pt>
                <c:pt idx="3603">
                  <c:v>3603</c:v>
                </c:pt>
                <c:pt idx="3604">
                  <c:v>3604</c:v>
                </c:pt>
                <c:pt idx="3605">
                  <c:v>3605</c:v>
                </c:pt>
                <c:pt idx="3606">
                  <c:v>3606</c:v>
                </c:pt>
                <c:pt idx="3607">
                  <c:v>3607</c:v>
                </c:pt>
                <c:pt idx="3608">
                  <c:v>3608</c:v>
                </c:pt>
                <c:pt idx="3609">
                  <c:v>3609</c:v>
                </c:pt>
                <c:pt idx="3610">
                  <c:v>3610</c:v>
                </c:pt>
                <c:pt idx="3611">
                  <c:v>3611</c:v>
                </c:pt>
                <c:pt idx="3612">
                  <c:v>3612</c:v>
                </c:pt>
                <c:pt idx="3613">
                  <c:v>3613</c:v>
                </c:pt>
                <c:pt idx="3614">
                  <c:v>3614</c:v>
                </c:pt>
                <c:pt idx="3615">
                  <c:v>3615</c:v>
                </c:pt>
                <c:pt idx="3616">
                  <c:v>3616</c:v>
                </c:pt>
                <c:pt idx="3617">
                  <c:v>3617</c:v>
                </c:pt>
                <c:pt idx="3618">
                  <c:v>3618</c:v>
                </c:pt>
                <c:pt idx="3619">
                  <c:v>3619</c:v>
                </c:pt>
                <c:pt idx="3620">
                  <c:v>3620</c:v>
                </c:pt>
                <c:pt idx="3621">
                  <c:v>3621</c:v>
                </c:pt>
                <c:pt idx="3622">
                  <c:v>3622</c:v>
                </c:pt>
                <c:pt idx="3623">
                  <c:v>3623</c:v>
                </c:pt>
                <c:pt idx="3624">
                  <c:v>3624</c:v>
                </c:pt>
                <c:pt idx="3625">
                  <c:v>3625</c:v>
                </c:pt>
                <c:pt idx="3626">
                  <c:v>3626</c:v>
                </c:pt>
                <c:pt idx="3627">
                  <c:v>3627</c:v>
                </c:pt>
                <c:pt idx="3628">
                  <c:v>3628</c:v>
                </c:pt>
                <c:pt idx="3629">
                  <c:v>3629</c:v>
                </c:pt>
                <c:pt idx="3630">
                  <c:v>3630</c:v>
                </c:pt>
                <c:pt idx="3631">
                  <c:v>3631</c:v>
                </c:pt>
                <c:pt idx="3632">
                  <c:v>3632</c:v>
                </c:pt>
                <c:pt idx="3633">
                  <c:v>3633</c:v>
                </c:pt>
                <c:pt idx="3634">
                  <c:v>3634</c:v>
                </c:pt>
                <c:pt idx="3635">
                  <c:v>3635</c:v>
                </c:pt>
                <c:pt idx="3636">
                  <c:v>3636</c:v>
                </c:pt>
                <c:pt idx="3637">
                  <c:v>3637</c:v>
                </c:pt>
                <c:pt idx="3638">
                  <c:v>3638</c:v>
                </c:pt>
                <c:pt idx="3639">
                  <c:v>3639</c:v>
                </c:pt>
                <c:pt idx="3640">
                  <c:v>3640</c:v>
                </c:pt>
                <c:pt idx="3641">
                  <c:v>3641</c:v>
                </c:pt>
                <c:pt idx="3642">
                  <c:v>3642</c:v>
                </c:pt>
                <c:pt idx="3643">
                  <c:v>3643</c:v>
                </c:pt>
                <c:pt idx="3644">
                  <c:v>3644</c:v>
                </c:pt>
                <c:pt idx="3645">
                  <c:v>3645</c:v>
                </c:pt>
                <c:pt idx="3646">
                  <c:v>3646</c:v>
                </c:pt>
                <c:pt idx="3647">
                  <c:v>3647</c:v>
                </c:pt>
                <c:pt idx="3648">
                  <c:v>3648</c:v>
                </c:pt>
                <c:pt idx="3649">
                  <c:v>3649</c:v>
                </c:pt>
                <c:pt idx="3650">
                  <c:v>3650</c:v>
                </c:pt>
                <c:pt idx="3651">
                  <c:v>3651</c:v>
                </c:pt>
                <c:pt idx="3652">
                  <c:v>3652</c:v>
                </c:pt>
                <c:pt idx="3653">
                  <c:v>3653</c:v>
                </c:pt>
                <c:pt idx="3654">
                  <c:v>3654</c:v>
                </c:pt>
                <c:pt idx="3655">
                  <c:v>3655</c:v>
                </c:pt>
                <c:pt idx="3656">
                  <c:v>3656</c:v>
                </c:pt>
                <c:pt idx="3657">
                  <c:v>3657</c:v>
                </c:pt>
                <c:pt idx="3658">
                  <c:v>3658</c:v>
                </c:pt>
                <c:pt idx="3659">
                  <c:v>3659</c:v>
                </c:pt>
                <c:pt idx="3660">
                  <c:v>3660</c:v>
                </c:pt>
                <c:pt idx="3661">
                  <c:v>3661</c:v>
                </c:pt>
                <c:pt idx="3662">
                  <c:v>3662</c:v>
                </c:pt>
                <c:pt idx="3663">
                  <c:v>3663</c:v>
                </c:pt>
                <c:pt idx="3664">
                  <c:v>3664</c:v>
                </c:pt>
                <c:pt idx="3665">
                  <c:v>3665</c:v>
                </c:pt>
                <c:pt idx="3666">
                  <c:v>3666</c:v>
                </c:pt>
                <c:pt idx="3667">
                  <c:v>3667</c:v>
                </c:pt>
                <c:pt idx="3668">
                  <c:v>3668</c:v>
                </c:pt>
                <c:pt idx="3669">
                  <c:v>3669</c:v>
                </c:pt>
                <c:pt idx="3670">
                  <c:v>3670</c:v>
                </c:pt>
                <c:pt idx="3671">
                  <c:v>3671</c:v>
                </c:pt>
                <c:pt idx="3672">
                  <c:v>3672</c:v>
                </c:pt>
                <c:pt idx="3673">
                  <c:v>3673</c:v>
                </c:pt>
                <c:pt idx="3674">
                  <c:v>3674</c:v>
                </c:pt>
                <c:pt idx="3675">
                  <c:v>3675</c:v>
                </c:pt>
                <c:pt idx="3676">
                  <c:v>3676</c:v>
                </c:pt>
                <c:pt idx="3677">
                  <c:v>3677</c:v>
                </c:pt>
                <c:pt idx="3678">
                  <c:v>3678</c:v>
                </c:pt>
                <c:pt idx="3679">
                  <c:v>3679</c:v>
                </c:pt>
                <c:pt idx="3680">
                  <c:v>3680</c:v>
                </c:pt>
                <c:pt idx="3681">
                  <c:v>3681</c:v>
                </c:pt>
                <c:pt idx="3682">
                  <c:v>3682</c:v>
                </c:pt>
                <c:pt idx="3683">
                  <c:v>3683</c:v>
                </c:pt>
                <c:pt idx="3684">
                  <c:v>3684</c:v>
                </c:pt>
                <c:pt idx="3685">
                  <c:v>3685</c:v>
                </c:pt>
                <c:pt idx="3686">
                  <c:v>3686</c:v>
                </c:pt>
                <c:pt idx="3687">
                  <c:v>3687</c:v>
                </c:pt>
                <c:pt idx="3688">
                  <c:v>3688</c:v>
                </c:pt>
                <c:pt idx="3689">
                  <c:v>3689</c:v>
                </c:pt>
                <c:pt idx="3690">
                  <c:v>3690</c:v>
                </c:pt>
                <c:pt idx="3691">
                  <c:v>3691</c:v>
                </c:pt>
                <c:pt idx="3692">
                  <c:v>3692</c:v>
                </c:pt>
                <c:pt idx="3693">
                  <c:v>3693</c:v>
                </c:pt>
                <c:pt idx="3694">
                  <c:v>3694</c:v>
                </c:pt>
                <c:pt idx="3695">
                  <c:v>3695</c:v>
                </c:pt>
                <c:pt idx="3696">
                  <c:v>3696</c:v>
                </c:pt>
                <c:pt idx="3697">
                  <c:v>3697</c:v>
                </c:pt>
                <c:pt idx="3698">
                  <c:v>3698</c:v>
                </c:pt>
                <c:pt idx="3699">
                  <c:v>3699</c:v>
                </c:pt>
                <c:pt idx="3700">
                  <c:v>3700</c:v>
                </c:pt>
                <c:pt idx="3701">
                  <c:v>3701</c:v>
                </c:pt>
                <c:pt idx="3702">
                  <c:v>3702</c:v>
                </c:pt>
                <c:pt idx="3703">
                  <c:v>3703</c:v>
                </c:pt>
                <c:pt idx="3704">
                  <c:v>3704</c:v>
                </c:pt>
                <c:pt idx="3705">
                  <c:v>3705</c:v>
                </c:pt>
                <c:pt idx="3706">
                  <c:v>3706</c:v>
                </c:pt>
                <c:pt idx="3707">
                  <c:v>3707</c:v>
                </c:pt>
                <c:pt idx="3708">
                  <c:v>3708</c:v>
                </c:pt>
                <c:pt idx="3709">
                  <c:v>3709</c:v>
                </c:pt>
                <c:pt idx="3710">
                  <c:v>3710</c:v>
                </c:pt>
                <c:pt idx="3711">
                  <c:v>3711</c:v>
                </c:pt>
                <c:pt idx="3712">
                  <c:v>3712</c:v>
                </c:pt>
                <c:pt idx="3713">
                  <c:v>3713</c:v>
                </c:pt>
                <c:pt idx="3714">
                  <c:v>3714</c:v>
                </c:pt>
                <c:pt idx="3715">
                  <c:v>3715</c:v>
                </c:pt>
                <c:pt idx="3716">
                  <c:v>3716</c:v>
                </c:pt>
                <c:pt idx="3717">
                  <c:v>3717</c:v>
                </c:pt>
                <c:pt idx="3718">
                  <c:v>3718</c:v>
                </c:pt>
                <c:pt idx="3719">
                  <c:v>3719</c:v>
                </c:pt>
                <c:pt idx="3720">
                  <c:v>3720</c:v>
                </c:pt>
                <c:pt idx="3721">
                  <c:v>3721</c:v>
                </c:pt>
                <c:pt idx="3722">
                  <c:v>3722</c:v>
                </c:pt>
                <c:pt idx="3723">
                  <c:v>3723</c:v>
                </c:pt>
                <c:pt idx="3724">
                  <c:v>3724</c:v>
                </c:pt>
                <c:pt idx="3725">
                  <c:v>3725</c:v>
                </c:pt>
                <c:pt idx="3726">
                  <c:v>3726</c:v>
                </c:pt>
                <c:pt idx="3727">
                  <c:v>3727</c:v>
                </c:pt>
                <c:pt idx="3728">
                  <c:v>3728</c:v>
                </c:pt>
                <c:pt idx="3729">
                  <c:v>3729</c:v>
                </c:pt>
                <c:pt idx="3730">
                  <c:v>3730</c:v>
                </c:pt>
                <c:pt idx="3731">
                  <c:v>3731</c:v>
                </c:pt>
                <c:pt idx="3732">
                  <c:v>3732</c:v>
                </c:pt>
                <c:pt idx="3733">
                  <c:v>3733</c:v>
                </c:pt>
                <c:pt idx="3734">
                  <c:v>3734</c:v>
                </c:pt>
                <c:pt idx="3735">
                  <c:v>3735</c:v>
                </c:pt>
                <c:pt idx="3736">
                  <c:v>3736</c:v>
                </c:pt>
                <c:pt idx="3737">
                  <c:v>3737</c:v>
                </c:pt>
                <c:pt idx="3738">
                  <c:v>3738</c:v>
                </c:pt>
                <c:pt idx="3739">
                  <c:v>3739</c:v>
                </c:pt>
                <c:pt idx="3740">
                  <c:v>3740</c:v>
                </c:pt>
                <c:pt idx="3741">
                  <c:v>3741</c:v>
                </c:pt>
                <c:pt idx="3742">
                  <c:v>3742</c:v>
                </c:pt>
                <c:pt idx="3743">
                  <c:v>3743</c:v>
                </c:pt>
                <c:pt idx="3744">
                  <c:v>3744</c:v>
                </c:pt>
                <c:pt idx="3745">
                  <c:v>3745</c:v>
                </c:pt>
                <c:pt idx="3746">
                  <c:v>3746</c:v>
                </c:pt>
                <c:pt idx="3747">
                  <c:v>3747</c:v>
                </c:pt>
                <c:pt idx="3748">
                  <c:v>3748</c:v>
                </c:pt>
                <c:pt idx="3749">
                  <c:v>3749</c:v>
                </c:pt>
                <c:pt idx="3750">
                  <c:v>3750</c:v>
                </c:pt>
                <c:pt idx="3751">
                  <c:v>3751</c:v>
                </c:pt>
                <c:pt idx="3752">
                  <c:v>3752</c:v>
                </c:pt>
                <c:pt idx="3753">
                  <c:v>3753</c:v>
                </c:pt>
                <c:pt idx="3754">
                  <c:v>3754</c:v>
                </c:pt>
                <c:pt idx="3755">
                  <c:v>3755</c:v>
                </c:pt>
                <c:pt idx="3756">
                  <c:v>3756</c:v>
                </c:pt>
                <c:pt idx="3757">
                  <c:v>3757</c:v>
                </c:pt>
                <c:pt idx="3758">
                  <c:v>3758</c:v>
                </c:pt>
                <c:pt idx="3759">
                  <c:v>3759</c:v>
                </c:pt>
                <c:pt idx="3760">
                  <c:v>3760</c:v>
                </c:pt>
                <c:pt idx="3761">
                  <c:v>3761</c:v>
                </c:pt>
                <c:pt idx="3762">
                  <c:v>3762</c:v>
                </c:pt>
                <c:pt idx="3763">
                  <c:v>3763</c:v>
                </c:pt>
                <c:pt idx="3764">
                  <c:v>3764</c:v>
                </c:pt>
                <c:pt idx="3765">
                  <c:v>3765</c:v>
                </c:pt>
                <c:pt idx="3766">
                  <c:v>3766</c:v>
                </c:pt>
                <c:pt idx="3767">
                  <c:v>3767</c:v>
                </c:pt>
                <c:pt idx="3768">
                  <c:v>3768</c:v>
                </c:pt>
                <c:pt idx="3769">
                  <c:v>3769</c:v>
                </c:pt>
                <c:pt idx="3770">
                  <c:v>3770</c:v>
                </c:pt>
                <c:pt idx="3771">
                  <c:v>3771</c:v>
                </c:pt>
                <c:pt idx="3772">
                  <c:v>3772</c:v>
                </c:pt>
                <c:pt idx="3773">
                  <c:v>3773</c:v>
                </c:pt>
                <c:pt idx="3774">
                  <c:v>3774</c:v>
                </c:pt>
                <c:pt idx="3775">
                  <c:v>3775</c:v>
                </c:pt>
                <c:pt idx="3776">
                  <c:v>3776</c:v>
                </c:pt>
                <c:pt idx="3777">
                  <c:v>3777</c:v>
                </c:pt>
                <c:pt idx="3778">
                  <c:v>3778</c:v>
                </c:pt>
                <c:pt idx="3779">
                  <c:v>3779</c:v>
                </c:pt>
                <c:pt idx="3780">
                  <c:v>3780</c:v>
                </c:pt>
                <c:pt idx="3781">
                  <c:v>3781</c:v>
                </c:pt>
                <c:pt idx="3782">
                  <c:v>3782</c:v>
                </c:pt>
                <c:pt idx="3783">
                  <c:v>3783</c:v>
                </c:pt>
                <c:pt idx="3784">
                  <c:v>3784</c:v>
                </c:pt>
                <c:pt idx="3785">
                  <c:v>3785</c:v>
                </c:pt>
                <c:pt idx="3786">
                  <c:v>3786</c:v>
                </c:pt>
                <c:pt idx="3787">
                  <c:v>3787</c:v>
                </c:pt>
                <c:pt idx="3788">
                  <c:v>3788</c:v>
                </c:pt>
                <c:pt idx="3789">
                  <c:v>3789</c:v>
                </c:pt>
                <c:pt idx="3790">
                  <c:v>3790</c:v>
                </c:pt>
                <c:pt idx="3791">
                  <c:v>3791</c:v>
                </c:pt>
                <c:pt idx="3792">
                  <c:v>3792</c:v>
                </c:pt>
                <c:pt idx="3793">
                  <c:v>3793</c:v>
                </c:pt>
                <c:pt idx="3794">
                  <c:v>3794</c:v>
                </c:pt>
                <c:pt idx="3795">
                  <c:v>3795</c:v>
                </c:pt>
                <c:pt idx="3796">
                  <c:v>3796</c:v>
                </c:pt>
                <c:pt idx="3797">
                  <c:v>3797</c:v>
                </c:pt>
                <c:pt idx="3798">
                  <c:v>3798</c:v>
                </c:pt>
                <c:pt idx="3799">
                  <c:v>3799</c:v>
                </c:pt>
                <c:pt idx="3800">
                  <c:v>3800</c:v>
                </c:pt>
                <c:pt idx="3801">
                  <c:v>3801</c:v>
                </c:pt>
                <c:pt idx="3802">
                  <c:v>3802</c:v>
                </c:pt>
                <c:pt idx="3803">
                  <c:v>3803</c:v>
                </c:pt>
                <c:pt idx="3804">
                  <c:v>3804</c:v>
                </c:pt>
                <c:pt idx="3805">
                  <c:v>3805</c:v>
                </c:pt>
                <c:pt idx="3806">
                  <c:v>3806</c:v>
                </c:pt>
                <c:pt idx="3807">
                  <c:v>3807</c:v>
                </c:pt>
                <c:pt idx="3808">
                  <c:v>3808</c:v>
                </c:pt>
                <c:pt idx="3809">
                  <c:v>3809</c:v>
                </c:pt>
                <c:pt idx="3810">
                  <c:v>3810</c:v>
                </c:pt>
                <c:pt idx="3811">
                  <c:v>3811</c:v>
                </c:pt>
                <c:pt idx="3812">
                  <c:v>3812</c:v>
                </c:pt>
                <c:pt idx="3813">
                  <c:v>3813</c:v>
                </c:pt>
                <c:pt idx="3814">
                  <c:v>3814</c:v>
                </c:pt>
                <c:pt idx="3815">
                  <c:v>3815</c:v>
                </c:pt>
                <c:pt idx="3816">
                  <c:v>3816</c:v>
                </c:pt>
                <c:pt idx="3817">
                  <c:v>3817</c:v>
                </c:pt>
                <c:pt idx="3818">
                  <c:v>3818</c:v>
                </c:pt>
                <c:pt idx="3819">
                  <c:v>3819</c:v>
                </c:pt>
                <c:pt idx="3820">
                  <c:v>3820</c:v>
                </c:pt>
                <c:pt idx="3821">
                  <c:v>3821</c:v>
                </c:pt>
                <c:pt idx="3822">
                  <c:v>3822</c:v>
                </c:pt>
                <c:pt idx="3823">
                  <c:v>3823</c:v>
                </c:pt>
                <c:pt idx="3824">
                  <c:v>3824</c:v>
                </c:pt>
                <c:pt idx="3825">
                  <c:v>3825</c:v>
                </c:pt>
                <c:pt idx="3826">
                  <c:v>3826</c:v>
                </c:pt>
                <c:pt idx="3827">
                  <c:v>3827</c:v>
                </c:pt>
                <c:pt idx="3828">
                  <c:v>3828</c:v>
                </c:pt>
                <c:pt idx="3829">
                  <c:v>3829</c:v>
                </c:pt>
                <c:pt idx="3830">
                  <c:v>3830</c:v>
                </c:pt>
                <c:pt idx="3831">
                  <c:v>3831</c:v>
                </c:pt>
                <c:pt idx="3832">
                  <c:v>3832</c:v>
                </c:pt>
                <c:pt idx="3833">
                  <c:v>3833</c:v>
                </c:pt>
                <c:pt idx="3834">
                  <c:v>3834</c:v>
                </c:pt>
                <c:pt idx="3835">
                  <c:v>3835</c:v>
                </c:pt>
                <c:pt idx="3836">
                  <c:v>3836</c:v>
                </c:pt>
                <c:pt idx="3837">
                  <c:v>3837</c:v>
                </c:pt>
                <c:pt idx="3838">
                  <c:v>3838</c:v>
                </c:pt>
                <c:pt idx="3839">
                  <c:v>3839</c:v>
                </c:pt>
                <c:pt idx="3840">
                  <c:v>3840</c:v>
                </c:pt>
                <c:pt idx="3841">
                  <c:v>3841</c:v>
                </c:pt>
                <c:pt idx="3842">
                  <c:v>3842</c:v>
                </c:pt>
                <c:pt idx="3843">
                  <c:v>3843</c:v>
                </c:pt>
                <c:pt idx="3844">
                  <c:v>3844</c:v>
                </c:pt>
                <c:pt idx="3845">
                  <c:v>3845</c:v>
                </c:pt>
                <c:pt idx="3846">
                  <c:v>3846</c:v>
                </c:pt>
                <c:pt idx="3847">
                  <c:v>3847</c:v>
                </c:pt>
                <c:pt idx="3848">
                  <c:v>3848</c:v>
                </c:pt>
                <c:pt idx="3849">
                  <c:v>3849</c:v>
                </c:pt>
                <c:pt idx="3850">
                  <c:v>3850</c:v>
                </c:pt>
                <c:pt idx="3851">
                  <c:v>3851</c:v>
                </c:pt>
                <c:pt idx="3852">
                  <c:v>3852</c:v>
                </c:pt>
                <c:pt idx="3853">
                  <c:v>3853</c:v>
                </c:pt>
                <c:pt idx="3854">
                  <c:v>3854</c:v>
                </c:pt>
                <c:pt idx="3855">
                  <c:v>3855</c:v>
                </c:pt>
                <c:pt idx="3856">
                  <c:v>3856</c:v>
                </c:pt>
                <c:pt idx="3857">
                  <c:v>3857</c:v>
                </c:pt>
                <c:pt idx="3858">
                  <c:v>3858</c:v>
                </c:pt>
                <c:pt idx="3859">
                  <c:v>3859</c:v>
                </c:pt>
                <c:pt idx="3860">
                  <c:v>3860</c:v>
                </c:pt>
                <c:pt idx="3861">
                  <c:v>3861</c:v>
                </c:pt>
                <c:pt idx="3862">
                  <c:v>3862</c:v>
                </c:pt>
                <c:pt idx="3863">
                  <c:v>3863</c:v>
                </c:pt>
                <c:pt idx="3864">
                  <c:v>3864</c:v>
                </c:pt>
                <c:pt idx="3865">
                  <c:v>3865</c:v>
                </c:pt>
                <c:pt idx="3866">
                  <c:v>3866</c:v>
                </c:pt>
                <c:pt idx="3867">
                  <c:v>3867</c:v>
                </c:pt>
                <c:pt idx="3868">
                  <c:v>3868</c:v>
                </c:pt>
                <c:pt idx="3869">
                  <c:v>3869</c:v>
                </c:pt>
                <c:pt idx="3870">
                  <c:v>3870</c:v>
                </c:pt>
                <c:pt idx="3871">
                  <c:v>3871</c:v>
                </c:pt>
                <c:pt idx="3872">
                  <c:v>3872</c:v>
                </c:pt>
                <c:pt idx="3873">
                  <c:v>3873</c:v>
                </c:pt>
                <c:pt idx="3874">
                  <c:v>3874</c:v>
                </c:pt>
                <c:pt idx="3875">
                  <c:v>3875</c:v>
                </c:pt>
                <c:pt idx="3876">
                  <c:v>3876</c:v>
                </c:pt>
                <c:pt idx="3877">
                  <c:v>3877</c:v>
                </c:pt>
                <c:pt idx="3878">
                  <c:v>3878</c:v>
                </c:pt>
                <c:pt idx="3879">
                  <c:v>3879</c:v>
                </c:pt>
                <c:pt idx="3880">
                  <c:v>3880</c:v>
                </c:pt>
                <c:pt idx="3881">
                  <c:v>3881</c:v>
                </c:pt>
                <c:pt idx="3882">
                  <c:v>3882</c:v>
                </c:pt>
                <c:pt idx="3883">
                  <c:v>3883</c:v>
                </c:pt>
                <c:pt idx="3884">
                  <c:v>3884</c:v>
                </c:pt>
                <c:pt idx="3885">
                  <c:v>3885</c:v>
                </c:pt>
                <c:pt idx="3886">
                  <c:v>3886</c:v>
                </c:pt>
                <c:pt idx="3887">
                  <c:v>3887</c:v>
                </c:pt>
                <c:pt idx="3888">
                  <c:v>3888</c:v>
                </c:pt>
                <c:pt idx="3889">
                  <c:v>3889</c:v>
                </c:pt>
                <c:pt idx="3890">
                  <c:v>3890</c:v>
                </c:pt>
                <c:pt idx="3891">
                  <c:v>3891</c:v>
                </c:pt>
                <c:pt idx="3892">
                  <c:v>3892</c:v>
                </c:pt>
                <c:pt idx="3893">
                  <c:v>3893</c:v>
                </c:pt>
                <c:pt idx="3894">
                  <c:v>3894</c:v>
                </c:pt>
                <c:pt idx="3895">
                  <c:v>3895</c:v>
                </c:pt>
                <c:pt idx="3896">
                  <c:v>3896</c:v>
                </c:pt>
                <c:pt idx="3897">
                  <c:v>3897</c:v>
                </c:pt>
                <c:pt idx="3898">
                  <c:v>3898</c:v>
                </c:pt>
                <c:pt idx="3899">
                  <c:v>3899</c:v>
                </c:pt>
                <c:pt idx="3900">
                  <c:v>3900</c:v>
                </c:pt>
                <c:pt idx="3901">
                  <c:v>3901</c:v>
                </c:pt>
                <c:pt idx="3902">
                  <c:v>3902</c:v>
                </c:pt>
                <c:pt idx="3903">
                  <c:v>3903</c:v>
                </c:pt>
                <c:pt idx="3904">
                  <c:v>3904</c:v>
                </c:pt>
                <c:pt idx="3905">
                  <c:v>3905</c:v>
                </c:pt>
                <c:pt idx="3906">
                  <c:v>3906</c:v>
                </c:pt>
                <c:pt idx="3907">
                  <c:v>3907</c:v>
                </c:pt>
                <c:pt idx="3908">
                  <c:v>3908</c:v>
                </c:pt>
                <c:pt idx="3909">
                  <c:v>3909</c:v>
                </c:pt>
                <c:pt idx="3910">
                  <c:v>3910</c:v>
                </c:pt>
                <c:pt idx="3911">
                  <c:v>3911</c:v>
                </c:pt>
                <c:pt idx="3912">
                  <c:v>3912</c:v>
                </c:pt>
                <c:pt idx="3913">
                  <c:v>3913</c:v>
                </c:pt>
                <c:pt idx="3914">
                  <c:v>3914</c:v>
                </c:pt>
                <c:pt idx="3915">
                  <c:v>3915</c:v>
                </c:pt>
                <c:pt idx="3916">
                  <c:v>3916</c:v>
                </c:pt>
                <c:pt idx="3917">
                  <c:v>3917</c:v>
                </c:pt>
                <c:pt idx="3918">
                  <c:v>3918</c:v>
                </c:pt>
                <c:pt idx="3919">
                  <c:v>3919</c:v>
                </c:pt>
                <c:pt idx="3920">
                  <c:v>3920</c:v>
                </c:pt>
                <c:pt idx="3921">
                  <c:v>3921</c:v>
                </c:pt>
                <c:pt idx="3922">
                  <c:v>3922</c:v>
                </c:pt>
                <c:pt idx="3923">
                  <c:v>3923</c:v>
                </c:pt>
                <c:pt idx="3924">
                  <c:v>3924</c:v>
                </c:pt>
                <c:pt idx="3925">
                  <c:v>3925</c:v>
                </c:pt>
                <c:pt idx="3926">
                  <c:v>3926</c:v>
                </c:pt>
                <c:pt idx="3927">
                  <c:v>3927</c:v>
                </c:pt>
                <c:pt idx="3928">
                  <c:v>3928</c:v>
                </c:pt>
                <c:pt idx="3929">
                  <c:v>3929</c:v>
                </c:pt>
                <c:pt idx="3930">
                  <c:v>3930</c:v>
                </c:pt>
                <c:pt idx="3931">
                  <c:v>3931</c:v>
                </c:pt>
                <c:pt idx="3932">
                  <c:v>3932</c:v>
                </c:pt>
                <c:pt idx="3933">
                  <c:v>3933</c:v>
                </c:pt>
                <c:pt idx="3934">
                  <c:v>3934</c:v>
                </c:pt>
                <c:pt idx="3935">
                  <c:v>3935</c:v>
                </c:pt>
                <c:pt idx="3936">
                  <c:v>3936</c:v>
                </c:pt>
                <c:pt idx="3937">
                  <c:v>3937</c:v>
                </c:pt>
                <c:pt idx="3938">
                  <c:v>3938</c:v>
                </c:pt>
                <c:pt idx="3939">
                  <c:v>3939</c:v>
                </c:pt>
                <c:pt idx="3940">
                  <c:v>3940</c:v>
                </c:pt>
                <c:pt idx="3941">
                  <c:v>3941</c:v>
                </c:pt>
                <c:pt idx="3942">
                  <c:v>3942</c:v>
                </c:pt>
                <c:pt idx="3943">
                  <c:v>3943</c:v>
                </c:pt>
                <c:pt idx="3944">
                  <c:v>3944</c:v>
                </c:pt>
                <c:pt idx="3945">
                  <c:v>3945</c:v>
                </c:pt>
                <c:pt idx="3946">
                  <c:v>3946</c:v>
                </c:pt>
                <c:pt idx="3947">
                  <c:v>3947</c:v>
                </c:pt>
                <c:pt idx="3948">
                  <c:v>3948</c:v>
                </c:pt>
                <c:pt idx="3949">
                  <c:v>3949</c:v>
                </c:pt>
                <c:pt idx="3950">
                  <c:v>3950</c:v>
                </c:pt>
                <c:pt idx="3951">
                  <c:v>3951</c:v>
                </c:pt>
                <c:pt idx="3952">
                  <c:v>3952</c:v>
                </c:pt>
                <c:pt idx="3953">
                  <c:v>3953</c:v>
                </c:pt>
                <c:pt idx="3954">
                  <c:v>3954</c:v>
                </c:pt>
                <c:pt idx="3955">
                  <c:v>3955</c:v>
                </c:pt>
                <c:pt idx="3956">
                  <c:v>3956</c:v>
                </c:pt>
                <c:pt idx="3957">
                  <c:v>3957</c:v>
                </c:pt>
                <c:pt idx="3958">
                  <c:v>3958</c:v>
                </c:pt>
                <c:pt idx="3959">
                  <c:v>3959</c:v>
                </c:pt>
                <c:pt idx="3960">
                  <c:v>3960</c:v>
                </c:pt>
                <c:pt idx="3961">
                  <c:v>3961</c:v>
                </c:pt>
                <c:pt idx="3962">
                  <c:v>3962</c:v>
                </c:pt>
                <c:pt idx="3963">
                  <c:v>3963</c:v>
                </c:pt>
                <c:pt idx="3964">
                  <c:v>3964</c:v>
                </c:pt>
                <c:pt idx="3965">
                  <c:v>3965</c:v>
                </c:pt>
                <c:pt idx="3966">
                  <c:v>3966</c:v>
                </c:pt>
                <c:pt idx="3967">
                  <c:v>3967</c:v>
                </c:pt>
                <c:pt idx="3968">
                  <c:v>3968</c:v>
                </c:pt>
                <c:pt idx="3969">
                  <c:v>3969</c:v>
                </c:pt>
                <c:pt idx="3970">
                  <c:v>3970</c:v>
                </c:pt>
                <c:pt idx="3971">
                  <c:v>3971</c:v>
                </c:pt>
                <c:pt idx="3972">
                  <c:v>3972</c:v>
                </c:pt>
                <c:pt idx="3973">
                  <c:v>3973</c:v>
                </c:pt>
                <c:pt idx="3974">
                  <c:v>3974</c:v>
                </c:pt>
                <c:pt idx="3975">
                  <c:v>3975</c:v>
                </c:pt>
                <c:pt idx="3976">
                  <c:v>3976</c:v>
                </c:pt>
                <c:pt idx="3977">
                  <c:v>3977</c:v>
                </c:pt>
                <c:pt idx="3978">
                  <c:v>3978</c:v>
                </c:pt>
                <c:pt idx="3979">
                  <c:v>3979</c:v>
                </c:pt>
                <c:pt idx="3980">
                  <c:v>3980</c:v>
                </c:pt>
                <c:pt idx="3981">
                  <c:v>3981</c:v>
                </c:pt>
                <c:pt idx="3982">
                  <c:v>3982</c:v>
                </c:pt>
                <c:pt idx="3983">
                  <c:v>3983</c:v>
                </c:pt>
                <c:pt idx="3984">
                  <c:v>3984</c:v>
                </c:pt>
                <c:pt idx="3985">
                  <c:v>3985</c:v>
                </c:pt>
                <c:pt idx="3986">
                  <c:v>3986</c:v>
                </c:pt>
                <c:pt idx="3987">
                  <c:v>3987</c:v>
                </c:pt>
                <c:pt idx="3988">
                  <c:v>3988</c:v>
                </c:pt>
                <c:pt idx="3989">
                  <c:v>3989</c:v>
                </c:pt>
                <c:pt idx="3990">
                  <c:v>3990</c:v>
                </c:pt>
                <c:pt idx="3991">
                  <c:v>3991</c:v>
                </c:pt>
                <c:pt idx="3992">
                  <c:v>3992</c:v>
                </c:pt>
                <c:pt idx="3993">
                  <c:v>3993</c:v>
                </c:pt>
                <c:pt idx="3994">
                  <c:v>3994</c:v>
                </c:pt>
                <c:pt idx="3995">
                  <c:v>3995</c:v>
                </c:pt>
                <c:pt idx="3996">
                  <c:v>3996</c:v>
                </c:pt>
                <c:pt idx="3997">
                  <c:v>3997</c:v>
                </c:pt>
                <c:pt idx="3998">
                  <c:v>3998</c:v>
                </c:pt>
                <c:pt idx="3999">
                  <c:v>3999</c:v>
                </c:pt>
                <c:pt idx="4000">
                  <c:v>4000</c:v>
                </c:pt>
                <c:pt idx="4001">
                  <c:v>4001</c:v>
                </c:pt>
                <c:pt idx="4002">
                  <c:v>4002</c:v>
                </c:pt>
                <c:pt idx="4003">
                  <c:v>4003</c:v>
                </c:pt>
                <c:pt idx="4004">
                  <c:v>4004</c:v>
                </c:pt>
                <c:pt idx="4005">
                  <c:v>4005</c:v>
                </c:pt>
                <c:pt idx="4006">
                  <c:v>4006</c:v>
                </c:pt>
                <c:pt idx="4007">
                  <c:v>4007</c:v>
                </c:pt>
                <c:pt idx="4008">
                  <c:v>4008</c:v>
                </c:pt>
                <c:pt idx="4009">
                  <c:v>4009</c:v>
                </c:pt>
              </c:numCache>
            </c:numRef>
          </c:cat>
          <c:val>
            <c:numRef>
              <c:f>'both together'!$C$2:$C$4011</c:f>
              <c:numCache>
                <c:formatCode>General</c:formatCode>
                <c:ptCount val="401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1.3490519523620599</c:v>
                </c:pt>
                <c:pt idx="118">
                  <c:v>1.2540128231048502</c:v>
                </c:pt>
                <c:pt idx="119">
                  <c:v>1.7849524021148602</c:v>
                </c:pt>
                <c:pt idx="120">
                  <c:v>2.4010319709777801</c:v>
                </c:pt>
                <c:pt idx="121">
                  <c:v>1.9973456859588599</c:v>
                </c:pt>
                <c:pt idx="122">
                  <c:v>2.0622646808624201</c:v>
                </c:pt>
                <c:pt idx="123">
                  <c:v>2.4966733455657897</c:v>
                </c:pt>
                <c:pt idx="124">
                  <c:v>2.70193099975585</c:v>
                </c:pt>
                <c:pt idx="125">
                  <c:v>3.0178496837615896</c:v>
                </c:pt>
                <c:pt idx="126">
                  <c:v>2.3903801441192596</c:v>
                </c:pt>
                <c:pt idx="127">
                  <c:v>2.4280743598937895</c:v>
                </c:pt>
                <c:pt idx="128">
                  <c:v>2.3349618911743102</c:v>
                </c:pt>
                <c:pt idx="129">
                  <c:v>2.6008763313293399</c:v>
                </c:pt>
                <c:pt idx="130">
                  <c:v>2.7193377017974809</c:v>
                </c:pt>
                <c:pt idx="131">
                  <c:v>2.5384962558746298</c:v>
                </c:pt>
                <c:pt idx="132">
                  <c:v>2.9683070182800204</c:v>
                </c:pt>
                <c:pt idx="133">
                  <c:v>2.74826908111572</c:v>
                </c:pt>
                <c:pt idx="134">
                  <c:v>2.5185863971710201</c:v>
                </c:pt>
                <c:pt idx="135">
                  <c:v>3.3169846534728995</c:v>
                </c:pt>
                <c:pt idx="136">
                  <c:v>2.6471319198608403</c:v>
                </c:pt>
                <c:pt idx="137">
                  <c:v>2.79961037635803</c:v>
                </c:pt>
                <c:pt idx="138">
                  <c:v>2.4811511039733798</c:v>
                </c:pt>
                <c:pt idx="139">
                  <c:v>2.9583549499511701</c:v>
                </c:pt>
                <c:pt idx="140">
                  <c:v>3.3656451702117893</c:v>
                </c:pt>
                <c:pt idx="141">
                  <c:v>3.1294791698455797</c:v>
                </c:pt>
                <c:pt idx="142">
                  <c:v>2.7537460327148398</c:v>
                </c:pt>
                <c:pt idx="143">
                  <c:v>3.0730726718902495</c:v>
                </c:pt>
                <c:pt idx="144">
                  <c:v>3.9814517498016304</c:v>
                </c:pt>
                <c:pt idx="145">
                  <c:v>3.8035597801208398</c:v>
                </c:pt>
                <c:pt idx="146">
                  <c:v>4.1312589645385707</c:v>
                </c:pt>
                <c:pt idx="147">
                  <c:v>4.8851537704467694</c:v>
                </c:pt>
                <c:pt idx="148">
                  <c:v>5.0592384338378906</c:v>
                </c:pt>
                <c:pt idx="149">
                  <c:v>5.4621081352233807</c:v>
                </c:pt>
                <c:pt idx="150">
                  <c:v>5.8370013236999494</c:v>
                </c:pt>
                <c:pt idx="151">
                  <c:v>6.0033187866210902</c:v>
                </c:pt>
                <c:pt idx="152">
                  <c:v>6.0279541015624991</c:v>
                </c:pt>
                <c:pt idx="153">
                  <c:v>5.4278597831726012</c:v>
                </c:pt>
                <c:pt idx="154">
                  <c:v>5.4634180068969691</c:v>
                </c:pt>
                <c:pt idx="155">
                  <c:v>5.8015236854553205</c:v>
                </c:pt>
                <c:pt idx="156">
                  <c:v>6.6635594367980886</c:v>
                </c:pt>
                <c:pt idx="157">
                  <c:v>6.226066589355459</c:v>
                </c:pt>
                <c:pt idx="158">
                  <c:v>5.8321356773376385</c:v>
                </c:pt>
                <c:pt idx="159">
                  <c:v>5.6259765624999982</c:v>
                </c:pt>
                <c:pt idx="160">
                  <c:v>5.194107532501218</c:v>
                </c:pt>
                <c:pt idx="161">
                  <c:v>5.4003901481628409</c:v>
                </c:pt>
                <c:pt idx="162">
                  <c:v>6.0295076370239187</c:v>
                </c:pt>
                <c:pt idx="163">
                  <c:v>6.1145758628845179</c:v>
                </c:pt>
                <c:pt idx="164">
                  <c:v>5.8900175094604386</c:v>
                </c:pt>
                <c:pt idx="165">
                  <c:v>6.5942630767822203</c:v>
                </c:pt>
                <c:pt idx="166">
                  <c:v>7.3684482574462784</c:v>
                </c:pt>
                <c:pt idx="167">
                  <c:v>6.8142514228820801</c:v>
                </c:pt>
                <c:pt idx="168">
                  <c:v>7.325781345367429</c:v>
                </c:pt>
                <c:pt idx="169">
                  <c:v>7.2477288246154696</c:v>
                </c:pt>
                <c:pt idx="170">
                  <c:v>7.3451805114745987</c:v>
                </c:pt>
                <c:pt idx="171">
                  <c:v>7.9930396080017001</c:v>
                </c:pt>
                <c:pt idx="172">
                  <c:v>8.2713556289672781</c:v>
                </c:pt>
                <c:pt idx="173">
                  <c:v>8.0451498031616211</c:v>
                </c:pt>
                <c:pt idx="174">
                  <c:v>8.9154443740844744</c:v>
                </c:pt>
                <c:pt idx="175">
                  <c:v>8.8798694610595685</c:v>
                </c:pt>
                <c:pt idx="176">
                  <c:v>8.3240661621093697</c:v>
                </c:pt>
                <c:pt idx="177">
                  <c:v>8.0025606155395508</c:v>
                </c:pt>
                <c:pt idx="178">
                  <c:v>7.4366116523742605</c:v>
                </c:pt>
                <c:pt idx="179">
                  <c:v>7.5156407356262198</c:v>
                </c:pt>
                <c:pt idx="180">
                  <c:v>7.8870000839233407</c:v>
                </c:pt>
                <c:pt idx="181">
                  <c:v>8.5879611968994087</c:v>
                </c:pt>
                <c:pt idx="182">
                  <c:v>8.3218383789062518</c:v>
                </c:pt>
                <c:pt idx="183">
                  <c:v>8.3691453933715803</c:v>
                </c:pt>
                <c:pt idx="184">
                  <c:v>8.3143377304077095</c:v>
                </c:pt>
                <c:pt idx="185">
                  <c:v>8.3810443878173793</c:v>
                </c:pt>
                <c:pt idx="186">
                  <c:v>8.2180471420287979</c:v>
                </c:pt>
                <c:pt idx="187">
                  <c:v>8.817532539367674</c:v>
                </c:pt>
                <c:pt idx="188">
                  <c:v>7.9227547645568794</c:v>
                </c:pt>
                <c:pt idx="189">
                  <c:v>9.076367378234858</c:v>
                </c:pt>
                <c:pt idx="190">
                  <c:v>9.0567712783813423</c:v>
                </c:pt>
                <c:pt idx="191">
                  <c:v>8.5551233291625906</c:v>
                </c:pt>
                <c:pt idx="192">
                  <c:v>7.6913585662841797</c:v>
                </c:pt>
                <c:pt idx="193">
                  <c:v>7.6966500282287589</c:v>
                </c:pt>
                <c:pt idx="194">
                  <c:v>7.4378113746643004</c:v>
                </c:pt>
                <c:pt idx="195">
                  <c:v>7.9471030235290501</c:v>
                </c:pt>
                <c:pt idx="196">
                  <c:v>7.40555572509765</c:v>
                </c:pt>
                <c:pt idx="197">
                  <c:v>7.3411374092101997</c:v>
                </c:pt>
                <c:pt idx="198">
                  <c:v>7.2652192115783603</c:v>
                </c:pt>
                <c:pt idx="199">
                  <c:v>7.305238723754881</c:v>
                </c:pt>
                <c:pt idx="200">
                  <c:v>7.5219702720641992</c:v>
                </c:pt>
                <c:pt idx="201">
                  <c:v>8.1993761062621999</c:v>
                </c:pt>
                <c:pt idx="202">
                  <c:v>7.6546134948730407</c:v>
                </c:pt>
                <c:pt idx="203">
                  <c:v>7.5865941047668404</c:v>
                </c:pt>
                <c:pt idx="204">
                  <c:v>7.0320711135864196</c:v>
                </c:pt>
                <c:pt idx="205">
                  <c:v>6.7188396453857395</c:v>
                </c:pt>
                <c:pt idx="206">
                  <c:v>6.5591607093811009</c:v>
                </c:pt>
                <c:pt idx="207">
                  <c:v>6.3621273040771396</c:v>
                </c:pt>
                <c:pt idx="208">
                  <c:v>6.6060371398925701</c:v>
                </c:pt>
                <c:pt idx="209">
                  <c:v>6.4352722167968706</c:v>
                </c:pt>
                <c:pt idx="210">
                  <c:v>6.80948638916015</c:v>
                </c:pt>
                <c:pt idx="211">
                  <c:v>7.2745556831359792</c:v>
                </c:pt>
                <c:pt idx="212">
                  <c:v>7.214009284973141</c:v>
                </c:pt>
                <c:pt idx="213">
                  <c:v>7.2835106849670401</c:v>
                </c:pt>
                <c:pt idx="214">
                  <c:v>7.8600349426269478</c:v>
                </c:pt>
                <c:pt idx="215">
                  <c:v>7.4544544219970694</c:v>
                </c:pt>
                <c:pt idx="216">
                  <c:v>7.9139475822448713</c:v>
                </c:pt>
                <c:pt idx="217">
                  <c:v>8.1500625610351491</c:v>
                </c:pt>
                <c:pt idx="218">
                  <c:v>7.7961153984069789</c:v>
                </c:pt>
                <c:pt idx="219">
                  <c:v>7.9405622482299796</c:v>
                </c:pt>
                <c:pt idx="220">
                  <c:v>8.0757989883422798</c:v>
                </c:pt>
                <c:pt idx="221">
                  <c:v>8.0716629028320277</c:v>
                </c:pt>
                <c:pt idx="222">
                  <c:v>8.1306056976318288</c:v>
                </c:pt>
                <c:pt idx="223">
                  <c:v>7.8324790000915501</c:v>
                </c:pt>
                <c:pt idx="224">
                  <c:v>8.0495691299438406</c:v>
                </c:pt>
                <c:pt idx="225">
                  <c:v>8.1499948501586896</c:v>
                </c:pt>
                <c:pt idx="226">
                  <c:v>8.4990148544311506</c:v>
                </c:pt>
                <c:pt idx="227">
                  <c:v>8.72395515441894</c:v>
                </c:pt>
                <c:pt idx="228">
                  <c:v>8.2000370025634695</c:v>
                </c:pt>
                <c:pt idx="229">
                  <c:v>8.5752334594726509</c:v>
                </c:pt>
                <c:pt idx="230">
                  <c:v>7.4933476448059002</c:v>
                </c:pt>
                <c:pt idx="231">
                  <c:v>7.364574909210198</c:v>
                </c:pt>
                <c:pt idx="232">
                  <c:v>8.2178821563720685</c:v>
                </c:pt>
                <c:pt idx="233">
                  <c:v>8.3508672714233416</c:v>
                </c:pt>
                <c:pt idx="234">
                  <c:v>8.6640634536743075</c:v>
                </c:pt>
                <c:pt idx="235">
                  <c:v>8.3505210876464808</c:v>
                </c:pt>
                <c:pt idx="236">
                  <c:v>8.830449104309082</c:v>
                </c:pt>
                <c:pt idx="237">
                  <c:v>8.1552209854125888</c:v>
                </c:pt>
                <c:pt idx="238">
                  <c:v>8.0600833892822212</c:v>
                </c:pt>
                <c:pt idx="239">
                  <c:v>8.0874977111816424</c:v>
                </c:pt>
                <c:pt idx="240">
                  <c:v>8.0685329437255806</c:v>
                </c:pt>
                <c:pt idx="241">
                  <c:v>8.411705017089842</c:v>
                </c:pt>
                <c:pt idx="242">
                  <c:v>8.1935205459594709</c:v>
                </c:pt>
                <c:pt idx="243">
                  <c:v>7.7265233993530211</c:v>
                </c:pt>
                <c:pt idx="244">
                  <c:v>8.9809780120849592</c:v>
                </c:pt>
                <c:pt idx="245">
                  <c:v>9.3596305847167915</c:v>
                </c:pt>
                <c:pt idx="246">
                  <c:v>8.3988285064697195</c:v>
                </c:pt>
                <c:pt idx="247">
                  <c:v>8.5890302658081019</c:v>
                </c:pt>
                <c:pt idx="248">
                  <c:v>8.5631122589111293</c:v>
                </c:pt>
                <c:pt idx="249">
                  <c:v>8.4665365219116229</c:v>
                </c:pt>
                <c:pt idx="250">
                  <c:v>8.2278928756713778</c:v>
                </c:pt>
                <c:pt idx="251">
                  <c:v>7.9468150138854892</c:v>
                </c:pt>
                <c:pt idx="252">
                  <c:v>7.8100013732910094</c:v>
                </c:pt>
                <c:pt idx="253">
                  <c:v>7.8974270820617596</c:v>
                </c:pt>
                <c:pt idx="254">
                  <c:v>7.5231480598449698</c:v>
                </c:pt>
                <c:pt idx="255">
                  <c:v>7.1460146903991699</c:v>
                </c:pt>
                <c:pt idx="256">
                  <c:v>7.39389944076538</c:v>
                </c:pt>
                <c:pt idx="257">
                  <c:v>7.018324851989739</c:v>
                </c:pt>
                <c:pt idx="258">
                  <c:v>6.9175624847412109</c:v>
                </c:pt>
                <c:pt idx="259">
                  <c:v>7.2095384597778303</c:v>
                </c:pt>
                <c:pt idx="260">
                  <c:v>7.0569071769714293</c:v>
                </c:pt>
                <c:pt idx="261">
                  <c:v>7.5304450988769496</c:v>
                </c:pt>
                <c:pt idx="262">
                  <c:v>7.6132440567016602</c:v>
                </c:pt>
                <c:pt idx="263">
                  <c:v>7.46661281585693</c:v>
                </c:pt>
                <c:pt idx="264">
                  <c:v>6.7795410156250009</c:v>
                </c:pt>
                <c:pt idx="265">
                  <c:v>6.6905388832092187</c:v>
                </c:pt>
                <c:pt idx="266">
                  <c:v>5.9840168952941806</c:v>
                </c:pt>
                <c:pt idx="267">
                  <c:v>6.6115183830261204</c:v>
                </c:pt>
                <c:pt idx="268">
                  <c:v>6.0437111854553205</c:v>
                </c:pt>
                <c:pt idx="269">
                  <c:v>5.5956959724426198</c:v>
                </c:pt>
                <c:pt idx="270">
                  <c:v>6.0111689567565891</c:v>
                </c:pt>
                <c:pt idx="271">
                  <c:v>6.3165240287780691</c:v>
                </c:pt>
                <c:pt idx="272">
                  <c:v>6.0680942535400293</c:v>
                </c:pt>
                <c:pt idx="273">
                  <c:v>6.0110316276550195</c:v>
                </c:pt>
                <c:pt idx="274">
                  <c:v>6.476094722747801</c:v>
                </c:pt>
                <c:pt idx="275">
                  <c:v>6.2784976959228516</c:v>
                </c:pt>
                <c:pt idx="276">
                  <c:v>6.3280324935912997</c:v>
                </c:pt>
                <c:pt idx="277">
                  <c:v>6.1649007797241193</c:v>
                </c:pt>
                <c:pt idx="278">
                  <c:v>5.6684770584106392</c:v>
                </c:pt>
                <c:pt idx="279">
                  <c:v>5.5874624252319309</c:v>
                </c:pt>
                <c:pt idx="280">
                  <c:v>5.771298885345451</c:v>
                </c:pt>
                <c:pt idx="281">
                  <c:v>4.9387402534484801</c:v>
                </c:pt>
                <c:pt idx="282">
                  <c:v>5.2777500152587802</c:v>
                </c:pt>
                <c:pt idx="283">
                  <c:v>4.9472427368164</c:v>
                </c:pt>
                <c:pt idx="284">
                  <c:v>5.1168918609619087</c:v>
                </c:pt>
                <c:pt idx="285">
                  <c:v>4.9026584625244105</c:v>
                </c:pt>
                <c:pt idx="286">
                  <c:v>5.7518224716186506</c:v>
                </c:pt>
                <c:pt idx="287">
                  <c:v>5.60953569412231</c:v>
                </c:pt>
                <c:pt idx="288">
                  <c:v>5.7678651809692303</c:v>
                </c:pt>
                <c:pt idx="289">
                  <c:v>5.1519680023193306</c:v>
                </c:pt>
                <c:pt idx="290">
                  <c:v>5.1923041343688894</c:v>
                </c:pt>
                <c:pt idx="291">
                  <c:v>4.6946721076965297</c:v>
                </c:pt>
                <c:pt idx="292">
                  <c:v>4.65319728851318</c:v>
                </c:pt>
                <c:pt idx="293">
                  <c:v>5.2034153938293404</c:v>
                </c:pt>
                <c:pt idx="294">
                  <c:v>5.6605148315429572</c:v>
                </c:pt>
                <c:pt idx="295">
                  <c:v>5.1757392883300701</c:v>
                </c:pt>
                <c:pt idx="296">
                  <c:v>4.9320368766784579</c:v>
                </c:pt>
                <c:pt idx="297">
                  <c:v>4.5563755035400302</c:v>
                </c:pt>
                <c:pt idx="298">
                  <c:v>4.3620924949646005</c:v>
                </c:pt>
                <c:pt idx="299">
                  <c:v>4.8061723709106401</c:v>
                </c:pt>
                <c:pt idx="300">
                  <c:v>5.0303111076354892</c:v>
                </c:pt>
                <c:pt idx="301">
                  <c:v>5.1157503128051696</c:v>
                </c:pt>
                <c:pt idx="302">
                  <c:v>5.1419973373412988</c:v>
                </c:pt>
                <c:pt idx="303">
                  <c:v>4.9366550445556605</c:v>
                </c:pt>
                <c:pt idx="304">
                  <c:v>4.59643459320068</c:v>
                </c:pt>
                <c:pt idx="305">
                  <c:v>4.8481526374816797</c:v>
                </c:pt>
                <c:pt idx="306">
                  <c:v>4.8076119422912589</c:v>
                </c:pt>
                <c:pt idx="307">
                  <c:v>4.7632770538329998</c:v>
                </c:pt>
                <c:pt idx="308">
                  <c:v>4.3732790946960414</c:v>
                </c:pt>
                <c:pt idx="309">
                  <c:v>4.5043582916259695</c:v>
                </c:pt>
                <c:pt idx="310">
                  <c:v>4.5533742904662988</c:v>
                </c:pt>
                <c:pt idx="311">
                  <c:v>4.3183112144470188</c:v>
                </c:pt>
                <c:pt idx="312">
                  <c:v>4.4839615821838317</c:v>
                </c:pt>
                <c:pt idx="313">
                  <c:v>4.8177986145019496</c:v>
                </c:pt>
                <c:pt idx="314">
                  <c:v>4.96860551834106</c:v>
                </c:pt>
                <c:pt idx="315">
                  <c:v>5.398107051849359</c:v>
                </c:pt>
                <c:pt idx="316">
                  <c:v>5.2915778160095188</c:v>
                </c:pt>
                <c:pt idx="317">
                  <c:v>4.9817314147949219</c:v>
                </c:pt>
                <c:pt idx="318">
                  <c:v>5.3840575218200595</c:v>
                </c:pt>
                <c:pt idx="319">
                  <c:v>6.1752743721008301</c:v>
                </c:pt>
                <c:pt idx="320">
                  <c:v>5.6890010833740208</c:v>
                </c:pt>
                <c:pt idx="321">
                  <c:v>5.6660690307617099</c:v>
                </c:pt>
                <c:pt idx="322">
                  <c:v>5.4823513031005806</c:v>
                </c:pt>
                <c:pt idx="323">
                  <c:v>4.8591938018798801</c:v>
                </c:pt>
                <c:pt idx="324">
                  <c:v>5.5940494537353498</c:v>
                </c:pt>
                <c:pt idx="325">
                  <c:v>4.8661708831787092</c:v>
                </c:pt>
                <c:pt idx="326">
                  <c:v>5.2281122207641602</c:v>
                </c:pt>
                <c:pt idx="327">
                  <c:v>5.3241090774536088</c:v>
                </c:pt>
                <c:pt idx="328">
                  <c:v>4.8511385917663494</c:v>
                </c:pt>
                <c:pt idx="329">
                  <c:v>4.907994270324699</c:v>
                </c:pt>
                <c:pt idx="330">
                  <c:v>5.3858628273010201</c:v>
                </c:pt>
                <c:pt idx="331">
                  <c:v>5.1242451667785591</c:v>
                </c:pt>
                <c:pt idx="332">
                  <c:v>5.4054069519042898</c:v>
                </c:pt>
                <c:pt idx="333">
                  <c:v>4.7581357955932599</c:v>
                </c:pt>
                <c:pt idx="334">
                  <c:v>4.6202454566955486</c:v>
                </c:pt>
                <c:pt idx="335">
                  <c:v>4.1285862922668386</c:v>
                </c:pt>
                <c:pt idx="336">
                  <c:v>4.56501865386962</c:v>
                </c:pt>
                <c:pt idx="337">
                  <c:v>4.01100730895996</c:v>
                </c:pt>
                <c:pt idx="338">
                  <c:v>3.9768300056457497</c:v>
                </c:pt>
                <c:pt idx="339">
                  <c:v>4.2371840476989684</c:v>
                </c:pt>
                <c:pt idx="340">
                  <c:v>4.0600380897521902</c:v>
                </c:pt>
                <c:pt idx="341">
                  <c:v>4.4941077232360795</c:v>
                </c:pt>
                <c:pt idx="342">
                  <c:v>4.8181371688842694</c:v>
                </c:pt>
                <c:pt idx="343">
                  <c:v>4.9843811988830504</c:v>
                </c:pt>
                <c:pt idx="344">
                  <c:v>4.664665699005119</c:v>
                </c:pt>
                <c:pt idx="345">
                  <c:v>5.0940966606140092</c:v>
                </c:pt>
                <c:pt idx="346">
                  <c:v>5.0919423103332502</c:v>
                </c:pt>
                <c:pt idx="347">
                  <c:v>4.8332200050354004</c:v>
                </c:pt>
                <c:pt idx="348">
                  <c:v>4.5935130119323704</c:v>
                </c:pt>
                <c:pt idx="349">
                  <c:v>4.5564603805541912</c:v>
                </c:pt>
                <c:pt idx="350">
                  <c:v>4.52374267578125</c:v>
                </c:pt>
                <c:pt idx="351">
                  <c:v>4.0488462448120099</c:v>
                </c:pt>
                <c:pt idx="352">
                  <c:v>5.0222172737121493</c:v>
                </c:pt>
                <c:pt idx="353">
                  <c:v>4.911518096923821</c:v>
                </c:pt>
                <c:pt idx="354">
                  <c:v>5.1912326812744105</c:v>
                </c:pt>
                <c:pt idx="355">
                  <c:v>5.1283917427062891</c:v>
                </c:pt>
                <c:pt idx="356">
                  <c:v>5.6949863433837784</c:v>
                </c:pt>
                <c:pt idx="357">
                  <c:v>5.2067475318908611</c:v>
                </c:pt>
                <c:pt idx="358">
                  <c:v>5.280393123626701</c:v>
                </c:pt>
                <c:pt idx="359">
                  <c:v>5.4413962364196706</c:v>
                </c:pt>
                <c:pt idx="360">
                  <c:v>5.5149202346801696</c:v>
                </c:pt>
                <c:pt idx="361">
                  <c:v>5.4399976730346618</c:v>
                </c:pt>
                <c:pt idx="362">
                  <c:v>5.5357427597045907</c:v>
                </c:pt>
                <c:pt idx="363">
                  <c:v>5.0646290779113698</c:v>
                </c:pt>
                <c:pt idx="364">
                  <c:v>5.9734821319579998</c:v>
                </c:pt>
                <c:pt idx="365">
                  <c:v>5.5624432563781694</c:v>
                </c:pt>
                <c:pt idx="366">
                  <c:v>5.3068542480468688</c:v>
                </c:pt>
                <c:pt idx="367">
                  <c:v>5.2932024002075106</c:v>
                </c:pt>
                <c:pt idx="368">
                  <c:v>5.3224029541015589</c:v>
                </c:pt>
                <c:pt idx="369">
                  <c:v>5.8686413764953596</c:v>
                </c:pt>
                <c:pt idx="370">
                  <c:v>5.775697708129881</c:v>
                </c:pt>
                <c:pt idx="371">
                  <c:v>5.5697259902954093</c:v>
                </c:pt>
                <c:pt idx="372">
                  <c:v>5.6924200057983398</c:v>
                </c:pt>
                <c:pt idx="373">
                  <c:v>5.6852598190307591</c:v>
                </c:pt>
                <c:pt idx="374">
                  <c:v>5.6605248451232884</c:v>
                </c:pt>
                <c:pt idx="375">
                  <c:v>5.5158224105834899</c:v>
                </c:pt>
                <c:pt idx="376">
                  <c:v>5.1953139305114693</c:v>
                </c:pt>
                <c:pt idx="377">
                  <c:v>5.0736756324768004</c:v>
                </c:pt>
                <c:pt idx="378">
                  <c:v>4.7952432632446218</c:v>
                </c:pt>
                <c:pt idx="379">
                  <c:v>4.7778201103210405</c:v>
                </c:pt>
                <c:pt idx="380">
                  <c:v>4.5130496025085405</c:v>
                </c:pt>
                <c:pt idx="381">
                  <c:v>4.5113744735717702</c:v>
                </c:pt>
                <c:pt idx="382">
                  <c:v>4.3868727684020996</c:v>
                </c:pt>
                <c:pt idx="383">
                  <c:v>4.70415782928466</c:v>
                </c:pt>
                <c:pt idx="384">
                  <c:v>4.9906620979309011</c:v>
                </c:pt>
                <c:pt idx="385">
                  <c:v>4.7742753028869602</c:v>
                </c:pt>
                <c:pt idx="386">
                  <c:v>4.8746881484985298</c:v>
                </c:pt>
                <c:pt idx="387">
                  <c:v>4.9256834983825613</c:v>
                </c:pt>
                <c:pt idx="388">
                  <c:v>4.7454161643981898</c:v>
                </c:pt>
                <c:pt idx="389">
                  <c:v>4.9414758682250888</c:v>
                </c:pt>
                <c:pt idx="390">
                  <c:v>4.8205003738403294</c:v>
                </c:pt>
                <c:pt idx="391">
                  <c:v>4.7285847663879279</c:v>
                </c:pt>
                <c:pt idx="392">
                  <c:v>4.5638771057128906</c:v>
                </c:pt>
                <c:pt idx="393">
                  <c:v>4.4504742622375391</c:v>
                </c:pt>
                <c:pt idx="394">
                  <c:v>4.398514270782468</c:v>
                </c:pt>
                <c:pt idx="395">
                  <c:v>4.1682538986206001</c:v>
                </c:pt>
                <c:pt idx="396">
                  <c:v>4.8642988204955993</c:v>
                </c:pt>
                <c:pt idx="397">
                  <c:v>4.9271216392516992</c:v>
                </c:pt>
                <c:pt idx="398">
                  <c:v>4.9852771759033221</c:v>
                </c:pt>
                <c:pt idx="399">
                  <c:v>4.5281395912170392</c:v>
                </c:pt>
                <c:pt idx="400">
                  <c:v>4.8212475776672292</c:v>
                </c:pt>
                <c:pt idx="401">
                  <c:v>4.8047904968261701</c:v>
                </c:pt>
                <c:pt idx="402">
                  <c:v>5.2086334228515607</c:v>
                </c:pt>
                <c:pt idx="403">
                  <c:v>4.8855762481689382</c:v>
                </c:pt>
                <c:pt idx="404">
                  <c:v>5.3689808845519993</c:v>
                </c:pt>
                <c:pt idx="405">
                  <c:v>5.0002355575561488</c:v>
                </c:pt>
                <c:pt idx="406">
                  <c:v>4.5322728157043413</c:v>
                </c:pt>
                <c:pt idx="407">
                  <c:v>4.6732177734375</c:v>
                </c:pt>
                <c:pt idx="408">
                  <c:v>4.7031602859497008</c:v>
                </c:pt>
                <c:pt idx="409">
                  <c:v>4.976420402526851</c:v>
                </c:pt>
                <c:pt idx="410">
                  <c:v>5.3678779602050684</c:v>
                </c:pt>
                <c:pt idx="411">
                  <c:v>5.458232402801511</c:v>
                </c:pt>
                <c:pt idx="412">
                  <c:v>5.9666070938110316</c:v>
                </c:pt>
                <c:pt idx="413">
                  <c:v>6.1977276802062891</c:v>
                </c:pt>
                <c:pt idx="414">
                  <c:v>5.7571220397949201</c:v>
                </c:pt>
                <c:pt idx="415">
                  <c:v>5.7095417976379306</c:v>
                </c:pt>
                <c:pt idx="416">
                  <c:v>5.5588645935058496</c:v>
                </c:pt>
                <c:pt idx="417">
                  <c:v>5.4676914215087802</c:v>
                </c:pt>
                <c:pt idx="418">
                  <c:v>5.3939094543456996</c:v>
                </c:pt>
                <c:pt idx="419">
                  <c:v>5.4349393844604403</c:v>
                </c:pt>
                <c:pt idx="420">
                  <c:v>5.2483363151550204</c:v>
                </c:pt>
                <c:pt idx="421">
                  <c:v>5.4322471618652308</c:v>
                </c:pt>
                <c:pt idx="422">
                  <c:v>6.175473213195799</c:v>
                </c:pt>
                <c:pt idx="423">
                  <c:v>5.3613142967224086</c:v>
                </c:pt>
                <c:pt idx="424">
                  <c:v>6.1475696563720694</c:v>
                </c:pt>
                <c:pt idx="425">
                  <c:v>5.5076818466186488</c:v>
                </c:pt>
                <c:pt idx="426">
                  <c:v>5.418721199035641</c:v>
                </c:pt>
                <c:pt idx="427">
                  <c:v>5.3370151519775293</c:v>
                </c:pt>
                <c:pt idx="428">
                  <c:v>5.4564805030822701</c:v>
                </c:pt>
                <c:pt idx="429">
                  <c:v>5.2020120620727495</c:v>
                </c:pt>
                <c:pt idx="430">
                  <c:v>5.1128482818603498</c:v>
                </c:pt>
                <c:pt idx="431">
                  <c:v>5.17177057266235</c:v>
                </c:pt>
                <c:pt idx="432">
                  <c:v>5.7757239341735813</c:v>
                </c:pt>
                <c:pt idx="433">
                  <c:v>5.9354891777038503</c:v>
                </c:pt>
                <c:pt idx="434">
                  <c:v>6.5148768424987686</c:v>
                </c:pt>
                <c:pt idx="435">
                  <c:v>6.5322756767272887</c:v>
                </c:pt>
                <c:pt idx="436">
                  <c:v>5.8078160285949689</c:v>
                </c:pt>
                <c:pt idx="437">
                  <c:v>5.7804174423217702</c:v>
                </c:pt>
                <c:pt idx="438">
                  <c:v>5.7255234718322701</c:v>
                </c:pt>
                <c:pt idx="439">
                  <c:v>5.8230872154235795</c:v>
                </c:pt>
                <c:pt idx="440">
                  <c:v>5.5383133888244611</c:v>
                </c:pt>
                <c:pt idx="441">
                  <c:v>6.0568075180053693</c:v>
                </c:pt>
                <c:pt idx="442">
                  <c:v>6.8007507324218706</c:v>
                </c:pt>
                <c:pt idx="443">
                  <c:v>6.9723401069641113</c:v>
                </c:pt>
                <c:pt idx="444">
                  <c:v>7.4340863227844203</c:v>
                </c:pt>
                <c:pt idx="445">
                  <c:v>6.8301587104797301</c:v>
                </c:pt>
                <c:pt idx="446">
                  <c:v>6.6596074104309002</c:v>
                </c:pt>
                <c:pt idx="447">
                  <c:v>6.9057936668395996</c:v>
                </c:pt>
                <c:pt idx="448">
                  <c:v>6.5594587326049805</c:v>
                </c:pt>
                <c:pt idx="449">
                  <c:v>6.3413949012756303</c:v>
                </c:pt>
                <c:pt idx="450">
                  <c:v>5.9198780059814409</c:v>
                </c:pt>
                <c:pt idx="451">
                  <c:v>6.1833724975585902</c:v>
                </c:pt>
                <c:pt idx="452">
                  <c:v>5.7891502380370987</c:v>
                </c:pt>
                <c:pt idx="453">
                  <c:v>6.3381047248840305</c:v>
                </c:pt>
                <c:pt idx="454">
                  <c:v>6.5772285461425701</c:v>
                </c:pt>
                <c:pt idx="455">
                  <c:v>6.1023054122924796</c:v>
                </c:pt>
                <c:pt idx="456">
                  <c:v>6.3120584487914995</c:v>
                </c:pt>
                <c:pt idx="457">
                  <c:v>6.4626183509826598</c:v>
                </c:pt>
                <c:pt idx="458">
                  <c:v>6.7369213104248011</c:v>
                </c:pt>
                <c:pt idx="459">
                  <c:v>6.9261107444763095</c:v>
                </c:pt>
                <c:pt idx="460">
                  <c:v>7.0043864250183097</c:v>
                </c:pt>
                <c:pt idx="461">
                  <c:v>7.1273775100707981</c:v>
                </c:pt>
                <c:pt idx="462">
                  <c:v>7.5030817985534597</c:v>
                </c:pt>
                <c:pt idx="463">
                  <c:v>7.4863195419311506</c:v>
                </c:pt>
                <c:pt idx="464">
                  <c:v>7.8288168907165483</c:v>
                </c:pt>
                <c:pt idx="465">
                  <c:v>7.5560307502746502</c:v>
                </c:pt>
                <c:pt idx="466">
                  <c:v>7.2102661132812509</c:v>
                </c:pt>
                <c:pt idx="467">
                  <c:v>7.6196994781494096</c:v>
                </c:pt>
                <c:pt idx="468">
                  <c:v>7.8556256294250391</c:v>
                </c:pt>
                <c:pt idx="469">
                  <c:v>7.7512655258178711</c:v>
                </c:pt>
                <c:pt idx="470">
                  <c:v>7.3729929924011213</c:v>
                </c:pt>
                <c:pt idx="471">
                  <c:v>7.7937569618225098</c:v>
                </c:pt>
                <c:pt idx="472">
                  <c:v>7.4084577560424796</c:v>
                </c:pt>
                <c:pt idx="473">
                  <c:v>7.3282418251037598</c:v>
                </c:pt>
                <c:pt idx="474">
                  <c:v>7.3974404335021902</c:v>
                </c:pt>
                <c:pt idx="475">
                  <c:v>7.296872615814201</c:v>
                </c:pt>
                <c:pt idx="476">
                  <c:v>7.743004798889161</c:v>
                </c:pt>
                <c:pt idx="477">
                  <c:v>7.3431277275085396</c:v>
                </c:pt>
                <c:pt idx="478">
                  <c:v>7.3870921134948713</c:v>
                </c:pt>
                <c:pt idx="479">
                  <c:v>7.7909388542175195</c:v>
                </c:pt>
                <c:pt idx="480">
                  <c:v>8.2595882415771396</c:v>
                </c:pt>
                <c:pt idx="481">
                  <c:v>7.5637335777282688</c:v>
                </c:pt>
                <c:pt idx="482">
                  <c:v>7.5796046257019007</c:v>
                </c:pt>
                <c:pt idx="483">
                  <c:v>6.8639149665832475</c:v>
                </c:pt>
                <c:pt idx="484">
                  <c:v>7.0053234100341815</c:v>
                </c:pt>
                <c:pt idx="485">
                  <c:v>7.0808467864990199</c:v>
                </c:pt>
                <c:pt idx="486">
                  <c:v>7.5523619651794398</c:v>
                </c:pt>
                <c:pt idx="487">
                  <c:v>7.0720586776733398</c:v>
                </c:pt>
                <c:pt idx="488">
                  <c:v>7.5705084800720206</c:v>
                </c:pt>
                <c:pt idx="489">
                  <c:v>7.6587285995483398</c:v>
                </c:pt>
                <c:pt idx="490">
                  <c:v>7.7941145896911594</c:v>
                </c:pt>
                <c:pt idx="491">
                  <c:v>7.667514324188228</c:v>
                </c:pt>
                <c:pt idx="492">
                  <c:v>8.0817155838012695</c:v>
                </c:pt>
                <c:pt idx="493">
                  <c:v>7.8042988777160591</c:v>
                </c:pt>
                <c:pt idx="494">
                  <c:v>7.726278781890862</c:v>
                </c:pt>
                <c:pt idx="495">
                  <c:v>7.5015611648559499</c:v>
                </c:pt>
                <c:pt idx="496">
                  <c:v>7.2794017791748011</c:v>
                </c:pt>
                <c:pt idx="497">
                  <c:v>7.6476907730102495</c:v>
                </c:pt>
                <c:pt idx="498">
                  <c:v>7.6337924003601012</c:v>
                </c:pt>
                <c:pt idx="499">
                  <c:v>7.6201376914977992</c:v>
                </c:pt>
                <c:pt idx="500">
                  <c:v>7.8249540328979377</c:v>
                </c:pt>
                <c:pt idx="501">
                  <c:v>7.7042231559753409</c:v>
                </c:pt>
                <c:pt idx="502">
                  <c:v>7.8334698677062891</c:v>
                </c:pt>
                <c:pt idx="503">
                  <c:v>8.0400800704956001</c:v>
                </c:pt>
                <c:pt idx="504">
                  <c:v>8.228957176208489</c:v>
                </c:pt>
                <c:pt idx="505">
                  <c:v>8.0574750900268501</c:v>
                </c:pt>
                <c:pt idx="506">
                  <c:v>8.0305986404418874</c:v>
                </c:pt>
                <c:pt idx="507">
                  <c:v>7.8966917991638113</c:v>
                </c:pt>
                <c:pt idx="508">
                  <c:v>7.2433371543884197</c:v>
                </c:pt>
                <c:pt idx="509">
                  <c:v>6.9207019805908212</c:v>
                </c:pt>
                <c:pt idx="510">
                  <c:v>6.6590428352355895</c:v>
                </c:pt>
                <c:pt idx="511">
                  <c:v>6.994969367980949</c:v>
                </c:pt>
                <c:pt idx="512">
                  <c:v>7.424840927124019</c:v>
                </c:pt>
                <c:pt idx="513">
                  <c:v>8.3987731933593679</c:v>
                </c:pt>
                <c:pt idx="514">
                  <c:v>8.9703836441040004</c:v>
                </c:pt>
                <c:pt idx="515">
                  <c:v>8.7623500823974574</c:v>
                </c:pt>
                <c:pt idx="516">
                  <c:v>9.0522918701171804</c:v>
                </c:pt>
                <c:pt idx="517">
                  <c:v>8.8318128585815394</c:v>
                </c:pt>
                <c:pt idx="518">
                  <c:v>8.5936946868896413</c:v>
                </c:pt>
                <c:pt idx="519">
                  <c:v>8.1759328842163015</c:v>
                </c:pt>
                <c:pt idx="520">
                  <c:v>8.2357244491577077</c:v>
                </c:pt>
                <c:pt idx="521">
                  <c:v>8.2898502349853516</c:v>
                </c:pt>
                <c:pt idx="522">
                  <c:v>8.7750301361083913</c:v>
                </c:pt>
                <c:pt idx="523">
                  <c:v>8.9933328628540004</c:v>
                </c:pt>
                <c:pt idx="524">
                  <c:v>9.0624208450317294</c:v>
                </c:pt>
                <c:pt idx="525">
                  <c:v>8.5642766952514577</c:v>
                </c:pt>
                <c:pt idx="526">
                  <c:v>8.6958799362182617</c:v>
                </c:pt>
                <c:pt idx="527">
                  <c:v>8.2999153137206996</c:v>
                </c:pt>
                <c:pt idx="528">
                  <c:v>8.73298740386962</c:v>
                </c:pt>
                <c:pt idx="529">
                  <c:v>8.6283884048461861</c:v>
                </c:pt>
                <c:pt idx="530">
                  <c:v>8.831173896789549</c:v>
                </c:pt>
                <c:pt idx="531">
                  <c:v>9.4600830078125</c:v>
                </c:pt>
                <c:pt idx="532">
                  <c:v>9.8450002670288015</c:v>
                </c:pt>
                <c:pt idx="533">
                  <c:v>9.3167152404785103</c:v>
                </c:pt>
                <c:pt idx="534">
                  <c:v>9.0249214172363175</c:v>
                </c:pt>
                <c:pt idx="535">
                  <c:v>9.0725250244140607</c:v>
                </c:pt>
                <c:pt idx="536">
                  <c:v>9.4518289566040004</c:v>
                </c:pt>
                <c:pt idx="537">
                  <c:v>9.1914453506469727</c:v>
                </c:pt>
                <c:pt idx="538">
                  <c:v>9.4393091201782209</c:v>
                </c:pt>
                <c:pt idx="539">
                  <c:v>8.7722864151000923</c:v>
                </c:pt>
                <c:pt idx="540">
                  <c:v>9.0978374481201101</c:v>
                </c:pt>
                <c:pt idx="541">
                  <c:v>8.8191652297973597</c:v>
                </c:pt>
                <c:pt idx="542">
                  <c:v>9.122005462646479</c:v>
                </c:pt>
                <c:pt idx="543">
                  <c:v>9.4102354049682617</c:v>
                </c:pt>
                <c:pt idx="544">
                  <c:v>9.3764085769653338</c:v>
                </c:pt>
                <c:pt idx="545">
                  <c:v>9.3986454010009695</c:v>
                </c:pt>
                <c:pt idx="546">
                  <c:v>8.8260555267333896</c:v>
                </c:pt>
                <c:pt idx="547">
                  <c:v>8.8446197509765589</c:v>
                </c:pt>
                <c:pt idx="548">
                  <c:v>8.8103475570678711</c:v>
                </c:pt>
                <c:pt idx="549">
                  <c:v>8.8184652328491211</c:v>
                </c:pt>
                <c:pt idx="550">
                  <c:v>8.7666692733764595</c:v>
                </c:pt>
                <c:pt idx="551">
                  <c:v>8.4612264633178675</c:v>
                </c:pt>
                <c:pt idx="552">
                  <c:v>8.6356163024902308</c:v>
                </c:pt>
                <c:pt idx="553">
                  <c:v>8.9157886505126918</c:v>
                </c:pt>
                <c:pt idx="554">
                  <c:v>9.4403276443481374</c:v>
                </c:pt>
                <c:pt idx="555">
                  <c:v>8.9367141723632795</c:v>
                </c:pt>
                <c:pt idx="556">
                  <c:v>9.0646352767944318</c:v>
                </c:pt>
                <c:pt idx="557">
                  <c:v>9.4094200134277326</c:v>
                </c:pt>
                <c:pt idx="558">
                  <c:v>9.8800382614135689</c:v>
                </c:pt>
                <c:pt idx="559">
                  <c:v>9.3401594161987305</c:v>
                </c:pt>
                <c:pt idx="560">
                  <c:v>9.6374387741088778</c:v>
                </c:pt>
                <c:pt idx="561">
                  <c:v>9.6469860076904279</c:v>
                </c:pt>
                <c:pt idx="562">
                  <c:v>9.1377534866332972</c:v>
                </c:pt>
                <c:pt idx="563">
                  <c:v>9.5150318145751918</c:v>
                </c:pt>
                <c:pt idx="564">
                  <c:v>10.1095724105834</c:v>
                </c:pt>
                <c:pt idx="565">
                  <c:v>10.005607604980401</c:v>
                </c:pt>
                <c:pt idx="566">
                  <c:v>9.8327007293701101</c:v>
                </c:pt>
                <c:pt idx="567">
                  <c:v>9.4791412353515607</c:v>
                </c:pt>
                <c:pt idx="568">
                  <c:v>9.791501045227049</c:v>
                </c:pt>
                <c:pt idx="569">
                  <c:v>9.6994342803955007</c:v>
                </c:pt>
                <c:pt idx="570">
                  <c:v>9.6312074661254758</c:v>
                </c:pt>
                <c:pt idx="571">
                  <c:v>9.6916809082031197</c:v>
                </c:pt>
                <c:pt idx="572">
                  <c:v>9.8554325103759748</c:v>
                </c:pt>
                <c:pt idx="573">
                  <c:v>10.237243652343698</c:v>
                </c:pt>
                <c:pt idx="574">
                  <c:v>10.9294881820678</c:v>
                </c:pt>
                <c:pt idx="575">
                  <c:v>10.753757476806602</c:v>
                </c:pt>
                <c:pt idx="576">
                  <c:v>9.9446249008178675</c:v>
                </c:pt>
                <c:pt idx="577">
                  <c:v>10.133444786071699</c:v>
                </c:pt>
                <c:pt idx="578">
                  <c:v>10.174038887023899</c:v>
                </c:pt>
                <c:pt idx="579">
                  <c:v>10.1445512771606</c:v>
                </c:pt>
                <c:pt idx="580">
                  <c:v>9.6760873794555593</c:v>
                </c:pt>
                <c:pt idx="581">
                  <c:v>10.325719833374002</c:v>
                </c:pt>
                <c:pt idx="582">
                  <c:v>10.228926658630298</c:v>
                </c:pt>
                <c:pt idx="583">
                  <c:v>9.9964132308959925</c:v>
                </c:pt>
                <c:pt idx="584">
                  <c:v>9.9301662445068306</c:v>
                </c:pt>
                <c:pt idx="585">
                  <c:v>10.092058181762598</c:v>
                </c:pt>
                <c:pt idx="586">
                  <c:v>9.7253198623657209</c:v>
                </c:pt>
                <c:pt idx="587">
                  <c:v>9.8981084823608363</c:v>
                </c:pt>
                <c:pt idx="588">
                  <c:v>9.6934242248535103</c:v>
                </c:pt>
                <c:pt idx="589">
                  <c:v>10.023231506347599</c:v>
                </c:pt>
                <c:pt idx="590">
                  <c:v>10.2501678466796</c:v>
                </c:pt>
                <c:pt idx="591">
                  <c:v>9.8172607421874982</c:v>
                </c:pt>
                <c:pt idx="592">
                  <c:v>9.8227100372314418</c:v>
                </c:pt>
                <c:pt idx="593">
                  <c:v>9.3543138504028303</c:v>
                </c:pt>
                <c:pt idx="594">
                  <c:v>9.4884090423583896</c:v>
                </c:pt>
                <c:pt idx="595">
                  <c:v>9.4499855041503906</c:v>
                </c:pt>
                <c:pt idx="596">
                  <c:v>9.4452142715454119</c:v>
                </c:pt>
                <c:pt idx="597">
                  <c:v>9.8713159561157209</c:v>
                </c:pt>
                <c:pt idx="598">
                  <c:v>9.6738653182983398</c:v>
                </c:pt>
                <c:pt idx="599">
                  <c:v>9.6905679702758682</c:v>
                </c:pt>
                <c:pt idx="600">
                  <c:v>9.2107505798339808</c:v>
                </c:pt>
                <c:pt idx="601">
                  <c:v>9.4849529266357404</c:v>
                </c:pt>
                <c:pt idx="602">
                  <c:v>8.8423757553100479</c:v>
                </c:pt>
                <c:pt idx="603">
                  <c:v>8.6250143051147408</c:v>
                </c:pt>
                <c:pt idx="604">
                  <c:v>8.3977603912353498</c:v>
                </c:pt>
                <c:pt idx="605">
                  <c:v>7.7407813072204492</c:v>
                </c:pt>
                <c:pt idx="606">
                  <c:v>7.7755017280578604</c:v>
                </c:pt>
                <c:pt idx="607">
                  <c:v>8.3367166519165004</c:v>
                </c:pt>
                <c:pt idx="608">
                  <c:v>8.8020000457763619</c:v>
                </c:pt>
                <c:pt idx="609">
                  <c:v>8.622308731079098</c:v>
                </c:pt>
                <c:pt idx="610">
                  <c:v>7.9340305328369087</c:v>
                </c:pt>
                <c:pt idx="611">
                  <c:v>7.7073688507079989</c:v>
                </c:pt>
                <c:pt idx="612">
                  <c:v>9.1053647994995099</c:v>
                </c:pt>
                <c:pt idx="613">
                  <c:v>8.8645267486572212</c:v>
                </c:pt>
                <c:pt idx="614">
                  <c:v>8.4278469085693324</c:v>
                </c:pt>
                <c:pt idx="615">
                  <c:v>8.5367078781127894</c:v>
                </c:pt>
                <c:pt idx="616">
                  <c:v>8.4283628463745082</c:v>
                </c:pt>
                <c:pt idx="617">
                  <c:v>9.1605672836303693</c:v>
                </c:pt>
                <c:pt idx="618">
                  <c:v>8.8012857437133682</c:v>
                </c:pt>
                <c:pt idx="619">
                  <c:v>8.3923931121826119</c:v>
                </c:pt>
                <c:pt idx="620">
                  <c:v>7.9019813537597603</c:v>
                </c:pt>
                <c:pt idx="621">
                  <c:v>7.9560403823852504</c:v>
                </c:pt>
                <c:pt idx="622">
                  <c:v>7.6935439109802202</c:v>
                </c:pt>
                <c:pt idx="623">
                  <c:v>8.0682058334350497</c:v>
                </c:pt>
                <c:pt idx="624">
                  <c:v>7.7250018119811994</c:v>
                </c:pt>
                <c:pt idx="625">
                  <c:v>7.7934179306030202</c:v>
                </c:pt>
                <c:pt idx="626">
                  <c:v>7.7528700828552202</c:v>
                </c:pt>
                <c:pt idx="627">
                  <c:v>8.1515026092529297</c:v>
                </c:pt>
                <c:pt idx="628">
                  <c:v>7.9141545295715288</c:v>
                </c:pt>
                <c:pt idx="629">
                  <c:v>8.4702777862548757</c:v>
                </c:pt>
                <c:pt idx="630">
                  <c:v>9.3672208786010707</c:v>
                </c:pt>
                <c:pt idx="631">
                  <c:v>8.542370796203608</c:v>
                </c:pt>
                <c:pt idx="632">
                  <c:v>8.4044294357299822</c:v>
                </c:pt>
                <c:pt idx="633">
                  <c:v>8.6518592834472621</c:v>
                </c:pt>
                <c:pt idx="634">
                  <c:v>8.4366693496704102</c:v>
                </c:pt>
                <c:pt idx="635">
                  <c:v>8.6833248138427717</c:v>
                </c:pt>
                <c:pt idx="636">
                  <c:v>8.5327911376953107</c:v>
                </c:pt>
                <c:pt idx="637">
                  <c:v>8.5498580932617099</c:v>
                </c:pt>
                <c:pt idx="638">
                  <c:v>8.4184913635253906</c:v>
                </c:pt>
                <c:pt idx="639">
                  <c:v>8.4350490570068324</c:v>
                </c:pt>
                <c:pt idx="640">
                  <c:v>8.7957744598388601</c:v>
                </c:pt>
                <c:pt idx="641">
                  <c:v>8.9408912658691406</c:v>
                </c:pt>
                <c:pt idx="642">
                  <c:v>8.5028381347656214</c:v>
                </c:pt>
                <c:pt idx="643">
                  <c:v>8.8302459716796804</c:v>
                </c:pt>
                <c:pt idx="644">
                  <c:v>8.931698799133299</c:v>
                </c:pt>
                <c:pt idx="645">
                  <c:v>9.2171316146850497</c:v>
                </c:pt>
                <c:pt idx="646">
                  <c:v>8.9403142929077095</c:v>
                </c:pt>
                <c:pt idx="647">
                  <c:v>8.5582418441772408</c:v>
                </c:pt>
                <c:pt idx="648">
                  <c:v>7.9815535545349103</c:v>
                </c:pt>
                <c:pt idx="649">
                  <c:v>7.7033791542053205</c:v>
                </c:pt>
                <c:pt idx="650">
                  <c:v>7.7503814697265589</c:v>
                </c:pt>
                <c:pt idx="651">
                  <c:v>7.9869656562805096</c:v>
                </c:pt>
                <c:pt idx="652">
                  <c:v>8.6399879455566406</c:v>
                </c:pt>
                <c:pt idx="653">
                  <c:v>8.2992410659789986</c:v>
                </c:pt>
                <c:pt idx="654">
                  <c:v>8.2568044662475497</c:v>
                </c:pt>
                <c:pt idx="655">
                  <c:v>8.6975317001342685</c:v>
                </c:pt>
                <c:pt idx="656">
                  <c:v>8.7431774139404261</c:v>
                </c:pt>
                <c:pt idx="657">
                  <c:v>8.5478630065917862</c:v>
                </c:pt>
                <c:pt idx="658">
                  <c:v>8.4991455078125</c:v>
                </c:pt>
                <c:pt idx="659">
                  <c:v>8.193721771240229</c:v>
                </c:pt>
                <c:pt idx="660">
                  <c:v>8.5445766448974574</c:v>
                </c:pt>
                <c:pt idx="661">
                  <c:v>8.5725984573364205</c:v>
                </c:pt>
                <c:pt idx="662">
                  <c:v>8.4884386062622017</c:v>
                </c:pt>
                <c:pt idx="663">
                  <c:v>8.5535192489624023</c:v>
                </c:pt>
                <c:pt idx="664">
                  <c:v>8.9372653961181587</c:v>
                </c:pt>
                <c:pt idx="665">
                  <c:v>8.4493074417114169</c:v>
                </c:pt>
                <c:pt idx="666">
                  <c:v>8.9441366195678711</c:v>
                </c:pt>
                <c:pt idx="667">
                  <c:v>8.750019073486321</c:v>
                </c:pt>
                <c:pt idx="668">
                  <c:v>8.2068805694580007</c:v>
                </c:pt>
                <c:pt idx="669">
                  <c:v>7.8447256088256792</c:v>
                </c:pt>
                <c:pt idx="670">
                  <c:v>8.0575237274169904</c:v>
                </c:pt>
                <c:pt idx="671">
                  <c:v>8.4383134841918839</c:v>
                </c:pt>
                <c:pt idx="672">
                  <c:v>9.1543540954589808</c:v>
                </c:pt>
                <c:pt idx="673">
                  <c:v>8.8683786392211879</c:v>
                </c:pt>
                <c:pt idx="674">
                  <c:v>8.3439788818359286</c:v>
                </c:pt>
                <c:pt idx="675">
                  <c:v>8.6399517059326083</c:v>
                </c:pt>
                <c:pt idx="676">
                  <c:v>8.6948432922363192</c:v>
                </c:pt>
                <c:pt idx="677">
                  <c:v>8.5682258605956978</c:v>
                </c:pt>
                <c:pt idx="678">
                  <c:v>7.9889421463012598</c:v>
                </c:pt>
                <c:pt idx="679">
                  <c:v>8.6346063613891602</c:v>
                </c:pt>
                <c:pt idx="680">
                  <c:v>8.4610919952392507</c:v>
                </c:pt>
                <c:pt idx="681">
                  <c:v>8.6469030380249006</c:v>
                </c:pt>
                <c:pt idx="682">
                  <c:v>8.0710477828979492</c:v>
                </c:pt>
                <c:pt idx="683">
                  <c:v>8.6215991973876918</c:v>
                </c:pt>
                <c:pt idx="684">
                  <c:v>9.0715923309326119</c:v>
                </c:pt>
                <c:pt idx="685">
                  <c:v>9.082051277160641</c:v>
                </c:pt>
                <c:pt idx="686">
                  <c:v>8.6048631668090785</c:v>
                </c:pt>
                <c:pt idx="687">
                  <c:v>8.3684158325195295</c:v>
                </c:pt>
                <c:pt idx="688">
                  <c:v>8.1436567306518484</c:v>
                </c:pt>
                <c:pt idx="689">
                  <c:v>8.0187492370605398</c:v>
                </c:pt>
                <c:pt idx="690">
                  <c:v>8.0097913742065394</c:v>
                </c:pt>
                <c:pt idx="691">
                  <c:v>8.2783432006835884</c:v>
                </c:pt>
                <c:pt idx="692">
                  <c:v>8.696974754333489</c:v>
                </c:pt>
                <c:pt idx="693">
                  <c:v>8.6965837478637695</c:v>
                </c:pt>
                <c:pt idx="694">
                  <c:v>8.3420410156250018</c:v>
                </c:pt>
                <c:pt idx="695">
                  <c:v>8.3100938796997035</c:v>
                </c:pt>
                <c:pt idx="696">
                  <c:v>7.705646038055419</c:v>
                </c:pt>
                <c:pt idx="697">
                  <c:v>7.6433811187744096</c:v>
                </c:pt>
                <c:pt idx="698">
                  <c:v>7.8071765899658194</c:v>
                </c:pt>
                <c:pt idx="699">
                  <c:v>8.1526441574096662</c:v>
                </c:pt>
                <c:pt idx="700">
                  <c:v>8.5897626876831001</c:v>
                </c:pt>
                <c:pt idx="701">
                  <c:v>7.9366302490234304</c:v>
                </c:pt>
                <c:pt idx="702">
                  <c:v>8.5394563674926705</c:v>
                </c:pt>
                <c:pt idx="703">
                  <c:v>8.65142822265625</c:v>
                </c:pt>
                <c:pt idx="704">
                  <c:v>8.9548110961913991</c:v>
                </c:pt>
                <c:pt idx="705">
                  <c:v>9.8776521682739205</c:v>
                </c:pt>
                <c:pt idx="706">
                  <c:v>9.5656003952026314</c:v>
                </c:pt>
                <c:pt idx="707">
                  <c:v>9.6293745040893501</c:v>
                </c:pt>
                <c:pt idx="708">
                  <c:v>9.4496545791625923</c:v>
                </c:pt>
                <c:pt idx="709">
                  <c:v>9.3766164779663033</c:v>
                </c:pt>
                <c:pt idx="710">
                  <c:v>8.8931541442871094</c:v>
                </c:pt>
                <c:pt idx="711">
                  <c:v>9.2246170043945259</c:v>
                </c:pt>
                <c:pt idx="712">
                  <c:v>8.4610052108764595</c:v>
                </c:pt>
                <c:pt idx="713">
                  <c:v>8.9242448806762695</c:v>
                </c:pt>
                <c:pt idx="714">
                  <c:v>8.3178863525390625</c:v>
                </c:pt>
                <c:pt idx="715">
                  <c:v>8.4741506576537997</c:v>
                </c:pt>
                <c:pt idx="716">
                  <c:v>8.6491918563842702</c:v>
                </c:pt>
                <c:pt idx="717">
                  <c:v>9.4310483932495099</c:v>
                </c:pt>
                <c:pt idx="718">
                  <c:v>8.9843683242797763</c:v>
                </c:pt>
                <c:pt idx="719">
                  <c:v>9.0654687881469727</c:v>
                </c:pt>
                <c:pt idx="720">
                  <c:v>8.5777196884155185</c:v>
                </c:pt>
                <c:pt idx="721">
                  <c:v>8.3037624359130806</c:v>
                </c:pt>
                <c:pt idx="722">
                  <c:v>7.7884349822998002</c:v>
                </c:pt>
                <c:pt idx="723">
                  <c:v>7.7947411537170401</c:v>
                </c:pt>
                <c:pt idx="724">
                  <c:v>7.81095266342163</c:v>
                </c:pt>
                <c:pt idx="725">
                  <c:v>7.6520037651061994</c:v>
                </c:pt>
                <c:pt idx="726">
                  <c:v>7.4567103385925204</c:v>
                </c:pt>
                <c:pt idx="727">
                  <c:v>7.1630744934081996</c:v>
                </c:pt>
                <c:pt idx="728">
                  <c:v>7.4001784324646005</c:v>
                </c:pt>
                <c:pt idx="729">
                  <c:v>6.6738963127136213</c:v>
                </c:pt>
                <c:pt idx="730">
                  <c:v>6.6436572074890092</c:v>
                </c:pt>
                <c:pt idx="731">
                  <c:v>6.5729918479919389</c:v>
                </c:pt>
                <c:pt idx="732">
                  <c:v>6.5174670219421307</c:v>
                </c:pt>
                <c:pt idx="733">
                  <c:v>5.7428388595580993</c:v>
                </c:pt>
                <c:pt idx="734">
                  <c:v>5.8536262512206996</c:v>
                </c:pt>
                <c:pt idx="735">
                  <c:v>5.9785671234130815</c:v>
                </c:pt>
                <c:pt idx="736">
                  <c:v>6.06280040740966</c:v>
                </c:pt>
                <c:pt idx="737">
                  <c:v>7.0734210014343217</c:v>
                </c:pt>
                <c:pt idx="738">
                  <c:v>6.9053463935852006</c:v>
                </c:pt>
                <c:pt idx="739">
                  <c:v>6.9807524681091309</c:v>
                </c:pt>
                <c:pt idx="740">
                  <c:v>6.4914598464965794</c:v>
                </c:pt>
                <c:pt idx="741">
                  <c:v>7.3034253120422301</c:v>
                </c:pt>
                <c:pt idx="742">
                  <c:v>6.9111886024475098</c:v>
                </c:pt>
                <c:pt idx="743">
                  <c:v>8.4497108459472621</c:v>
                </c:pt>
                <c:pt idx="744">
                  <c:v>8.6030530929565376</c:v>
                </c:pt>
                <c:pt idx="745">
                  <c:v>8.6363363265991193</c:v>
                </c:pt>
                <c:pt idx="746">
                  <c:v>8.1005926132202113</c:v>
                </c:pt>
                <c:pt idx="747">
                  <c:v>8.0786228179931605</c:v>
                </c:pt>
                <c:pt idx="748">
                  <c:v>7.60357618331909</c:v>
                </c:pt>
                <c:pt idx="749">
                  <c:v>7.8918128013610795</c:v>
                </c:pt>
                <c:pt idx="750">
                  <c:v>8.4941291809081978</c:v>
                </c:pt>
                <c:pt idx="751">
                  <c:v>8.0996694564819318</c:v>
                </c:pt>
                <c:pt idx="752">
                  <c:v>8.5869579315185494</c:v>
                </c:pt>
                <c:pt idx="753">
                  <c:v>8.9760847091674822</c:v>
                </c:pt>
                <c:pt idx="754">
                  <c:v>8.877704620361321</c:v>
                </c:pt>
                <c:pt idx="755">
                  <c:v>8.9607372283935511</c:v>
                </c:pt>
                <c:pt idx="756">
                  <c:v>9.578685760498038</c:v>
                </c:pt>
                <c:pt idx="757">
                  <c:v>9.7703990936279297</c:v>
                </c:pt>
                <c:pt idx="758">
                  <c:v>9.8703737258911062</c:v>
                </c:pt>
                <c:pt idx="759">
                  <c:v>9.1643800735473597</c:v>
                </c:pt>
                <c:pt idx="760">
                  <c:v>9.9551925659179634</c:v>
                </c:pt>
                <c:pt idx="761">
                  <c:v>9.1642751693725462</c:v>
                </c:pt>
                <c:pt idx="762">
                  <c:v>9.6077222824096626</c:v>
                </c:pt>
                <c:pt idx="763">
                  <c:v>9.2167558670043892</c:v>
                </c:pt>
                <c:pt idx="764">
                  <c:v>9.1373195648193288</c:v>
                </c:pt>
                <c:pt idx="765">
                  <c:v>9.2918806076049805</c:v>
                </c:pt>
                <c:pt idx="766">
                  <c:v>9.0819883346557599</c:v>
                </c:pt>
                <c:pt idx="767">
                  <c:v>9.7642593383788991</c:v>
                </c:pt>
                <c:pt idx="768">
                  <c:v>10.5576629638671</c:v>
                </c:pt>
                <c:pt idx="769">
                  <c:v>9.7025108337402326</c:v>
                </c:pt>
                <c:pt idx="770">
                  <c:v>9.7750835418701101</c:v>
                </c:pt>
                <c:pt idx="771">
                  <c:v>9.9787473678588778</c:v>
                </c:pt>
                <c:pt idx="772">
                  <c:v>10.345452308654702</c:v>
                </c:pt>
                <c:pt idx="773">
                  <c:v>10.6274261474609</c:v>
                </c:pt>
                <c:pt idx="774">
                  <c:v>10.256303787231397</c:v>
                </c:pt>
                <c:pt idx="775">
                  <c:v>10.554636001586903</c:v>
                </c:pt>
                <c:pt idx="776">
                  <c:v>10.372224807739201</c:v>
                </c:pt>
                <c:pt idx="777">
                  <c:v>9.8420181274413991</c:v>
                </c:pt>
                <c:pt idx="778">
                  <c:v>10.161954879760701</c:v>
                </c:pt>
                <c:pt idx="779">
                  <c:v>10.657987594604402</c:v>
                </c:pt>
                <c:pt idx="780">
                  <c:v>10.266563415527301</c:v>
                </c:pt>
                <c:pt idx="781">
                  <c:v>10.372082710266104</c:v>
                </c:pt>
                <c:pt idx="782">
                  <c:v>10.7471094131469</c:v>
                </c:pt>
                <c:pt idx="783">
                  <c:v>10.1705884933471</c:v>
                </c:pt>
                <c:pt idx="784">
                  <c:v>10.692217826843201</c:v>
                </c:pt>
                <c:pt idx="785">
                  <c:v>11.0273008346557</c:v>
                </c:pt>
                <c:pt idx="786">
                  <c:v>10.802050590515101</c:v>
                </c:pt>
                <c:pt idx="787">
                  <c:v>11.483020782470698</c:v>
                </c:pt>
                <c:pt idx="788">
                  <c:v>11.189547538757303</c:v>
                </c:pt>
                <c:pt idx="789">
                  <c:v>10.856402397155703</c:v>
                </c:pt>
                <c:pt idx="790">
                  <c:v>10.917953491210898</c:v>
                </c:pt>
                <c:pt idx="791">
                  <c:v>10.972185134887601</c:v>
                </c:pt>
                <c:pt idx="792">
                  <c:v>11.702639579772901</c:v>
                </c:pt>
                <c:pt idx="793">
                  <c:v>12.142524719238201</c:v>
                </c:pt>
                <c:pt idx="794">
                  <c:v>11.096467971801701</c:v>
                </c:pt>
                <c:pt idx="795">
                  <c:v>11.324199676513603</c:v>
                </c:pt>
                <c:pt idx="796">
                  <c:v>11.843340873718201</c:v>
                </c:pt>
                <c:pt idx="797">
                  <c:v>12.833131790161101</c:v>
                </c:pt>
                <c:pt idx="798">
                  <c:v>12.823593139648402</c:v>
                </c:pt>
                <c:pt idx="799">
                  <c:v>12.839875221252401</c:v>
                </c:pt>
                <c:pt idx="800">
                  <c:v>12.174448013305602</c:v>
                </c:pt>
                <c:pt idx="801">
                  <c:v>11.9302825927734</c:v>
                </c:pt>
                <c:pt idx="802">
                  <c:v>11.473355293273899</c:v>
                </c:pt>
                <c:pt idx="803">
                  <c:v>11.534686088562001</c:v>
                </c:pt>
                <c:pt idx="804">
                  <c:v>11.000831604003899</c:v>
                </c:pt>
                <c:pt idx="805">
                  <c:v>10.947953224182099</c:v>
                </c:pt>
                <c:pt idx="806">
                  <c:v>10.8103790283203</c:v>
                </c:pt>
                <c:pt idx="807">
                  <c:v>11.313482284545804</c:v>
                </c:pt>
                <c:pt idx="808">
                  <c:v>11.261836051940902</c:v>
                </c:pt>
                <c:pt idx="809">
                  <c:v>11.526559829711902</c:v>
                </c:pt>
                <c:pt idx="810">
                  <c:v>11.840476989746001</c:v>
                </c:pt>
                <c:pt idx="811">
                  <c:v>12.381849288940401</c:v>
                </c:pt>
                <c:pt idx="812">
                  <c:v>11.789563179016101</c:v>
                </c:pt>
                <c:pt idx="813">
                  <c:v>12.082231521606401</c:v>
                </c:pt>
                <c:pt idx="814">
                  <c:v>12.131849288940399</c:v>
                </c:pt>
                <c:pt idx="815">
                  <c:v>12.343998908996499</c:v>
                </c:pt>
                <c:pt idx="816">
                  <c:v>13.121288299560501</c:v>
                </c:pt>
                <c:pt idx="817">
                  <c:v>11.520238876342702</c:v>
                </c:pt>
                <c:pt idx="818">
                  <c:v>11.785451889038002</c:v>
                </c:pt>
                <c:pt idx="819">
                  <c:v>11.563011169433498</c:v>
                </c:pt>
                <c:pt idx="820">
                  <c:v>11.3343095779418</c:v>
                </c:pt>
                <c:pt idx="821">
                  <c:v>11.649729728698698</c:v>
                </c:pt>
                <c:pt idx="822">
                  <c:v>11.508768081664998</c:v>
                </c:pt>
                <c:pt idx="823">
                  <c:v>11.3370351791381</c:v>
                </c:pt>
                <c:pt idx="824">
                  <c:v>11.074667930603002</c:v>
                </c:pt>
                <c:pt idx="825">
                  <c:v>11.377588272094702</c:v>
                </c:pt>
                <c:pt idx="826">
                  <c:v>11.250185012817301</c:v>
                </c:pt>
                <c:pt idx="827">
                  <c:v>10.675298690795801</c:v>
                </c:pt>
                <c:pt idx="828">
                  <c:v>11.574422836303702</c:v>
                </c:pt>
                <c:pt idx="829">
                  <c:v>12.172878265380801</c:v>
                </c:pt>
                <c:pt idx="830">
                  <c:v>12.079236984252899</c:v>
                </c:pt>
                <c:pt idx="831">
                  <c:v>11.367326736450099</c:v>
                </c:pt>
                <c:pt idx="832">
                  <c:v>11.154478073120099</c:v>
                </c:pt>
                <c:pt idx="833">
                  <c:v>10.837983131408603</c:v>
                </c:pt>
                <c:pt idx="834">
                  <c:v>10.4961223602294</c:v>
                </c:pt>
                <c:pt idx="835">
                  <c:v>10.6726121902465</c:v>
                </c:pt>
                <c:pt idx="836">
                  <c:v>11.025718688964799</c:v>
                </c:pt>
                <c:pt idx="837">
                  <c:v>11.1793661117553</c:v>
                </c:pt>
                <c:pt idx="838">
                  <c:v>11.315567016601502</c:v>
                </c:pt>
                <c:pt idx="839">
                  <c:v>10.931512832641602</c:v>
                </c:pt>
                <c:pt idx="840">
                  <c:v>10.905845642089801</c:v>
                </c:pt>
                <c:pt idx="841">
                  <c:v>11.506443023681602</c:v>
                </c:pt>
                <c:pt idx="842">
                  <c:v>11.763774871826103</c:v>
                </c:pt>
                <c:pt idx="843">
                  <c:v>11.322707176208402</c:v>
                </c:pt>
                <c:pt idx="844">
                  <c:v>11.503530502319302</c:v>
                </c:pt>
                <c:pt idx="845">
                  <c:v>11.490225791931099</c:v>
                </c:pt>
                <c:pt idx="846">
                  <c:v>12.549158096313398</c:v>
                </c:pt>
                <c:pt idx="847">
                  <c:v>12.492070198059</c:v>
                </c:pt>
                <c:pt idx="848">
                  <c:v>12.580628395080501</c:v>
                </c:pt>
                <c:pt idx="849">
                  <c:v>11.948728561401298</c:v>
                </c:pt>
                <c:pt idx="850">
                  <c:v>12.510661125183098</c:v>
                </c:pt>
                <c:pt idx="851">
                  <c:v>12.784790992736799</c:v>
                </c:pt>
                <c:pt idx="852">
                  <c:v>12.054116249084402</c:v>
                </c:pt>
                <c:pt idx="853">
                  <c:v>12.594343185424798</c:v>
                </c:pt>
                <c:pt idx="854">
                  <c:v>11.907654762268002</c:v>
                </c:pt>
                <c:pt idx="855">
                  <c:v>11.957236289978004</c:v>
                </c:pt>
                <c:pt idx="856">
                  <c:v>11.801857948303201</c:v>
                </c:pt>
                <c:pt idx="857">
                  <c:v>12.2811479568481</c:v>
                </c:pt>
                <c:pt idx="858">
                  <c:v>12.175640106201103</c:v>
                </c:pt>
                <c:pt idx="859">
                  <c:v>11.697657585144</c:v>
                </c:pt>
                <c:pt idx="860">
                  <c:v>11.612154960632299</c:v>
                </c:pt>
                <c:pt idx="861">
                  <c:v>11.547809600829998</c:v>
                </c:pt>
                <c:pt idx="862">
                  <c:v>11.7508497238159</c:v>
                </c:pt>
                <c:pt idx="863">
                  <c:v>11.2710409164428</c:v>
                </c:pt>
                <c:pt idx="864">
                  <c:v>11.504693031311</c:v>
                </c:pt>
                <c:pt idx="865">
                  <c:v>12.976213455200099</c:v>
                </c:pt>
                <c:pt idx="866">
                  <c:v>12.539830207824702</c:v>
                </c:pt>
                <c:pt idx="867">
                  <c:v>12.1976356506347</c:v>
                </c:pt>
                <c:pt idx="868">
                  <c:v>13.064619064331</c:v>
                </c:pt>
                <c:pt idx="869">
                  <c:v>14.007056236267003</c:v>
                </c:pt>
                <c:pt idx="870">
                  <c:v>14.052529335021903</c:v>
                </c:pt>
                <c:pt idx="871">
                  <c:v>13.852966308593702</c:v>
                </c:pt>
                <c:pt idx="872">
                  <c:v>14.5819692611694</c:v>
                </c:pt>
                <c:pt idx="873">
                  <c:v>13.730031967163001</c:v>
                </c:pt>
                <c:pt idx="874">
                  <c:v>14.137355804443301</c:v>
                </c:pt>
                <c:pt idx="875">
                  <c:v>13.382499694824203</c:v>
                </c:pt>
                <c:pt idx="876">
                  <c:v>13.800545692443801</c:v>
                </c:pt>
                <c:pt idx="877">
                  <c:v>12.870902061462402</c:v>
                </c:pt>
                <c:pt idx="878">
                  <c:v>12.8843774795532</c:v>
                </c:pt>
                <c:pt idx="879">
                  <c:v>13.463562011718702</c:v>
                </c:pt>
                <c:pt idx="880">
                  <c:v>13.1791229248046</c:v>
                </c:pt>
                <c:pt idx="881">
                  <c:v>14.537751197814901</c:v>
                </c:pt>
                <c:pt idx="882">
                  <c:v>13.572155952453603</c:v>
                </c:pt>
                <c:pt idx="883">
                  <c:v>13.7993068695068</c:v>
                </c:pt>
                <c:pt idx="884">
                  <c:v>13.200934410095202</c:v>
                </c:pt>
                <c:pt idx="885">
                  <c:v>12.951036453247003</c:v>
                </c:pt>
                <c:pt idx="886">
                  <c:v>13.114092826843201</c:v>
                </c:pt>
                <c:pt idx="887">
                  <c:v>12.5295600891113</c:v>
                </c:pt>
                <c:pt idx="888">
                  <c:v>12.6141443252563</c:v>
                </c:pt>
                <c:pt idx="889">
                  <c:v>12.981344223022402</c:v>
                </c:pt>
                <c:pt idx="890">
                  <c:v>12.595496177673304</c:v>
                </c:pt>
                <c:pt idx="891">
                  <c:v>13.216191291809</c:v>
                </c:pt>
                <c:pt idx="892">
                  <c:v>12.734832763671797</c:v>
                </c:pt>
                <c:pt idx="893">
                  <c:v>12.972096443176202</c:v>
                </c:pt>
                <c:pt idx="894">
                  <c:v>13.281001091003398</c:v>
                </c:pt>
                <c:pt idx="895">
                  <c:v>13.823461532592702</c:v>
                </c:pt>
                <c:pt idx="896">
                  <c:v>13.996624946594199</c:v>
                </c:pt>
                <c:pt idx="897">
                  <c:v>13.5827131271362</c:v>
                </c:pt>
                <c:pt idx="898">
                  <c:v>13.526434898376403</c:v>
                </c:pt>
                <c:pt idx="899">
                  <c:v>13.947699546813899</c:v>
                </c:pt>
                <c:pt idx="900">
                  <c:v>13.757721900939901</c:v>
                </c:pt>
                <c:pt idx="901">
                  <c:v>13.488487243652301</c:v>
                </c:pt>
                <c:pt idx="902">
                  <c:v>13.553677558898901</c:v>
                </c:pt>
                <c:pt idx="903">
                  <c:v>13.692614555358801</c:v>
                </c:pt>
                <c:pt idx="904">
                  <c:v>13.294633865356399</c:v>
                </c:pt>
                <c:pt idx="905">
                  <c:v>14.648213386535597</c:v>
                </c:pt>
                <c:pt idx="906">
                  <c:v>14.469202041625902</c:v>
                </c:pt>
                <c:pt idx="907">
                  <c:v>14.138028144836396</c:v>
                </c:pt>
                <c:pt idx="908">
                  <c:v>13.674612045288002</c:v>
                </c:pt>
                <c:pt idx="909">
                  <c:v>13.6663608551025</c:v>
                </c:pt>
                <c:pt idx="910">
                  <c:v>13.590358734130799</c:v>
                </c:pt>
                <c:pt idx="911">
                  <c:v>13.263710021972598</c:v>
                </c:pt>
                <c:pt idx="912">
                  <c:v>13.3139600753784</c:v>
                </c:pt>
                <c:pt idx="913">
                  <c:v>12.7538938522338</c:v>
                </c:pt>
                <c:pt idx="914">
                  <c:v>12.608750343322701</c:v>
                </c:pt>
                <c:pt idx="915">
                  <c:v>12.460559844970701</c:v>
                </c:pt>
                <c:pt idx="916">
                  <c:v>12.4207563400268</c:v>
                </c:pt>
                <c:pt idx="917">
                  <c:v>12.823651313781701</c:v>
                </c:pt>
                <c:pt idx="918">
                  <c:v>12.8120574951171</c:v>
                </c:pt>
                <c:pt idx="919">
                  <c:v>12.310091972351</c:v>
                </c:pt>
                <c:pt idx="920">
                  <c:v>13.2036800384521</c:v>
                </c:pt>
                <c:pt idx="921">
                  <c:v>14.078336715698201</c:v>
                </c:pt>
                <c:pt idx="922">
                  <c:v>14.3179874420166</c:v>
                </c:pt>
                <c:pt idx="923">
                  <c:v>13.158983230590801</c:v>
                </c:pt>
                <c:pt idx="924">
                  <c:v>12.866479873657203</c:v>
                </c:pt>
                <c:pt idx="925">
                  <c:v>13.010055541992099</c:v>
                </c:pt>
                <c:pt idx="926">
                  <c:v>13.462721824645902</c:v>
                </c:pt>
                <c:pt idx="927">
                  <c:v>14.129076004028303</c:v>
                </c:pt>
                <c:pt idx="928">
                  <c:v>14.4981327056884</c:v>
                </c:pt>
                <c:pt idx="929">
                  <c:v>13.9548435211181</c:v>
                </c:pt>
                <c:pt idx="930">
                  <c:v>14.331166267395</c:v>
                </c:pt>
                <c:pt idx="931">
                  <c:v>13.681933403015098</c:v>
                </c:pt>
                <c:pt idx="932">
                  <c:v>14.584223747253397</c:v>
                </c:pt>
                <c:pt idx="933">
                  <c:v>14.575964927673303</c:v>
                </c:pt>
                <c:pt idx="934">
                  <c:v>14.032980918884201</c:v>
                </c:pt>
                <c:pt idx="935">
                  <c:v>14.105935096740701</c:v>
                </c:pt>
                <c:pt idx="936">
                  <c:v>14.815596580505304</c:v>
                </c:pt>
                <c:pt idx="937">
                  <c:v>15.266820907592701</c:v>
                </c:pt>
                <c:pt idx="938">
                  <c:v>14.825909614562901</c:v>
                </c:pt>
                <c:pt idx="939">
                  <c:v>14.9479055404663</c:v>
                </c:pt>
                <c:pt idx="940">
                  <c:v>14.238735198974599</c:v>
                </c:pt>
                <c:pt idx="941">
                  <c:v>14.985255241394</c:v>
                </c:pt>
                <c:pt idx="942">
                  <c:v>16.031764984130799</c:v>
                </c:pt>
                <c:pt idx="943">
                  <c:v>15.911728858947702</c:v>
                </c:pt>
                <c:pt idx="944">
                  <c:v>15.587170600891099</c:v>
                </c:pt>
                <c:pt idx="945">
                  <c:v>14.662137031555101</c:v>
                </c:pt>
                <c:pt idx="946">
                  <c:v>14.806947708129801</c:v>
                </c:pt>
                <c:pt idx="947">
                  <c:v>14.9645547866821</c:v>
                </c:pt>
                <c:pt idx="948">
                  <c:v>14.311380386352498</c:v>
                </c:pt>
                <c:pt idx="949">
                  <c:v>14.9128704071044</c:v>
                </c:pt>
                <c:pt idx="950">
                  <c:v>14.465126037597601</c:v>
                </c:pt>
                <c:pt idx="951">
                  <c:v>15.285996437072702</c:v>
                </c:pt>
                <c:pt idx="952">
                  <c:v>15.5689373016357</c:v>
                </c:pt>
                <c:pt idx="953">
                  <c:v>14.928102493286101</c:v>
                </c:pt>
                <c:pt idx="954">
                  <c:v>14.935027122497498</c:v>
                </c:pt>
                <c:pt idx="955">
                  <c:v>14.991798400878897</c:v>
                </c:pt>
                <c:pt idx="956">
                  <c:v>14.469759941101001</c:v>
                </c:pt>
                <c:pt idx="957">
                  <c:v>14.789264678955</c:v>
                </c:pt>
                <c:pt idx="958">
                  <c:v>13.909440994262601</c:v>
                </c:pt>
                <c:pt idx="959">
                  <c:v>14.173910140991199</c:v>
                </c:pt>
                <c:pt idx="960">
                  <c:v>14.493780136108304</c:v>
                </c:pt>
                <c:pt idx="961">
                  <c:v>14.4018449783325</c:v>
                </c:pt>
                <c:pt idx="962">
                  <c:v>14.812564849853501</c:v>
                </c:pt>
                <c:pt idx="963">
                  <c:v>14.264489173889102</c:v>
                </c:pt>
                <c:pt idx="964">
                  <c:v>14.221654891967702</c:v>
                </c:pt>
                <c:pt idx="965">
                  <c:v>13.796460151672299</c:v>
                </c:pt>
                <c:pt idx="966">
                  <c:v>13.721468925475998</c:v>
                </c:pt>
                <c:pt idx="967">
                  <c:v>14.879469871520904</c:v>
                </c:pt>
                <c:pt idx="968">
                  <c:v>14.326916694641103</c:v>
                </c:pt>
                <c:pt idx="969">
                  <c:v>14.2120246887207</c:v>
                </c:pt>
                <c:pt idx="970">
                  <c:v>14.776382446289</c:v>
                </c:pt>
                <c:pt idx="971">
                  <c:v>14.755619049072202</c:v>
                </c:pt>
                <c:pt idx="972">
                  <c:v>15.251659393310501</c:v>
                </c:pt>
                <c:pt idx="973">
                  <c:v>14.7621450424194</c:v>
                </c:pt>
                <c:pt idx="974">
                  <c:v>14.459220886230399</c:v>
                </c:pt>
                <c:pt idx="975">
                  <c:v>14.802552223205504</c:v>
                </c:pt>
                <c:pt idx="976">
                  <c:v>15.2893104553222</c:v>
                </c:pt>
                <c:pt idx="977">
                  <c:v>14.799984931945803</c:v>
                </c:pt>
                <c:pt idx="978">
                  <c:v>15.527063369750898</c:v>
                </c:pt>
                <c:pt idx="979">
                  <c:v>16.343215942382795</c:v>
                </c:pt>
                <c:pt idx="980">
                  <c:v>16.234380722045898</c:v>
                </c:pt>
                <c:pt idx="981">
                  <c:v>15.420314788818301</c:v>
                </c:pt>
                <c:pt idx="982">
                  <c:v>16.566186904907198</c:v>
                </c:pt>
                <c:pt idx="983">
                  <c:v>15.669795989990202</c:v>
                </c:pt>
                <c:pt idx="984">
                  <c:v>16.3972969055175</c:v>
                </c:pt>
                <c:pt idx="985">
                  <c:v>15.9639120101928</c:v>
                </c:pt>
                <c:pt idx="986">
                  <c:v>15.294812202453601</c:v>
                </c:pt>
                <c:pt idx="987">
                  <c:v>14.867405891418402</c:v>
                </c:pt>
                <c:pt idx="988">
                  <c:v>15.2667627334594</c:v>
                </c:pt>
                <c:pt idx="989">
                  <c:v>14.696078300475998</c:v>
                </c:pt>
                <c:pt idx="990">
                  <c:v>14.709314346313398</c:v>
                </c:pt>
                <c:pt idx="991">
                  <c:v>14.905209541320803</c:v>
                </c:pt>
                <c:pt idx="992">
                  <c:v>15.0202322006225</c:v>
                </c:pt>
                <c:pt idx="993">
                  <c:v>14.960053443908603</c:v>
                </c:pt>
                <c:pt idx="994">
                  <c:v>14.896809577941802</c:v>
                </c:pt>
                <c:pt idx="995">
                  <c:v>15.364535331726003</c:v>
                </c:pt>
                <c:pt idx="996">
                  <c:v>15.069796562194801</c:v>
                </c:pt>
                <c:pt idx="997">
                  <c:v>14.718126296996999</c:v>
                </c:pt>
                <c:pt idx="998">
                  <c:v>14.905482292175206</c:v>
                </c:pt>
                <c:pt idx="999">
                  <c:v>15.405944824218702</c:v>
                </c:pt>
                <c:pt idx="1000">
                  <c:v>15.132957458496</c:v>
                </c:pt>
                <c:pt idx="1001">
                  <c:v>15.765711784362701</c:v>
                </c:pt>
                <c:pt idx="1002">
                  <c:v>14.705608367919902</c:v>
                </c:pt>
                <c:pt idx="1003">
                  <c:v>15.419939994812001</c:v>
                </c:pt>
                <c:pt idx="1004">
                  <c:v>14.615823745727498</c:v>
                </c:pt>
                <c:pt idx="1005">
                  <c:v>14.618785858154199</c:v>
                </c:pt>
                <c:pt idx="1006">
                  <c:v>15.444911003112699</c:v>
                </c:pt>
                <c:pt idx="1007">
                  <c:v>14.512131690979</c:v>
                </c:pt>
                <c:pt idx="1008">
                  <c:v>14.070144653320302</c:v>
                </c:pt>
                <c:pt idx="1009">
                  <c:v>14.4166259765625</c:v>
                </c:pt>
                <c:pt idx="1010">
                  <c:v>13.968100547790501</c:v>
                </c:pt>
                <c:pt idx="1011">
                  <c:v>14.308758735656699</c:v>
                </c:pt>
                <c:pt idx="1012">
                  <c:v>14.016696929931602</c:v>
                </c:pt>
                <c:pt idx="1013">
                  <c:v>14.618130683898897</c:v>
                </c:pt>
                <c:pt idx="1014">
                  <c:v>15.164899826049801</c:v>
                </c:pt>
                <c:pt idx="1015">
                  <c:v>15.274255752563398</c:v>
                </c:pt>
                <c:pt idx="1016">
                  <c:v>15.322024345397899</c:v>
                </c:pt>
                <c:pt idx="1017">
                  <c:v>15.10080909729</c:v>
                </c:pt>
                <c:pt idx="1018">
                  <c:v>15.3747215270996</c:v>
                </c:pt>
                <c:pt idx="1019">
                  <c:v>15.5086297988891</c:v>
                </c:pt>
                <c:pt idx="1020">
                  <c:v>14.6054277420043</c:v>
                </c:pt>
                <c:pt idx="1021">
                  <c:v>14.740138053893999</c:v>
                </c:pt>
                <c:pt idx="1022">
                  <c:v>14.773583412170399</c:v>
                </c:pt>
                <c:pt idx="1023">
                  <c:v>14.698776245117099</c:v>
                </c:pt>
                <c:pt idx="1024">
                  <c:v>15.637205123901298</c:v>
                </c:pt>
                <c:pt idx="1025">
                  <c:v>13.912142753601001</c:v>
                </c:pt>
                <c:pt idx="1026">
                  <c:v>13.639250755309998</c:v>
                </c:pt>
                <c:pt idx="1027">
                  <c:v>13.756463050842202</c:v>
                </c:pt>
                <c:pt idx="1028">
                  <c:v>14.543594360351499</c:v>
                </c:pt>
                <c:pt idx="1029">
                  <c:v>14.899785041809002</c:v>
                </c:pt>
                <c:pt idx="1030">
                  <c:v>15.332892417907704</c:v>
                </c:pt>
                <c:pt idx="1031">
                  <c:v>14.618563652038498</c:v>
                </c:pt>
                <c:pt idx="1032">
                  <c:v>14.4449367523193</c:v>
                </c:pt>
                <c:pt idx="1033">
                  <c:v>15.647899627685501</c:v>
                </c:pt>
                <c:pt idx="1034">
                  <c:v>15.041922569274901</c:v>
                </c:pt>
                <c:pt idx="1035">
                  <c:v>15.146377563476497</c:v>
                </c:pt>
                <c:pt idx="1036">
                  <c:v>15.715663909912099</c:v>
                </c:pt>
                <c:pt idx="1037">
                  <c:v>15.117765426635698</c:v>
                </c:pt>
                <c:pt idx="1038">
                  <c:v>15.2898645401</c:v>
                </c:pt>
                <c:pt idx="1039">
                  <c:v>16.190013885498001</c:v>
                </c:pt>
                <c:pt idx="1040">
                  <c:v>15.701173782348599</c:v>
                </c:pt>
                <c:pt idx="1041">
                  <c:v>15.845646858215304</c:v>
                </c:pt>
                <c:pt idx="1042">
                  <c:v>16.030012130737294</c:v>
                </c:pt>
                <c:pt idx="1043">
                  <c:v>14.9101133346557</c:v>
                </c:pt>
                <c:pt idx="1044">
                  <c:v>13.995424270629803</c:v>
                </c:pt>
                <c:pt idx="1045">
                  <c:v>14.520281791686999</c:v>
                </c:pt>
                <c:pt idx="1046">
                  <c:v>14.620198249816799</c:v>
                </c:pt>
                <c:pt idx="1047">
                  <c:v>14.987776756286602</c:v>
                </c:pt>
                <c:pt idx="1048">
                  <c:v>14.099937438964801</c:v>
                </c:pt>
                <c:pt idx="1049">
                  <c:v>13.942501068115202</c:v>
                </c:pt>
                <c:pt idx="1050">
                  <c:v>13.155783653259201</c:v>
                </c:pt>
                <c:pt idx="1051">
                  <c:v>13.7298669815063</c:v>
                </c:pt>
                <c:pt idx="1052">
                  <c:v>12.7092475891113</c:v>
                </c:pt>
                <c:pt idx="1053">
                  <c:v>13.468265533447202</c:v>
                </c:pt>
                <c:pt idx="1054">
                  <c:v>13.3141822814941</c:v>
                </c:pt>
                <c:pt idx="1055">
                  <c:v>13.391992568969702</c:v>
                </c:pt>
                <c:pt idx="1056">
                  <c:v>13.264050483703601</c:v>
                </c:pt>
                <c:pt idx="1057">
                  <c:v>13.318153381347598</c:v>
                </c:pt>
                <c:pt idx="1058">
                  <c:v>13.069622993469201</c:v>
                </c:pt>
                <c:pt idx="1059">
                  <c:v>13.0405683517456</c:v>
                </c:pt>
                <c:pt idx="1060">
                  <c:v>13.134819984435998</c:v>
                </c:pt>
                <c:pt idx="1061">
                  <c:v>13.346351623535098</c:v>
                </c:pt>
                <c:pt idx="1062">
                  <c:v>13.1663036346435</c:v>
                </c:pt>
                <c:pt idx="1063">
                  <c:v>13.289525985717701</c:v>
                </c:pt>
                <c:pt idx="1064">
                  <c:v>13.966506958007804</c:v>
                </c:pt>
                <c:pt idx="1065">
                  <c:v>13.892049789428702</c:v>
                </c:pt>
                <c:pt idx="1066">
                  <c:v>13.625123023986799</c:v>
                </c:pt>
                <c:pt idx="1067">
                  <c:v>13.545679092407202</c:v>
                </c:pt>
                <c:pt idx="1068">
                  <c:v>13.0721282958984</c:v>
                </c:pt>
                <c:pt idx="1069">
                  <c:v>12.4773035049438</c:v>
                </c:pt>
                <c:pt idx="1070">
                  <c:v>12.393054962158201</c:v>
                </c:pt>
                <c:pt idx="1071">
                  <c:v>12.083414077758702</c:v>
                </c:pt>
                <c:pt idx="1072">
                  <c:v>12.2924537658691</c:v>
                </c:pt>
                <c:pt idx="1073">
                  <c:v>12.071880340576101</c:v>
                </c:pt>
                <c:pt idx="1074">
                  <c:v>12.080907821655202</c:v>
                </c:pt>
                <c:pt idx="1075">
                  <c:v>12.134494781494098</c:v>
                </c:pt>
                <c:pt idx="1076">
                  <c:v>12.395186424255302</c:v>
                </c:pt>
                <c:pt idx="1077">
                  <c:v>12.4503784179687</c:v>
                </c:pt>
                <c:pt idx="1078">
                  <c:v>12.469556808471603</c:v>
                </c:pt>
                <c:pt idx="1079">
                  <c:v>11.8327274322509</c:v>
                </c:pt>
                <c:pt idx="1080">
                  <c:v>11.967626571655204</c:v>
                </c:pt>
                <c:pt idx="1081">
                  <c:v>12.432801246643002</c:v>
                </c:pt>
                <c:pt idx="1082">
                  <c:v>12.2607364654541</c:v>
                </c:pt>
                <c:pt idx="1083">
                  <c:v>12.7829275131225</c:v>
                </c:pt>
                <c:pt idx="1084">
                  <c:v>12.7309036254882</c:v>
                </c:pt>
                <c:pt idx="1085">
                  <c:v>12.258980751037498</c:v>
                </c:pt>
                <c:pt idx="1086">
                  <c:v>11.865104675292901</c:v>
                </c:pt>
                <c:pt idx="1087">
                  <c:v>11.9969282150268</c:v>
                </c:pt>
                <c:pt idx="1088">
                  <c:v>12.567085266113201</c:v>
                </c:pt>
                <c:pt idx="1089">
                  <c:v>12.145106315612702</c:v>
                </c:pt>
                <c:pt idx="1090">
                  <c:v>11.468623161315898</c:v>
                </c:pt>
                <c:pt idx="1091">
                  <c:v>11.2860851287841</c:v>
                </c:pt>
                <c:pt idx="1092">
                  <c:v>11.706576347351</c:v>
                </c:pt>
                <c:pt idx="1093">
                  <c:v>11.390359878540002</c:v>
                </c:pt>
                <c:pt idx="1094">
                  <c:v>11.279536247253402</c:v>
                </c:pt>
                <c:pt idx="1095">
                  <c:v>11.584104537963801</c:v>
                </c:pt>
                <c:pt idx="1096">
                  <c:v>11.764189720153798</c:v>
                </c:pt>
                <c:pt idx="1097">
                  <c:v>11.5626020431518</c:v>
                </c:pt>
                <c:pt idx="1098">
                  <c:v>11.7225246429443</c:v>
                </c:pt>
                <c:pt idx="1099">
                  <c:v>12.375998497009201</c:v>
                </c:pt>
                <c:pt idx="1100">
                  <c:v>11.949928283691397</c:v>
                </c:pt>
                <c:pt idx="1101">
                  <c:v>12.0851955413818</c:v>
                </c:pt>
                <c:pt idx="1102">
                  <c:v>11.712342262268002</c:v>
                </c:pt>
                <c:pt idx="1103">
                  <c:v>11.899017333984302</c:v>
                </c:pt>
                <c:pt idx="1104">
                  <c:v>11.912813186645501</c:v>
                </c:pt>
                <c:pt idx="1105">
                  <c:v>12.129364013671799</c:v>
                </c:pt>
                <c:pt idx="1106">
                  <c:v>12.059366226196202</c:v>
                </c:pt>
                <c:pt idx="1107">
                  <c:v>11.710534095764102</c:v>
                </c:pt>
                <c:pt idx="1108">
                  <c:v>11.6518602371215</c:v>
                </c:pt>
                <c:pt idx="1109">
                  <c:v>11.611370086669901</c:v>
                </c:pt>
                <c:pt idx="1110">
                  <c:v>11.975384712219201</c:v>
                </c:pt>
                <c:pt idx="1111">
                  <c:v>12.045351982116697</c:v>
                </c:pt>
                <c:pt idx="1112">
                  <c:v>12.7922830581665</c:v>
                </c:pt>
                <c:pt idx="1113">
                  <c:v>12.840245246887202</c:v>
                </c:pt>
                <c:pt idx="1114">
                  <c:v>12.525844573974602</c:v>
                </c:pt>
                <c:pt idx="1115">
                  <c:v>12.652046203613203</c:v>
                </c:pt>
                <c:pt idx="1116">
                  <c:v>12.885194778442303</c:v>
                </c:pt>
                <c:pt idx="1117">
                  <c:v>12.678310394287099</c:v>
                </c:pt>
                <c:pt idx="1118">
                  <c:v>13.3966064453125</c:v>
                </c:pt>
                <c:pt idx="1119">
                  <c:v>13.4885654449462</c:v>
                </c:pt>
                <c:pt idx="1120">
                  <c:v>12.295829772949199</c:v>
                </c:pt>
                <c:pt idx="1121">
                  <c:v>13.479880332946703</c:v>
                </c:pt>
                <c:pt idx="1122">
                  <c:v>12.913080215454102</c:v>
                </c:pt>
                <c:pt idx="1123">
                  <c:v>12.5847425460815</c:v>
                </c:pt>
                <c:pt idx="1124">
                  <c:v>12.036879539489702</c:v>
                </c:pt>
                <c:pt idx="1125">
                  <c:v>13.244668006896898</c:v>
                </c:pt>
                <c:pt idx="1126">
                  <c:v>12.845371246337798</c:v>
                </c:pt>
                <c:pt idx="1127">
                  <c:v>12.708351135253896</c:v>
                </c:pt>
                <c:pt idx="1128">
                  <c:v>12.604872703552198</c:v>
                </c:pt>
                <c:pt idx="1129">
                  <c:v>12.466946601867601</c:v>
                </c:pt>
                <c:pt idx="1130">
                  <c:v>12.902699470520002</c:v>
                </c:pt>
                <c:pt idx="1131">
                  <c:v>12.932450294494602</c:v>
                </c:pt>
                <c:pt idx="1132">
                  <c:v>12.4774417877197</c:v>
                </c:pt>
                <c:pt idx="1133">
                  <c:v>11.974617004394499</c:v>
                </c:pt>
                <c:pt idx="1134">
                  <c:v>12.270559310913002</c:v>
                </c:pt>
                <c:pt idx="1135">
                  <c:v>12.083762168884199</c:v>
                </c:pt>
                <c:pt idx="1136">
                  <c:v>11.899013519287102</c:v>
                </c:pt>
                <c:pt idx="1137">
                  <c:v>11.618214607238698</c:v>
                </c:pt>
                <c:pt idx="1138">
                  <c:v>11.250586509704503</c:v>
                </c:pt>
                <c:pt idx="1139">
                  <c:v>11.233630180358798</c:v>
                </c:pt>
                <c:pt idx="1140">
                  <c:v>11.671088218688901</c:v>
                </c:pt>
                <c:pt idx="1141">
                  <c:v>11.874027252197202</c:v>
                </c:pt>
                <c:pt idx="1142">
                  <c:v>11.385017395019501</c:v>
                </c:pt>
                <c:pt idx="1143">
                  <c:v>11.504754066467202</c:v>
                </c:pt>
                <c:pt idx="1144">
                  <c:v>11.328013420104901</c:v>
                </c:pt>
                <c:pt idx="1145">
                  <c:v>11.286200523376399</c:v>
                </c:pt>
                <c:pt idx="1146">
                  <c:v>10.380348205566401</c:v>
                </c:pt>
                <c:pt idx="1147">
                  <c:v>10.0434913635253</c:v>
                </c:pt>
                <c:pt idx="1148">
                  <c:v>10.173909187316799</c:v>
                </c:pt>
                <c:pt idx="1149">
                  <c:v>9.7411012649536062</c:v>
                </c:pt>
                <c:pt idx="1150">
                  <c:v>9.5625133514404297</c:v>
                </c:pt>
                <c:pt idx="1151">
                  <c:v>10.4920454025268</c:v>
                </c:pt>
                <c:pt idx="1152">
                  <c:v>10.377475738525302</c:v>
                </c:pt>
                <c:pt idx="1153">
                  <c:v>10.332603454589801</c:v>
                </c:pt>
                <c:pt idx="1154">
                  <c:v>10.375825881958002</c:v>
                </c:pt>
                <c:pt idx="1155">
                  <c:v>11.067266464233301</c:v>
                </c:pt>
                <c:pt idx="1156">
                  <c:v>11.104213714599599</c:v>
                </c:pt>
                <c:pt idx="1157">
                  <c:v>10.560784339904703</c:v>
                </c:pt>
                <c:pt idx="1158">
                  <c:v>10.279913902282701</c:v>
                </c:pt>
                <c:pt idx="1159">
                  <c:v>10.137259483337399</c:v>
                </c:pt>
                <c:pt idx="1160">
                  <c:v>10.236452102661101</c:v>
                </c:pt>
                <c:pt idx="1161">
                  <c:v>10.920197486877401</c:v>
                </c:pt>
                <c:pt idx="1162">
                  <c:v>10.405646324157704</c:v>
                </c:pt>
                <c:pt idx="1163">
                  <c:v>10.554821014404199</c:v>
                </c:pt>
                <c:pt idx="1164">
                  <c:v>10.670123100280698</c:v>
                </c:pt>
                <c:pt idx="1165">
                  <c:v>11.1920146942138</c:v>
                </c:pt>
                <c:pt idx="1166">
                  <c:v>11.522756576538004</c:v>
                </c:pt>
                <c:pt idx="1167">
                  <c:v>11.689263343810998</c:v>
                </c:pt>
                <c:pt idx="1168">
                  <c:v>11.860706329345703</c:v>
                </c:pt>
                <c:pt idx="1169">
                  <c:v>11.543221473693796</c:v>
                </c:pt>
                <c:pt idx="1170">
                  <c:v>11.584091186523398</c:v>
                </c:pt>
                <c:pt idx="1171">
                  <c:v>11.154549598693801</c:v>
                </c:pt>
                <c:pt idx="1172">
                  <c:v>11.948648452758698</c:v>
                </c:pt>
                <c:pt idx="1173">
                  <c:v>11.607671737670799</c:v>
                </c:pt>
                <c:pt idx="1174">
                  <c:v>11.145072937011699</c:v>
                </c:pt>
                <c:pt idx="1175">
                  <c:v>11.127390861511198</c:v>
                </c:pt>
                <c:pt idx="1176">
                  <c:v>11.229738235473603</c:v>
                </c:pt>
                <c:pt idx="1177">
                  <c:v>11.393425941467202</c:v>
                </c:pt>
                <c:pt idx="1178">
                  <c:v>10.609757423400801</c:v>
                </c:pt>
                <c:pt idx="1179">
                  <c:v>10.335600852966303</c:v>
                </c:pt>
                <c:pt idx="1180">
                  <c:v>10.169576644897402</c:v>
                </c:pt>
                <c:pt idx="1181">
                  <c:v>9.9688606262206996</c:v>
                </c:pt>
                <c:pt idx="1182">
                  <c:v>9.761285781860348</c:v>
                </c:pt>
                <c:pt idx="1183">
                  <c:v>9.5451011657714773</c:v>
                </c:pt>
                <c:pt idx="1184">
                  <c:v>9.2980566024780185</c:v>
                </c:pt>
                <c:pt idx="1185">
                  <c:v>9.3318967819213778</c:v>
                </c:pt>
                <c:pt idx="1186">
                  <c:v>9.090817451477049</c:v>
                </c:pt>
                <c:pt idx="1187">
                  <c:v>8.8209362030029315</c:v>
                </c:pt>
                <c:pt idx="1188">
                  <c:v>8.9478540420532209</c:v>
                </c:pt>
                <c:pt idx="1189">
                  <c:v>8.30085849761962</c:v>
                </c:pt>
                <c:pt idx="1190">
                  <c:v>8.3786478042602521</c:v>
                </c:pt>
                <c:pt idx="1191">
                  <c:v>7.8310613632202104</c:v>
                </c:pt>
                <c:pt idx="1192">
                  <c:v>8.82073974609375</c:v>
                </c:pt>
                <c:pt idx="1193">
                  <c:v>8.6635608673095703</c:v>
                </c:pt>
                <c:pt idx="1194">
                  <c:v>8.1422729492187482</c:v>
                </c:pt>
                <c:pt idx="1195">
                  <c:v>7.6457638740539497</c:v>
                </c:pt>
                <c:pt idx="1196">
                  <c:v>8.3075866699218714</c:v>
                </c:pt>
                <c:pt idx="1197">
                  <c:v>7.4759378433227495</c:v>
                </c:pt>
                <c:pt idx="1198">
                  <c:v>7.7361950874328613</c:v>
                </c:pt>
                <c:pt idx="1199">
                  <c:v>6.9778952598571697</c:v>
                </c:pt>
                <c:pt idx="1200">
                  <c:v>7.826635360717769</c:v>
                </c:pt>
                <c:pt idx="1201">
                  <c:v>7.6298851966857884</c:v>
                </c:pt>
                <c:pt idx="1202">
                  <c:v>7.2814226150512606</c:v>
                </c:pt>
                <c:pt idx="1203">
                  <c:v>7.8182258605956987</c:v>
                </c:pt>
                <c:pt idx="1204">
                  <c:v>7.4651021957397408</c:v>
                </c:pt>
                <c:pt idx="1205">
                  <c:v>7.4151291847229013</c:v>
                </c:pt>
                <c:pt idx="1206">
                  <c:v>6.8913784027099609</c:v>
                </c:pt>
                <c:pt idx="1207">
                  <c:v>7.2461214065551705</c:v>
                </c:pt>
                <c:pt idx="1208">
                  <c:v>6.677199840545649</c:v>
                </c:pt>
                <c:pt idx="1209">
                  <c:v>7.4424982070922798</c:v>
                </c:pt>
                <c:pt idx="1210">
                  <c:v>7.0569319725036603</c:v>
                </c:pt>
                <c:pt idx="1211">
                  <c:v>6.6472268104553187</c:v>
                </c:pt>
                <c:pt idx="1212">
                  <c:v>6.5299930572509695</c:v>
                </c:pt>
                <c:pt idx="1213">
                  <c:v>6.6853070259094203</c:v>
                </c:pt>
                <c:pt idx="1214">
                  <c:v>6.5154037475585893</c:v>
                </c:pt>
                <c:pt idx="1215">
                  <c:v>6.7660727500915501</c:v>
                </c:pt>
                <c:pt idx="1216">
                  <c:v>6.68959140777587</c:v>
                </c:pt>
                <c:pt idx="1217">
                  <c:v>6.2398505210876403</c:v>
                </c:pt>
                <c:pt idx="1218">
                  <c:v>6.5496606826782218</c:v>
                </c:pt>
                <c:pt idx="1219">
                  <c:v>6.7238359451293892</c:v>
                </c:pt>
                <c:pt idx="1220">
                  <c:v>6.6516838073730398</c:v>
                </c:pt>
                <c:pt idx="1221">
                  <c:v>6.7977776527404696</c:v>
                </c:pt>
                <c:pt idx="1222">
                  <c:v>7.1653003692626891</c:v>
                </c:pt>
                <c:pt idx="1223">
                  <c:v>6.9193115234375</c:v>
                </c:pt>
                <c:pt idx="1224">
                  <c:v>6.5991687774658203</c:v>
                </c:pt>
                <c:pt idx="1225">
                  <c:v>6.9393072128295907</c:v>
                </c:pt>
                <c:pt idx="1226">
                  <c:v>6.63130760192871</c:v>
                </c:pt>
                <c:pt idx="1227">
                  <c:v>6.4682955741882298</c:v>
                </c:pt>
                <c:pt idx="1228">
                  <c:v>7.3286609649658203</c:v>
                </c:pt>
                <c:pt idx="1229">
                  <c:v>7.5163936614990199</c:v>
                </c:pt>
                <c:pt idx="1230">
                  <c:v>7.1922116279601989</c:v>
                </c:pt>
                <c:pt idx="1231">
                  <c:v>7.1129441261291486</c:v>
                </c:pt>
                <c:pt idx="1232">
                  <c:v>7.0323543548583896</c:v>
                </c:pt>
                <c:pt idx="1233">
                  <c:v>6.9136900901794407</c:v>
                </c:pt>
                <c:pt idx="1234">
                  <c:v>6.8201289176940891</c:v>
                </c:pt>
                <c:pt idx="1235">
                  <c:v>6.8712782859802219</c:v>
                </c:pt>
                <c:pt idx="1236">
                  <c:v>7.2381391525268501</c:v>
                </c:pt>
                <c:pt idx="1237">
                  <c:v>7.1689352989196689</c:v>
                </c:pt>
                <c:pt idx="1238">
                  <c:v>6.8171496391296298</c:v>
                </c:pt>
                <c:pt idx="1239">
                  <c:v>6.4511370658874494</c:v>
                </c:pt>
                <c:pt idx="1240">
                  <c:v>6.7386012077331507</c:v>
                </c:pt>
                <c:pt idx="1241">
                  <c:v>6.8005628585815394</c:v>
                </c:pt>
                <c:pt idx="1242">
                  <c:v>6.4479207992553702</c:v>
                </c:pt>
                <c:pt idx="1243">
                  <c:v>6.033489704132081</c:v>
                </c:pt>
                <c:pt idx="1244">
                  <c:v>6.7704148292541495</c:v>
                </c:pt>
                <c:pt idx="1245">
                  <c:v>6.0520524978637598</c:v>
                </c:pt>
                <c:pt idx="1246">
                  <c:v>6.4948859214782688</c:v>
                </c:pt>
                <c:pt idx="1247">
                  <c:v>6.8728580474853489</c:v>
                </c:pt>
                <c:pt idx="1248">
                  <c:v>6.2304797172546316</c:v>
                </c:pt>
                <c:pt idx="1249">
                  <c:v>6.7365412712097097</c:v>
                </c:pt>
                <c:pt idx="1250">
                  <c:v>7.0375690460204989</c:v>
                </c:pt>
                <c:pt idx="1251">
                  <c:v>6.9543976783752388</c:v>
                </c:pt>
                <c:pt idx="1252">
                  <c:v>7.1941633224487296</c:v>
                </c:pt>
                <c:pt idx="1253">
                  <c:v>7.2875704765319789</c:v>
                </c:pt>
                <c:pt idx="1254">
                  <c:v>7.5198202133178702</c:v>
                </c:pt>
                <c:pt idx="1255">
                  <c:v>6.9035272598266602</c:v>
                </c:pt>
                <c:pt idx="1256">
                  <c:v>7.1781678199767995</c:v>
                </c:pt>
                <c:pt idx="1257">
                  <c:v>7.0704698562621999</c:v>
                </c:pt>
                <c:pt idx="1258">
                  <c:v>7.8281679153442303</c:v>
                </c:pt>
                <c:pt idx="1259">
                  <c:v>7.3952054977416903</c:v>
                </c:pt>
                <c:pt idx="1260">
                  <c:v>6.8878803253173793</c:v>
                </c:pt>
                <c:pt idx="1261">
                  <c:v>7.2744579315185494</c:v>
                </c:pt>
                <c:pt idx="1262">
                  <c:v>6.8926839828491211</c:v>
                </c:pt>
                <c:pt idx="1263">
                  <c:v>6.7035098075866699</c:v>
                </c:pt>
                <c:pt idx="1264">
                  <c:v>6.9330806732177699</c:v>
                </c:pt>
                <c:pt idx="1265">
                  <c:v>6.7520475387573189</c:v>
                </c:pt>
                <c:pt idx="1266">
                  <c:v>6.8096981048583913</c:v>
                </c:pt>
                <c:pt idx="1267">
                  <c:v>6.7313942909240714</c:v>
                </c:pt>
                <c:pt idx="1268">
                  <c:v>6.8406233787536612</c:v>
                </c:pt>
                <c:pt idx="1269">
                  <c:v>6.5284042358398393</c:v>
                </c:pt>
                <c:pt idx="1270">
                  <c:v>6.7565670013427708</c:v>
                </c:pt>
                <c:pt idx="1271">
                  <c:v>6.9196934700012207</c:v>
                </c:pt>
                <c:pt idx="1272">
                  <c:v>6.7410020828247017</c:v>
                </c:pt>
                <c:pt idx="1273">
                  <c:v>6.7910962104797301</c:v>
                </c:pt>
                <c:pt idx="1274">
                  <c:v>7.2879800796508691</c:v>
                </c:pt>
                <c:pt idx="1275">
                  <c:v>7.0018553733825604</c:v>
                </c:pt>
                <c:pt idx="1276">
                  <c:v>6.8198065757751394</c:v>
                </c:pt>
                <c:pt idx="1277">
                  <c:v>6.7140007019042898</c:v>
                </c:pt>
                <c:pt idx="1278">
                  <c:v>6.8639216423034588</c:v>
                </c:pt>
                <c:pt idx="1279">
                  <c:v>6.2744894027709899</c:v>
                </c:pt>
                <c:pt idx="1280">
                  <c:v>6.4809083938598606</c:v>
                </c:pt>
                <c:pt idx="1281">
                  <c:v>6.6140470504760689</c:v>
                </c:pt>
                <c:pt idx="1282">
                  <c:v>6.5730376243591309</c:v>
                </c:pt>
                <c:pt idx="1283">
                  <c:v>5.8417587280273402</c:v>
                </c:pt>
                <c:pt idx="1284">
                  <c:v>6.59206199645996</c:v>
                </c:pt>
                <c:pt idx="1285">
                  <c:v>7.2305064201354892</c:v>
                </c:pt>
                <c:pt idx="1286">
                  <c:v>7.3455567359924299</c:v>
                </c:pt>
                <c:pt idx="1287">
                  <c:v>6.8872170448303196</c:v>
                </c:pt>
                <c:pt idx="1288">
                  <c:v>6.8433561325073198</c:v>
                </c:pt>
                <c:pt idx="1289">
                  <c:v>7.0413169860839799</c:v>
                </c:pt>
                <c:pt idx="1290">
                  <c:v>7.2636842727661088</c:v>
                </c:pt>
                <c:pt idx="1291">
                  <c:v>6.7135024070739702</c:v>
                </c:pt>
                <c:pt idx="1292">
                  <c:v>6.8059387207031197</c:v>
                </c:pt>
                <c:pt idx="1293">
                  <c:v>7.6490159034728995</c:v>
                </c:pt>
                <c:pt idx="1294">
                  <c:v>7.1429514884948704</c:v>
                </c:pt>
                <c:pt idx="1295">
                  <c:v>7.9935135841369602</c:v>
                </c:pt>
                <c:pt idx="1296">
                  <c:v>7.6852717399597097</c:v>
                </c:pt>
                <c:pt idx="1297">
                  <c:v>7.5664310455322203</c:v>
                </c:pt>
                <c:pt idx="1298">
                  <c:v>7.2040624618530211</c:v>
                </c:pt>
                <c:pt idx="1299">
                  <c:v>6.6970100402831987</c:v>
                </c:pt>
                <c:pt idx="1300">
                  <c:v>6.5873298645019496</c:v>
                </c:pt>
                <c:pt idx="1301">
                  <c:v>7.4138278961181596</c:v>
                </c:pt>
                <c:pt idx="1302">
                  <c:v>7.6780281066894496</c:v>
                </c:pt>
                <c:pt idx="1303">
                  <c:v>7.5835161209106401</c:v>
                </c:pt>
                <c:pt idx="1304">
                  <c:v>7.3122792243957493</c:v>
                </c:pt>
                <c:pt idx="1305">
                  <c:v>7.3523154258728001</c:v>
                </c:pt>
                <c:pt idx="1306">
                  <c:v>7.222998619079589</c:v>
                </c:pt>
                <c:pt idx="1307">
                  <c:v>7.2527842521667383</c:v>
                </c:pt>
                <c:pt idx="1308">
                  <c:v>6.8771657943725506</c:v>
                </c:pt>
                <c:pt idx="1309">
                  <c:v>7.6127429008483798</c:v>
                </c:pt>
                <c:pt idx="1310">
                  <c:v>7.2348489761352486</c:v>
                </c:pt>
                <c:pt idx="1311">
                  <c:v>7.2965555191039995</c:v>
                </c:pt>
                <c:pt idx="1312">
                  <c:v>7.5732665061950604</c:v>
                </c:pt>
                <c:pt idx="1313">
                  <c:v>7.3134889602661088</c:v>
                </c:pt>
                <c:pt idx="1314">
                  <c:v>7.4662127494812003</c:v>
                </c:pt>
                <c:pt idx="1315">
                  <c:v>8.1004953384399414</c:v>
                </c:pt>
                <c:pt idx="1316">
                  <c:v>8.1114692687988192</c:v>
                </c:pt>
                <c:pt idx="1317">
                  <c:v>7.4823069572448704</c:v>
                </c:pt>
                <c:pt idx="1318">
                  <c:v>7.6244850158691388</c:v>
                </c:pt>
                <c:pt idx="1319">
                  <c:v>7.1986351013183496</c:v>
                </c:pt>
                <c:pt idx="1320">
                  <c:v>7.5519456863403303</c:v>
                </c:pt>
                <c:pt idx="1321">
                  <c:v>8.0389175415038974</c:v>
                </c:pt>
                <c:pt idx="1322">
                  <c:v>7.9909377098083496</c:v>
                </c:pt>
                <c:pt idx="1323">
                  <c:v>7.4210252761840794</c:v>
                </c:pt>
                <c:pt idx="1324">
                  <c:v>8.1185951232910085</c:v>
                </c:pt>
                <c:pt idx="1325">
                  <c:v>7.796162605285641</c:v>
                </c:pt>
                <c:pt idx="1326">
                  <c:v>7.4008631706237713</c:v>
                </c:pt>
                <c:pt idx="1327">
                  <c:v>7.90358161926269</c:v>
                </c:pt>
                <c:pt idx="1328">
                  <c:v>8.1594076156616229</c:v>
                </c:pt>
                <c:pt idx="1329">
                  <c:v>8.2972955703735263</c:v>
                </c:pt>
                <c:pt idx="1330">
                  <c:v>8.2472887039184481</c:v>
                </c:pt>
                <c:pt idx="1331">
                  <c:v>8.0496425628662109</c:v>
                </c:pt>
                <c:pt idx="1332">
                  <c:v>8.2553739547729492</c:v>
                </c:pt>
                <c:pt idx="1333">
                  <c:v>8.0853672027587802</c:v>
                </c:pt>
                <c:pt idx="1334">
                  <c:v>8.5691413879394496</c:v>
                </c:pt>
                <c:pt idx="1335">
                  <c:v>8.336621284484858</c:v>
                </c:pt>
                <c:pt idx="1336">
                  <c:v>8.2224636077880806</c:v>
                </c:pt>
                <c:pt idx="1337">
                  <c:v>8.6021537780761683</c:v>
                </c:pt>
                <c:pt idx="1338">
                  <c:v>8.3826885223388619</c:v>
                </c:pt>
                <c:pt idx="1339">
                  <c:v>8.1821651458740199</c:v>
                </c:pt>
                <c:pt idx="1340">
                  <c:v>8.2896909713745099</c:v>
                </c:pt>
                <c:pt idx="1341">
                  <c:v>8.4417982101440394</c:v>
                </c:pt>
                <c:pt idx="1342">
                  <c:v>7.9732570648193315</c:v>
                </c:pt>
                <c:pt idx="1343">
                  <c:v>8.7387285232543856</c:v>
                </c:pt>
                <c:pt idx="1344">
                  <c:v>8.6219854354858381</c:v>
                </c:pt>
                <c:pt idx="1345">
                  <c:v>8.4427738189697212</c:v>
                </c:pt>
                <c:pt idx="1346">
                  <c:v>8.0436220169067294</c:v>
                </c:pt>
                <c:pt idx="1347">
                  <c:v>8.3015270233154279</c:v>
                </c:pt>
                <c:pt idx="1348">
                  <c:v>8.6385135650634677</c:v>
                </c:pt>
                <c:pt idx="1349">
                  <c:v>8.6888151168823189</c:v>
                </c:pt>
                <c:pt idx="1350">
                  <c:v>8.7865877151489222</c:v>
                </c:pt>
                <c:pt idx="1351">
                  <c:v>8.8266887664794904</c:v>
                </c:pt>
                <c:pt idx="1352">
                  <c:v>8.7582712173461879</c:v>
                </c:pt>
                <c:pt idx="1353">
                  <c:v>8.8509445190429652</c:v>
                </c:pt>
                <c:pt idx="1354">
                  <c:v>8.1822862625122017</c:v>
                </c:pt>
                <c:pt idx="1355">
                  <c:v>8.1690311431884695</c:v>
                </c:pt>
                <c:pt idx="1356">
                  <c:v>8.7585811614990199</c:v>
                </c:pt>
                <c:pt idx="1357">
                  <c:v>8.3237686157226509</c:v>
                </c:pt>
                <c:pt idx="1358">
                  <c:v>8.2613134384155167</c:v>
                </c:pt>
                <c:pt idx="1359">
                  <c:v>9.227774620056147</c:v>
                </c:pt>
                <c:pt idx="1360">
                  <c:v>8.4376125335693324</c:v>
                </c:pt>
                <c:pt idx="1361">
                  <c:v>9.5871467590331996</c:v>
                </c:pt>
                <c:pt idx="1362">
                  <c:v>8.5709619522094709</c:v>
                </c:pt>
                <c:pt idx="1363">
                  <c:v>8.9299459457397408</c:v>
                </c:pt>
                <c:pt idx="1364">
                  <c:v>8.6632738113403303</c:v>
                </c:pt>
                <c:pt idx="1365">
                  <c:v>8.511120796203608</c:v>
                </c:pt>
                <c:pt idx="1366">
                  <c:v>9.7809696197509695</c:v>
                </c:pt>
                <c:pt idx="1367">
                  <c:v>9.4606924057006818</c:v>
                </c:pt>
                <c:pt idx="1368">
                  <c:v>9.0218610763549787</c:v>
                </c:pt>
                <c:pt idx="1369">
                  <c:v>9.1475400924682617</c:v>
                </c:pt>
                <c:pt idx="1370">
                  <c:v>9.1110877990722603</c:v>
                </c:pt>
                <c:pt idx="1371">
                  <c:v>9.6611986160278303</c:v>
                </c:pt>
                <c:pt idx="1372">
                  <c:v>10.655746459960904</c:v>
                </c:pt>
                <c:pt idx="1373">
                  <c:v>10.013735771179199</c:v>
                </c:pt>
                <c:pt idx="1374">
                  <c:v>9.70757961273193</c:v>
                </c:pt>
                <c:pt idx="1375">
                  <c:v>9.7180385589599592</c:v>
                </c:pt>
                <c:pt idx="1376">
                  <c:v>9.9328899383544922</c:v>
                </c:pt>
                <c:pt idx="1377">
                  <c:v>10.0314884185791</c:v>
                </c:pt>
                <c:pt idx="1378">
                  <c:v>9.7283182144164968</c:v>
                </c:pt>
                <c:pt idx="1379">
                  <c:v>9.6500349044799822</c:v>
                </c:pt>
                <c:pt idx="1380">
                  <c:v>9.5606765747070312</c:v>
                </c:pt>
                <c:pt idx="1381">
                  <c:v>9.8766593933105398</c:v>
                </c:pt>
                <c:pt idx="1382">
                  <c:v>9.5907115936279297</c:v>
                </c:pt>
                <c:pt idx="1383">
                  <c:v>9.2998685836791974</c:v>
                </c:pt>
                <c:pt idx="1384">
                  <c:v>9.2803506851196182</c:v>
                </c:pt>
                <c:pt idx="1385">
                  <c:v>9.5181007385253906</c:v>
                </c:pt>
                <c:pt idx="1386">
                  <c:v>9.2258396148681623</c:v>
                </c:pt>
                <c:pt idx="1387">
                  <c:v>9.87934970855712</c:v>
                </c:pt>
                <c:pt idx="1388">
                  <c:v>9.9482889175414986</c:v>
                </c:pt>
                <c:pt idx="1389">
                  <c:v>10.1251888275146</c:v>
                </c:pt>
                <c:pt idx="1390">
                  <c:v>10.467239379882802</c:v>
                </c:pt>
                <c:pt idx="1391">
                  <c:v>10.675164222717202</c:v>
                </c:pt>
                <c:pt idx="1392">
                  <c:v>10.9080963134765</c:v>
                </c:pt>
                <c:pt idx="1393">
                  <c:v>11.228835105895898</c:v>
                </c:pt>
                <c:pt idx="1394">
                  <c:v>11.513683319091701</c:v>
                </c:pt>
                <c:pt idx="1395">
                  <c:v>10.9947500228881</c:v>
                </c:pt>
                <c:pt idx="1396">
                  <c:v>10.432554244995101</c:v>
                </c:pt>
                <c:pt idx="1397">
                  <c:v>10.2799415588378</c:v>
                </c:pt>
                <c:pt idx="1398">
                  <c:v>10.074474334716701</c:v>
                </c:pt>
                <c:pt idx="1399">
                  <c:v>9.364463806152342</c:v>
                </c:pt>
                <c:pt idx="1400">
                  <c:v>9.9467544555664009</c:v>
                </c:pt>
                <c:pt idx="1401">
                  <c:v>10.243862152099599</c:v>
                </c:pt>
                <c:pt idx="1402">
                  <c:v>10.411775588989199</c:v>
                </c:pt>
                <c:pt idx="1403">
                  <c:v>9.2799396514892525</c:v>
                </c:pt>
                <c:pt idx="1404">
                  <c:v>9.6750459671020508</c:v>
                </c:pt>
                <c:pt idx="1405">
                  <c:v>9.7963981628417862</c:v>
                </c:pt>
                <c:pt idx="1406">
                  <c:v>10.8397626876831</c:v>
                </c:pt>
                <c:pt idx="1407">
                  <c:v>10.3806247711181</c:v>
                </c:pt>
                <c:pt idx="1408">
                  <c:v>9.6221418380737305</c:v>
                </c:pt>
                <c:pt idx="1409">
                  <c:v>9.1742134094238175</c:v>
                </c:pt>
                <c:pt idx="1410">
                  <c:v>9.3437166213989205</c:v>
                </c:pt>
                <c:pt idx="1411">
                  <c:v>9.5370073318481392</c:v>
                </c:pt>
                <c:pt idx="1412">
                  <c:v>9.893536567687983</c:v>
                </c:pt>
                <c:pt idx="1413">
                  <c:v>10.131060600280698</c:v>
                </c:pt>
                <c:pt idx="1414">
                  <c:v>9.8156480789184535</c:v>
                </c:pt>
                <c:pt idx="1415">
                  <c:v>10.109000205993603</c:v>
                </c:pt>
                <c:pt idx="1416">
                  <c:v>10.048277854919398</c:v>
                </c:pt>
                <c:pt idx="1417">
                  <c:v>10.317812919616701</c:v>
                </c:pt>
                <c:pt idx="1418">
                  <c:v>10.2042016983032</c:v>
                </c:pt>
                <c:pt idx="1419">
                  <c:v>10.2862901687622</c:v>
                </c:pt>
                <c:pt idx="1420">
                  <c:v>9.5305147171020508</c:v>
                </c:pt>
                <c:pt idx="1421">
                  <c:v>10.006438255310002</c:v>
                </c:pt>
                <c:pt idx="1422">
                  <c:v>9.828609466552729</c:v>
                </c:pt>
                <c:pt idx="1423">
                  <c:v>10.33922290802</c:v>
                </c:pt>
                <c:pt idx="1424">
                  <c:v>9.9131402969360298</c:v>
                </c:pt>
                <c:pt idx="1425">
                  <c:v>10.608820915222099</c:v>
                </c:pt>
                <c:pt idx="1426">
                  <c:v>10.4444313049316</c:v>
                </c:pt>
                <c:pt idx="1427">
                  <c:v>11.065886497497502</c:v>
                </c:pt>
                <c:pt idx="1428">
                  <c:v>11.237580299377402</c:v>
                </c:pt>
                <c:pt idx="1429">
                  <c:v>11.353221893310501</c:v>
                </c:pt>
                <c:pt idx="1430">
                  <c:v>10.954722404479902</c:v>
                </c:pt>
                <c:pt idx="1431">
                  <c:v>10.368883132934499</c:v>
                </c:pt>
                <c:pt idx="1432">
                  <c:v>10.751822471618601</c:v>
                </c:pt>
                <c:pt idx="1433">
                  <c:v>10.895321846008303</c:v>
                </c:pt>
                <c:pt idx="1434">
                  <c:v>11.203644752502402</c:v>
                </c:pt>
                <c:pt idx="1435">
                  <c:v>11.261588096618603</c:v>
                </c:pt>
                <c:pt idx="1436">
                  <c:v>10.732454299926703</c:v>
                </c:pt>
                <c:pt idx="1437">
                  <c:v>11.0322351455688</c:v>
                </c:pt>
                <c:pt idx="1438">
                  <c:v>11.6516304016113</c:v>
                </c:pt>
                <c:pt idx="1439">
                  <c:v>11.509511947631799</c:v>
                </c:pt>
                <c:pt idx="1440">
                  <c:v>11.8902788162231</c:v>
                </c:pt>
                <c:pt idx="1441">
                  <c:v>11.860704421997001</c:v>
                </c:pt>
                <c:pt idx="1442">
                  <c:v>11.8452539443969</c:v>
                </c:pt>
                <c:pt idx="1443">
                  <c:v>11.224201202392496</c:v>
                </c:pt>
                <c:pt idx="1444">
                  <c:v>11.141069412231397</c:v>
                </c:pt>
                <c:pt idx="1445">
                  <c:v>11.233335494995098</c:v>
                </c:pt>
                <c:pt idx="1446">
                  <c:v>11.6696729660034</c:v>
                </c:pt>
                <c:pt idx="1447">
                  <c:v>11.963355064391999</c:v>
                </c:pt>
                <c:pt idx="1448">
                  <c:v>12.311929702758698</c:v>
                </c:pt>
                <c:pt idx="1449">
                  <c:v>11.6717920303344</c:v>
                </c:pt>
                <c:pt idx="1450">
                  <c:v>11.213629722595201</c:v>
                </c:pt>
                <c:pt idx="1451">
                  <c:v>12.072154045104904</c:v>
                </c:pt>
                <c:pt idx="1452">
                  <c:v>12.164705276489201</c:v>
                </c:pt>
                <c:pt idx="1453">
                  <c:v>11.439398765563897</c:v>
                </c:pt>
                <c:pt idx="1454">
                  <c:v>12.097189903259199</c:v>
                </c:pt>
                <c:pt idx="1455">
                  <c:v>12.226840019226001</c:v>
                </c:pt>
                <c:pt idx="1456">
                  <c:v>13.0465793609619</c:v>
                </c:pt>
                <c:pt idx="1457">
                  <c:v>12.501857757568303</c:v>
                </c:pt>
                <c:pt idx="1458">
                  <c:v>12.2506504058837</c:v>
                </c:pt>
                <c:pt idx="1459">
                  <c:v>11.877347946166902</c:v>
                </c:pt>
                <c:pt idx="1460">
                  <c:v>11.844712257385204</c:v>
                </c:pt>
                <c:pt idx="1461">
                  <c:v>11.959491729736301</c:v>
                </c:pt>
                <c:pt idx="1462">
                  <c:v>11.749198913574197</c:v>
                </c:pt>
                <c:pt idx="1463">
                  <c:v>11.854347229003901</c:v>
                </c:pt>
                <c:pt idx="1464">
                  <c:v>11.659936904907203</c:v>
                </c:pt>
                <c:pt idx="1465">
                  <c:v>11.731257438659599</c:v>
                </c:pt>
                <c:pt idx="1466">
                  <c:v>12.234919548034599</c:v>
                </c:pt>
                <c:pt idx="1467">
                  <c:v>11.646988868713301</c:v>
                </c:pt>
                <c:pt idx="1468">
                  <c:v>11.5329999923706</c:v>
                </c:pt>
                <c:pt idx="1469">
                  <c:v>12.128960609435998</c:v>
                </c:pt>
                <c:pt idx="1470">
                  <c:v>11.641456604003899</c:v>
                </c:pt>
                <c:pt idx="1471">
                  <c:v>11.807863235473603</c:v>
                </c:pt>
                <c:pt idx="1472">
                  <c:v>11.952577590942303</c:v>
                </c:pt>
                <c:pt idx="1473">
                  <c:v>12.455880165100002</c:v>
                </c:pt>
                <c:pt idx="1474">
                  <c:v>12.651778221130298</c:v>
                </c:pt>
                <c:pt idx="1475">
                  <c:v>13.185237884521403</c:v>
                </c:pt>
                <c:pt idx="1476">
                  <c:v>12.935573577880803</c:v>
                </c:pt>
                <c:pt idx="1477">
                  <c:v>12.6035757064819</c:v>
                </c:pt>
                <c:pt idx="1478">
                  <c:v>12.336499214172303</c:v>
                </c:pt>
                <c:pt idx="1479">
                  <c:v>12.455648422241202</c:v>
                </c:pt>
                <c:pt idx="1480">
                  <c:v>12.1050214767456</c:v>
                </c:pt>
                <c:pt idx="1481">
                  <c:v>11.935288429260202</c:v>
                </c:pt>
                <c:pt idx="1482">
                  <c:v>11.3944454193115</c:v>
                </c:pt>
                <c:pt idx="1483">
                  <c:v>11.768234252929602</c:v>
                </c:pt>
                <c:pt idx="1484">
                  <c:v>12.406027793884199</c:v>
                </c:pt>
                <c:pt idx="1485">
                  <c:v>11.628436088562001</c:v>
                </c:pt>
                <c:pt idx="1486">
                  <c:v>11.650539398193304</c:v>
                </c:pt>
                <c:pt idx="1487">
                  <c:v>11.704903602599998</c:v>
                </c:pt>
                <c:pt idx="1488">
                  <c:v>11.286849975585902</c:v>
                </c:pt>
                <c:pt idx="1489">
                  <c:v>11.9033079147338</c:v>
                </c:pt>
                <c:pt idx="1490">
                  <c:v>11.960796356201104</c:v>
                </c:pt>
                <c:pt idx="1491">
                  <c:v>11.477046012878402</c:v>
                </c:pt>
                <c:pt idx="1492">
                  <c:v>11.663936614990204</c:v>
                </c:pt>
                <c:pt idx="1493">
                  <c:v>12.066684722900302</c:v>
                </c:pt>
                <c:pt idx="1494">
                  <c:v>11.865444183349604</c:v>
                </c:pt>
                <c:pt idx="1495">
                  <c:v>12.061671257019</c:v>
                </c:pt>
                <c:pt idx="1496">
                  <c:v>11.663611412048303</c:v>
                </c:pt>
                <c:pt idx="1497">
                  <c:v>12.024913787841697</c:v>
                </c:pt>
                <c:pt idx="1498">
                  <c:v>12.1701946258544</c:v>
                </c:pt>
                <c:pt idx="1499">
                  <c:v>12.562915802001902</c:v>
                </c:pt>
                <c:pt idx="1500">
                  <c:v>12.248154640197699</c:v>
                </c:pt>
                <c:pt idx="1501">
                  <c:v>12.5477132797241</c:v>
                </c:pt>
                <c:pt idx="1502">
                  <c:v>12.658062934875399</c:v>
                </c:pt>
                <c:pt idx="1503">
                  <c:v>12.571490287780701</c:v>
                </c:pt>
                <c:pt idx="1504">
                  <c:v>12.574144363403303</c:v>
                </c:pt>
                <c:pt idx="1505">
                  <c:v>12.5609798431396</c:v>
                </c:pt>
                <c:pt idx="1506">
                  <c:v>12.794500350952099</c:v>
                </c:pt>
                <c:pt idx="1507">
                  <c:v>13.164451599121001</c:v>
                </c:pt>
                <c:pt idx="1508">
                  <c:v>13.0578660964965</c:v>
                </c:pt>
                <c:pt idx="1509">
                  <c:v>13.053093910217202</c:v>
                </c:pt>
                <c:pt idx="1510">
                  <c:v>12.3951053619384</c:v>
                </c:pt>
                <c:pt idx="1511">
                  <c:v>11.926516532897901</c:v>
                </c:pt>
                <c:pt idx="1512">
                  <c:v>11.508266448974599</c:v>
                </c:pt>
                <c:pt idx="1513">
                  <c:v>11.911069869995099</c:v>
                </c:pt>
                <c:pt idx="1514">
                  <c:v>11.6067543029785</c:v>
                </c:pt>
                <c:pt idx="1515">
                  <c:v>11.337374687194798</c:v>
                </c:pt>
                <c:pt idx="1516">
                  <c:v>11.493337631225502</c:v>
                </c:pt>
                <c:pt idx="1517">
                  <c:v>11.0306491851806</c:v>
                </c:pt>
                <c:pt idx="1518">
                  <c:v>10.857970237731902</c:v>
                </c:pt>
                <c:pt idx="1519">
                  <c:v>11.1378059387207</c:v>
                </c:pt>
                <c:pt idx="1520">
                  <c:v>11.2600450515747</c:v>
                </c:pt>
                <c:pt idx="1521">
                  <c:v>11.534077644348098</c:v>
                </c:pt>
                <c:pt idx="1522">
                  <c:v>11.609546661376902</c:v>
                </c:pt>
                <c:pt idx="1523">
                  <c:v>12.717480659484801</c:v>
                </c:pt>
                <c:pt idx="1524">
                  <c:v>12.642293930053699</c:v>
                </c:pt>
                <c:pt idx="1525">
                  <c:v>13.032430648803702</c:v>
                </c:pt>
                <c:pt idx="1526">
                  <c:v>12.3843421936035</c:v>
                </c:pt>
                <c:pt idx="1527">
                  <c:v>12.639388084411598</c:v>
                </c:pt>
                <c:pt idx="1528">
                  <c:v>11.944628715515098</c:v>
                </c:pt>
                <c:pt idx="1529">
                  <c:v>12.312534332275304</c:v>
                </c:pt>
                <c:pt idx="1530">
                  <c:v>12.604348182678198</c:v>
                </c:pt>
                <c:pt idx="1531">
                  <c:v>12.7010850906372</c:v>
                </c:pt>
                <c:pt idx="1532">
                  <c:v>12.271741867065399</c:v>
                </c:pt>
                <c:pt idx="1533">
                  <c:v>12.617149353027301</c:v>
                </c:pt>
                <c:pt idx="1534">
                  <c:v>12.076173782348601</c:v>
                </c:pt>
                <c:pt idx="1535">
                  <c:v>12.545550346374499</c:v>
                </c:pt>
                <c:pt idx="1536">
                  <c:v>12.486387252807601</c:v>
                </c:pt>
                <c:pt idx="1537">
                  <c:v>12.9476270675659</c:v>
                </c:pt>
                <c:pt idx="1538">
                  <c:v>12.5675821304321</c:v>
                </c:pt>
                <c:pt idx="1539">
                  <c:v>12.4270820617675</c:v>
                </c:pt>
                <c:pt idx="1540">
                  <c:v>12.149073600768999</c:v>
                </c:pt>
                <c:pt idx="1541">
                  <c:v>11.766846656799302</c:v>
                </c:pt>
                <c:pt idx="1542">
                  <c:v>12.4426250457763</c:v>
                </c:pt>
                <c:pt idx="1543">
                  <c:v>12.1616115570068</c:v>
                </c:pt>
                <c:pt idx="1544">
                  <c:v>12.696633338928203</c:v>
                </c:pt>
                <c:pt idx="1545">
                  <c:v>12.8889827728271</c:v>
                </c:pt>
                <c:pt idx="1546">
                  <c:v>12.272556304931602</c:v>
                </c:pt>
                <c:pt idx="1547">
                  <c:v>12.815386772155701</c:v>
                </c:pt>
                <c:pt idx="1548">
                  <c:v>12.7638902664184</c:v>
                </c:pt>
                <c:pt idx="1549">
                  <c:v>12.2820777893066</c:v>
                </c:pt>
                <c:pt idx="1550">
                  <c:v>12.579512596130302</c:v>
                </c:pt>
                <c:pt idx="1551">
                  <c:v>12.8072204589843</c:v>
                </c:pt>
                <c:pt idx="1552">
                  <c:v>12.639579772949199</c:v>
                </c:pt>
                <c:pt idx="1553">
                  <c:v>12.417586326599102</c:v>
                </c:pt>
                <c:pt idx="1554">
                  <c:v>12.685962677001902</c:v>
                </c:pt>
                <c:pt idx="1555">
                  <c:v>12.324108123779197</c:v>
                </c:pt>
                <c:pt idx="1556">
                  <c:v>11.9707736968994</c:v>
                </c:pt>
                <c:pt idx="1557">
                  <c:v>11.9872226715087</c:v>
                </c:pt>
                <c:pt idx="1558">
                  <c:v>11.976339340209904</c:v>
                </c:pt>
                <c:pt idx="1559">
                  <c:v>11.877207756042402</c:v>
                </c:pt>
                <c:pt idx="1560">
                  <c:v>11.800653457641602</c:v>
                </c:pt>
                <c:pt idx="1561">
                  <c:v>11.907846450805602</c:v>
                </c:pt>
                <c:pt idx="1562">
                  <c:v>12.107037544250399</c:v>
                </c:pt>
                <c:pt idx="1563">
                  <c:v>12.070656776428203</c:v>
                </c:pt>
                <c:pt idx="1564">
                  <c:v>12.201348304748498</c:v>
                </c:pt>
                <c:pt idx="1565">
                  <c:v>12.385444641113203</c:v>
                </c:pt>
                <c:pt idx="1566">
                  <c:v>11.909554481506301</c:v>
                </c:pt>
                <c:pt idx="1567">
                  <c:v>12.068531036376902</c:v>
                </c:pt>
                <c:pt idx="1568">
                  <c:v>12.5539484024047</c:v>
                </c:pt>
                <c:pt idx="1569">
                  <c:v>12.3709621429443</c:v>
                </c:pt>
                <c:pt idx="1570">
                  <c:v>12.763343811035099</c:v>
                </c:pt>
                <c:pt idx="1571">
                  <c:v>12.7773427963256</c:v>
                </c:pt>
                <c:pt idx="1572">
                  <c:v>12.862771987915</c:v>
                </c:pt>
                <c:pt idx="1573">
                  <c:v>12.826247215270902</c:v>
                </c:pt>
                <c:pt idx="1574">
                  <c:v>12.142786979675204</c:v>
                </c:pt>
                <c:pt idx="1575">
                  <c:v>12.4942579269409</c:v>
                </c:pt>
                <c:pt idx="1576">
                  <c:v>12.485747337341303</c:v>
                </c:pt>
                <c:pt idx="1577">
                  <c:v>12.7095279693603</c:v>
                </c:pt>
                <c:pt idx="1578">
                  <c:v>12.3516311645507</c:v>
                </c:pt>
                <c:pt idx="1579">
                  <c:v>12.419737815856903</c:v>
                </c:pt>
                <c:pt idx="1580">
                  <c:v>12.597611427307099</c:v>
                </c:pt>
                <c:pt idx="1581">
                  <c:v>12.226581573486301</c:v>
                </c:pt>
                <c:pt idx="1582">
                  <c:v>12.237224578857401</c:v>
                </c:pt>
                <c:pt idx="1583">
                  <c:v>12.4767913818359</c:v>
                </c:pt>
                <c:pt idx="1584">
                  <c:v>11.871353149413999</c:v>
                </c:pt>
                <c:pt idx="1585">
                  <c:v>11.588772773742598</c:v>
                </c:pt>
                <c:pt idx="1586">
                  <c:v>12.1278972625732</c:v>
                </c:pt>
                <c:pt idx="1587">
                  <c:v>11.981638908386202</c:v>
                </c:pt>
                <c:pt idx="1588">
                  <c:v>12.432606697082502</c:v>
                </c:pt>
                <c:pt idx="1589">
                  <c:v>12.420107841491699</c:v>
                </c:pt>
                <c:pt idx="1590">
                  <c:v>12.9214525222778</c:v>
                </c:pt>
                <c:pt idx="1591">
                  <c:v>12.960745811462404</c:v>
                </c:pt>
                <c:pt idx="1592">
                  <c:v>12.625959396362301</c:v>
                </c:pt>
                <c:pt idx="1593">
                  <c:v>12.531709671020501</c:v>
                </c:pt>
                <c:pt idx="1594">
                  <c:v>12.231074333190898</c:v>
                </c:pt>
                <c:pt idx="1595">
                  <c:v>11.815008163452099</c:v>
                </c:pt>
                <c:pt idx="1596">
                  <c:v>12.3039598464965</c:v>
                </c:pt>
                <c:pt idx="1597">
                  <c:v>11.896721839904702</c:v>
                </c:pt>
                <c:pt idx="1598">
                  <c:v>12.143795013427702</c:v>
                </c:pt>
                <c:pt idx="1599">
                  <c:v>12.2145109176635</c:v>
                </c:pt>
                <c:pt idx="1600">
                  <c:v>12.190056800842202</c:v>
                </c:pt>
                <c:pt idx="1601">
                  <c:v>12.015740394592202</c:v>
                </c:pt>
                <c:pt idx="1602">
                  <c:v>11.767272949218698</c:v>
                </c:pt>
                <c:pt idx="1603">
                  <c:v>11.637321472167896</c:v>
                </c:pt>
                <c:pt idx="1604">
                  <c:v>11.348029136657701</c:v>
                </c:pt>
                <c:pt idx="1605">
                  <c:v>11.360385894775302</c:v>
                </c:pt>
                <c:pt idx="1606">
                  <c:v>11.621832847595202</c:v>
                </c:pt>
                <c:pt idx="1607">
                  <c:v>11.156662940979</c:v>
                </c:pt>
                <c:pt idx="1608">
                  <c:v>11.609317779541</c:v>
                </c:pt>
                <c:pt idx="1609">
                  <c:v>10.954220771789499</c:v>
                </c:pt>
                <c:pt idx="1610">
                  <c:v>10.592938423156699</c:v>
                </c:pt>
                <c:pt idx="1611">
                  <c:v>10.987018585205</c:v>
                </c:pt>
                <c:pt idx="1612">
                  <c:v>10.096900939941401</c:v>
                </c:pt>
                <c:pt idx="1613">
                  <c:v>10.974673271179199</c:v>
                </c:pt>
                <c:pt idx="1614">
                  <c:v>10.343641281127899</c:v>
                </c:pt>
                <c:pt idx="1615">
                  <c:v>10.475155830383304</c:v>
                </c:pt>
                <c:pt idx="1616">
                  <c:v>10.9438972473144</c:v>
                </c:pt>
                <c:pt idx="1617">
                  <c:v>11.261571884155201</c:v>
                </c:pt>
                <c:pt idx="1618">
                  <c:v>10.975795745849602</c:v>
                </c:pt>
                <c:pt idx="1619">
                  <c:v>10.5474939346313</c:v>
                </c:pt>
                <c:pt idx="1620">
                  <c:v>10.557746887207003</c:v>
                </c:pt>
                <c:pt idx="1621">
                  <c:v>10.0592813491821</c:v>
                </c:pt>
                <c:pt idx="1622">
                  <c:v>10.099384307861301</c:v>
                </c:pt>
                <c:pt idx="1623">
                  <c:v>11.102955818176202</c:v>
                </c:pt>
                <c:pt idx="1624">
                  <c:v>10.864050865173303</c:v>
                </c:pt>
                <c:pt idx="1625">
                  <c:v>11.491804122924799</c:v>
                </c:pt>
                <c:pt idx="1626">
                  <c:v>11.039459228515602</c:v>
                </c:pt>
                <c:pt idx="1627">
                  <c:v>12.555850028991701</c:v>
                </c:pt>
                <c:pt idx="1628">
                  <c:v>12.064784049987704</c:v>
                </c:pt>
                <c:pt idx="1629">
                  <c:v>12.147560119628899</c:v>
                </c:pt>
                <c:pt idx="1630">
                  <c:v>12.048699378967202</c:v>
                </c:pt>
                <c:pt idx="1631">
                  <c:v>11.894522666931101</c:v>
                </c:pt>
                <c:pt idx="1632">
                  <c:v>11.045474052429201</c:v>
                </c:pt>
                <c:pt idx="1633">
                  <c:v>10.9791507720947</c:v>
                </c:pt>
                <c:pt idx="1634">
                  <c:v>11.025183677673303</c:v>
                </c:pt>
                <c:pt idx="1635">
                  <c:v>10.955251693725502</c:v>
                </c:pt>
                <c:pt idx="1636">
                  <c:v>11.097713470458901</c:v>
                </c:pt>
                <c:pt idx="1637">
                  <c:v>11.069785118103004</c:v>
                </c:pt>
                <c:pt idx="1638">
                  <c:v>11.013012886047301</c:v>
                </c:pt>
                <c:pt idx="1639">
                  <c:v>10.247693061828601</c:v>
                </c:pt>
                <c:pt idx="1640">
                  <c:v>10.8385200500488</c:v>
                </c:pt>
                <c:pt idx="1641">
                  <c:v>9.9608087539672798</c:v>
                </c:pt>
                <c:pt idx="1642">
                  <c:v>10.136079788208001</c:v>
                </c:pt>
                <c:pt idx="1643">
                  <c:v>10.809646606445304</c:v>
                </c:pt>
                <c:pt idx="1644">
                  <c:v>10.741394996643001</c:v>
                </c:pt>
                <c:pt idx="1645">
                  <c:v>10.502214431762599</c:v>
                </c:pt>
                <c:pt idx="1646">
                  <c:v>10.079800605773899</c:v>
                </c:pt>
                <c:pt idx="1647">
                  <c:v>10.097881317138603</c:v>
                </c:pt>
                <c:pt idx="1648">
                  <c:v>9.7451658248901261</c:v>
                </c:pt>
                <c:pt idx="1649">
                  <c:v>10.257784843444801</c:v>
                </c:pt>
                <c:pt idx="1650">
                  <c:v>10.585646629333402</c:v>
                </c:pt>
                <c:pt idx="1651">
                  <c:v>10.807021141052198</c:v>
                </c:pt>
                <c:pt idx="1652">
                  <c:v>11.1396179199218</c:v>
                </c:pt>
                <c:pt idx="1653">
                  <c:v>10.634412765502898</c:v>
                </c:pt>
                <c:pt idx="1654">
                  <c:v>10.740386962890598</c:v>
                </c:pt>
                <c:pt idx="1655">
                  <c:v>11.003750801086401</c:v>
                </c:pt>
                <c:pt idx="1656">
                  <c:v>10.956295967102001</c:v>
                </c:pt>
                <c:pt idx="1657">
                  <c:v>10.785430908203102</c:v>
                </c:pt>
                <c:pt idx="1658">
                  <c:v>11.054481506347601</c:v>
                </c:pt>
                <c:pt idx="1659">
                  <c:v>10.608202934265099</c:v>
                </c:pt>
                <c:pt idx="1660">
                  <c:v>10.6950988769531</c:v>
                </c:pt>
                <c:pt idx="1661">
                  <c:v>10.385295867919904</c:v>
                </c:pt>
                <c:pt idx="1662">
                  <c:v>10.476804733276301</c:v>
                </c:pt>
                <c:pt idx="1663">
                  <c:v>9.5790958404540998</c:v>
                </c:pt>
                <c:pt idx="1664">
                  <c:v>9.8682260513305575</c:v>
                </c:pt>
                <c:pt idx="1665">
                  <c:v>10.353081703186001</c:v>
                </c:pt>
                <c:pt idx="1666">
                  <c:v>10.151826858520502</c:v>
                </c:pt>
                <c:pt idx="1667">
                  <c:v>9.9910268783569318</c:v>
                </c:pt>
                <c:pt idx="1668">
                  <c:v>10.2703800201416</c:v>
                </c:pt>
                <c:pt idx="1669">
                  <c:v>10.4301443099975</c:v>
                </c:pt>
                <c:pt idx="1670">
                  <c:v>11.142343521118098</c:v>
                </c:pt>
                <c:pt idx="1671">
                  <c:v>10.764421463012596</c:v>
                </c:pt>
                <c:pt idx="1672">
                  <c:v>10.893361091613698</c:v>
                </c:pt>
                <c:pt idx="1673">
                  <c:v>11.2404441833496</c:v>
                </c:pt>
                <c:pt idx="1674">
                  <c:v>11.065162658691401</c:v>
                </c:pt>
                <c:pt idx="1675">
                  <c:v>10.786404609680101</c:v>
                </c:pt>
                <c:pt idx="1676">
                  <c:v>11.043563842773398</c:v>
                </c:pt>
                <c:pt idx="1677">
                  <c:v>11.675454139709403</c:v>
                </c:pt>
                <c:pt idx="1678">
                  <c:v>12.504260063171298</c:v>
                </c:pt>
                <c:pt idx="1679">
                  <c:v>11.6371641159057</c:v>
                </c:pt>
                <c:pt idx="1680">
                  <c:v>11.223534584045401</c:v>
                </c:pt>
                <c:pt idx="1681">
                  <c:v>10.7979373931884</c:v>
                </c:pt>
                <c:pt idx="1682">
                  <c:v>11.450007438659602</c:v>
                </c:pt>
                <c:pt idx="1683">
                  <c:v>11.417948722839299</c:v>
                </c:pt>
                <c:pt idx="1684">
                  <c:v>11.3161144256591</c:v>
                </c:pt>
                <c:pt idx="1685">
                  <c:v>11.3445224761962</c:v>
                </c:pt>
                <c:pt idx="1686">
                  <c:v>11.376094818115206</c:v>
                </c:pt>
                <c:pt idx="1687">
                  <c:v>11.352481842041003</c:v>
                </c:pt>
                <c:pt idx="1688">
                  <c:v>11.690890312194799</c:v>
                </c:pt>
                <c:pt idx="1689">
                  <c:v>11.969211578369102</c:v>
                </c:pt>
                <c:pt idx="1690">
                  <c:v>11.689878463745098</c:v>
                </c:pt>
                <c:pt idx="1691">
                  <c:v>11.995994567871001</c:v>
                </c:pt>
                <c:pt idx="1692">
                  <c:v>12.073152542114199</c:v>
                </c:pt>
                <c:pt idx="1693">
                  <c:v>11.408971786498997</c:v>
                </c:pt>
                <c:pt idx="1694">
                  <c:v>11.870363235473603</c:v>
                </c:pt>
                <c:pt idx="1695">
                  <c:v>11.802703857421802</c:v>
                </c:pt>
                <c:pt idx="1696">
                  <c:v>11.382616996765103</c:v>
                </c:pt>
                <c:pt idx="1697">
                  <c:v>11.870779037475502</c:v>
                </c:pt>
                <c:pt idx="1698">
                  <c:v>11.646467208862301</c:v>
                </c:pt>
                <c:pt idx="1699">
                  <c:v>11.003760337829501</c:v>
                </c:pt>
                <c:pt idx="1700">
                  <c:v>11.422127723693798</c:v>
                </c:pt>
                <c:pt idx="1701">
                  <c:v>11.982037544250401</c:v>
                </c:pt>
                <c:pt idx="1702">
                  <c:v>12.336136817932102</c:v>
                </c:pt>
                <c:pt idx="1703">
                  <c:v>12.425989151000902</c:v>
                </c:pt>
                <c:pt idx="1704">
                  <c:v>12.547386169433498</c:v>
                </c:pt>
                <c:pt idx="1705">
                  <c:v>12.501129150390598</c:v>
                </c:pt>
                <c:pt idx="1706">
                  <c:v>11.876556396484304</c:v>
                </c:pt>
                <c:pt idx="1707">
                  <c:v>11.9969387054443</c:v>
                </c:pt>
                <c:pt idx="1708">
                  <c:v>11.622426033020002</c:v>
                </c:pt>
                <c:pt idx="1709">
                  <c:v>12.4381875991821</c:v>
                </c:pt>
                <c:pt idx="1710">
                  <c:v>11.885586738586404</c:v>
                </c:pt>
                <c:pt idx="1711">
                  <c:v>11.888209342956499</c:v>
                </c:pt>
                <c:pt idx="1712">
                  <c:v>11.295880317687901</c:v>
                </c:pt>
                <c:pt idx="1713">
                  <c:v>11.240004539489702</c:v>
                </c:pt>
                <c:pt idx="1714">
                  <c:v>10.305018424987702</c:v>
                </c:pt>
                <c:pt idx="1715">
                  <c:v>11.143391609191797</c:v>
                </c:pt>
                <c:pt idx="1716">
                  <c:v>11.347487449645902</c:v>
                </c:pt>
                <c:pt idx="1717">
                  <c:v>11.777441024780202</c:v>
                </c:pt>
                <c:pt idx="1718">
                  <c:v>11.782905578613201</c:v>
                </c:pt>
                <c:pt idx="1719">
                  <c:v>11.692676544189402</c:v>
                </c:pt>
                <c:pt idx="1720">
                  <c:v>12.0356140136718</c:v>
                </c:pt>
                <c:pt idx="1721">
                  <c:v>12.366309165954499</c:v>
                </c:pt>
                <c:pt idx="1722">
                  <c:v>12.534185409545801</c:v>
                </c:pt>
                <c:pt idx="1723">
                  <c:v>12.910191535949702</c:v>
                </c:pt>
                <c:pt idx="1724">
                  <c:v>12.6684856414794</c:v>
                </c:pt>
                <c:pt idx="1725">
                  <c:v>12.029149055480902</c:v>
                </c:pt>
                <c:pt idx="1726">
                  <c:v>11.784957885742099</c:v>
                </c:pt>
                <c:pt idx="1727">
                  <c:v>11.927446365356401</c:v>
                </c:pt>
                <c:pt idx="1728">
                  <c:v>11.7004194259643</c:v>
                </c:pt>
                <c:pt idx="1729">
                  <c:v>12.022438049316401</c:v>
                </c:pt>
                <c:pt idx="1730">
                  <c:v>12.416368484496997</c:v>
                </c:pt>
                <c:pt idx="1731">
                  <c:v>12.586249351501401</c:v>
                </c:pt>
                <c:pt idx="1732">
                  <c:v>12.135006904602001</c:v>
                </c:pt>
                <c:pt idx="1733">
                  <c:v>12.420420646667402</c:v>
                </c:pt>
                <c:pt idx="1734">
                  <c:v>12.8851718902587</c:v>
                </c:pt>
                <c:pt idx="1735">
                  <c:v>12.6716051101684</c:v>
                </c:pt>
                <c:pt idx="1736">
                  <c:v>13.035287857055602</c:v>
                </c:pt>
                <c:pt idx="1737">
                  <c:v>13.024059295654199</c:v>
                </c:pt>
                <c:pt idx="1738">
                  <c:v>13.468245506286602</c:v>
                </c:pt>
                <c:pt idx="1739">
                  <c:v>13.163423538208004</c:v>
                </c:pt>
                <c:pt idx="1740">
                  <c:v>13.862565040588304</c:v>
                </c:pt>
                <c:pt idx="1741">
                  <c:v>13.870857238769503</c:v>
                </c:pt>
                <c:pt idx="1742">
                  <c:v>14.132595062255801</c:v>
                </c:pt>
                <c:pt idx="1743">
                  <c:v>14.094780921936</c:v>
                </c:pt>
                <c:pt idx="1744">
                  <c:v>14.338219642639098</c:v>
                </c:pt>
                <c:pt idx="1745">
                  <c:v>14.492717742919902</c:v>
                </c:pt>
                <c:pt idx="1746">
                  <c:v>14.1856031417846</c:v>
                </c:pt>
                <c:pt idx="1747">
                  <c:v>14.035689353942802</c:v>
                </c:pt>
                <c:pt idx="1748">
                  <c:v>13.720410346984799</c:v>
                </c:pt>
                <c:pt idx="1749">
                  <c:v>14.184535026550202</c:v>
                </c:pt>
                <c:pt idx="1750">
                  <c:v>14.4242849349975</c:v>
                </c:pt>
                <c:pt idx="1751">
                  <c:v>14.457957267761202</c:v>
                </c:pt>
                <c:pt idx="1752">
                  <c:v>14.722063064575098</c:v>
                </c:pt>
                <c:pt idx="1753">
                  <c:v>14.6023397445678</c:v>
                </c:pt>
                <c:pt idx="1754">
                  <c:v>15.442399978637599</c:v>
                </c:pt>
                <c:pt idx="1755">
                  <c:v>15.4723720550537</c:v>
                </c:pt>
                <c:pt idx="1756">
                  <c:v>16.135875701904205</c:v>
                </c:pt>
                <c:pt idx="1757">
                  <c:v>15.566712379455502</c:v>
                </c:pt>
                <c:pt idx="1758">
                  <c:v>14.992600440979</c:v>
                </c:pt>
                <c:pt idx="1759">
                  <c:v>14.596365928649902</c:v>
                </c:pt>
                <c:pt idx="1760">
                  <c:v>14.279368400573697</c:v>
                </c:pt>
                <c:pt idx="1761">
                  <c:v>14.535395622253398</c:v>
                </c:pt>
                <c:pt idx="1762">
                  <c:v>14.564278602599998</c:v>
                </c:pt>
                <c:pt idx="1763">
                  <c:v>14.380271911621</c:v>
                </c:pt>
                <c:pt idx="1764">
                  <c:v>15.054935455322202</c:v>
                </c:pt>
                <c:pt idx="1765">
                  <c:v>15.133691787719698</c:v>
                </c:pt>
                <c:pt idx="1766">
                  <c:v>14.895044326782203</c:v>
                </c:pt>
                <c:pt idx="1767">
                  <c:v>15.434985160827598</c:v>
                </c:pt>
                <c:pt idx="1768">
                  <c:v>14.878410339355401</c:v>
                </c:pt>
                <c:pt idx="1769">
                  <c:v>14.799950599670399</c:v>
                </c:pt>
                <c:pt idx="1770">
                  <c:v>14.518264770507798</c:v>
                </c:pt>
                <c:pt idx="1771">
                  <c:v>13.962473869323702</c:v>
                </c:pt>
                <c:pt idx="1772">
                  <c:v>14.024540901184</c:v>
                </c:pt>
                <c:pt idx="1773">
                  <c:v>15.085344314575101</c:v>
                </c:pt>
                <c:pt idx="1774">
                  <c:v>15.461231231689402</c:v>
                </c:pt>
                <c:pt idx="1775">
                  <c:v>15.485212326049801</c:v>
                </c:pt>
                <c:pt idx="1776">
                  <c:v>15.746965408325098</c:v>
                </c:pt>
                <c:pt idx="1777">
                  <c:v>15.992839813232404</c:v>
                </c:pt>
                <c:pt idx="1778">
                  <c:v>15.768638610839799</c:v>
                </c:pt>
                <c:pt idx="1779">
                  <c:v>15.701625823974599</c:v>
                </c:pt>
                <c:pt idx="1780">
                  <c:v>15.5430126190185</c:v>
                </c:pt>
                <c:pt idx="1781">
                  <c:v>15.348484039306603</c:v>
                </c:pt>
                <c:pt idx="1782">
                  <c:v>15.465470314025804</c:v>
                </c:pt>
                <c:pt idx="1783">
                  <c:v>15.538137435913001</c:v>
                </c:pt>
                <c:pt idx="1784">
                  <c:v>15.162793159484801</c:v>
                </c:pt>
                <c:pt idx="1785">
                  <c:v>15.941922187805098</c:v>
                </c:pt>
                <c:pt idx="1786">
                  <c:v>15.704111099243098</c:v>
                </c:pt>
                <c:pt idx="1787">
                  <c:v>15.577291488647401</c:v>
                </c:pt>
                <c:pt idx="1788">
                  <c:v>15.547306060790998</c:v>
                </c:pt>
                <c:pt idx="1789">
                  <c:v>15.265752792358303</c:v>
                </c:pt>
                <c:pt idx="1790">
                  <c:v>15.715521812438899</c:v>
                </c:pt>
                <c:pt idx="1791">
                  <c:v>15.8475284576416</c:v>
                </c:pt>
                <c:pt idx="1792">
                  <c:v>16.284444808959893</c:v>
                </c:pt>
                <c:pt idx="1793">
                  <c:v>16.228437423705998</c:v>
                </c:pt>
                <c:pt idx="1794">
                  <c:v>15.947307586669902</c:v>
                </c:pt>
                <c:pt idx="1795">
                  <c:v>16.437564849853501</c:v>
                </c:pt>
                <c:pt idx="1796">
                  <c:v>16.463190078735288</c:v>
                </c:pt>
                <c:pt idx="1797">
                  <c:v>16.500566482543896</c:v>
                </c:pt>
                <c:pt idx="1798">
                  <c:v>16.235292434692298</c:v>
                </c:pt>
                <c:pt idx="1799">
                  <c:v>16.537311553955</c:v>
                </c:pt>
                <c:pt idx="1800">
                  <c:v>16.194448471069297</c:v>
                </c:pt>
                <c:pt idx="1801">
                  <c:v>16.345876693725497</c:v>
                </c:pt>
                <c:pt idx="1802">
                  <c:v>16.6260585784912</c:v>
                </c:pt>
                <c:pt idx="1803">
                  <c:v>16.194017410278303</c:v>
                </c:pt>
                <c:pt idx="1804">
                  <c:v>16.152370452880803</c:v>
                </c:pt>
                <c:pt idx="1805">
                  <c:v>15.9293909072875</c:v>
                </c:pt>
                <c:pt idx="1806">
                  <c:v>15.483505249023402</c:v>
                </c:pt>
                <c:pt idx="1807">
                  <c:v>16.517547607421797</c:v>
                </c:pt>
                <c:pt idx="1808">
                  <c:v>16.225482940673793</c:v>
                </c:pt>
                <c:pt idx="1809">
                  <c:v>15.128835678100501</c:v>
                </c:pt>
                <c:pt idx="1810">
                  <c:v>15.5321540832519</c:v>
                </c:pt>
                <c:pt idx="1811">
                  <c:v>15.122536659240703</c:v>
                </c:pt>
                <c:pt idx="1812">
                  <c:v>15.430747985839799</c:v>
                </c:pt>
                <c:pt idx="1813">
                  <c:v>15.660418510437001</c:v>
                </c:pt>
                <c:pt idx="1814">
                  <c:v>15.975750923156701</c:v>
                </c:pt>
                <c:pt idx="1815">
                  <c:v>15.997430801391602</c:v>
                </c:pt>
                <c:pt idx="1816">
                  <c:v>15.855822563171301</c:v>
                </c:pt>
                <c:pt idx="1817">
                  <c:v>15.767638206481902</c:v>
                </c:pt>
                <c:pt idx="1818">
                  <c:v>16.111667633056609</c:v>
                </c:pt>
                <c:pt idx="1819">
                  <c:v>15.655937194824201</c:v>
                </c:pt>
                <c:pt idx="1820">
                  <c:v>15.867782592773402</c:v>
                </c:pt>
                <c:pt idx="1821">
                  <c:v>15.141830444335898</c:v>
                </c:pt>
                <c:pt idx="1822">
                  <c:v>15.267040252685502</c:v>
                </c:pt>
                <c:pt idx="1823">
                  <c:v>15.0649290084838</c:v>
                </c:pt>
                <c:pt idx="1824">
                  <c:v>14.972302436828604</c:v>
                </c:pt>
                <c:pt idx="1825">
                  <c:v>14.781601905822701</c:v>
                </c:pt>
                <c:pt idx="1826">
                  <c:v>14.276947975158603</c:v>
                </c:pt>
                <c:pt idx="1827">
                  <c:v>14.6397590637207</c:v>
                </c:pt>
                <c:pt idx="1828">
                  <c:v>14.946571350097598</c:v>
                </c:pt>
                <c:pt idx="1829">
                  <c:v>14.665885925292899</c:v>
                </c:pt>
                <c:pt idx="1830">
                  <c:v>14.954641342163002</c:v>
                </c:pt>
                <c:pt idx="1831">
                  <c:v>15.120893478393498</c:v>
                </c:pt>
                <c:pt idx="1832">
                  <c:v>14.967859268188402</c:v>
                </c:pt>
                <c:pt idx="1833">
                  <c:v>14.412161827087402</c:v>
                </c:pt>
                <c:pt idx="1834">
                  <c:v>14.6057014465332</c:v>
                </c:pt>
                <c:pt idx="1835">
                  <c:v>14.7344493865966</c:v>
                </c:pt>
                <c:pt idx="1836">
                  <c:v>14.439002037048304</c:v>
                </c:pt>
                <c:pt idx="1837">
                  <c:v>14.8172693252563</c:v>
                </c:pt>
                <c:pt idx="1838">
                  <c:v>14.157361030578601</c:v>
                </c:pt>
                <c:pt idx="1839">
                  <c:v>13.673269271850501</c:v>
                </c:pt>
                <c:pt idx="1840">
                  <c:v>13.784261703491197</c:v>
                </c:pt>
                <c:pt idx="1841">
                  <c:v>13.5083446502685</c:v>
                </c:pt>
                <c:pt idx="1842">
                  <c:v>13.952008247375401</c:v>
                </c:pt>
                <c:pt idx="1843">
                  <c:v>13.748933792114196</c:v>
                </c:pt>
                <c:pt idx="1844">
                  <c:v>14.163357734680099</c:v>
                </c:pt>
                <c:pt idx="1845">
                  <c:v>14.5832529067993</c:v>
                </c:pt>
                <c:pt idx="1846">
                  <c:v>14.673085212707502</c:v>
                </c:pt>
                <c:pt idx="1847">
                  <c:v>14.6684513092041</c:v>
                </c:pt>
                <c:pt idx="1848">
                  <c:v>14.783735275268501</c:v>
                </c:pt>
                <c:pt idx="1849">
                  <c:v>14.353291511535602</c:v>
                </c:pt>
                <c:pt idx="1850">
                  <c:v>14.8865451812744</c:v>
                </c:pt>
                <c:pt idx="1851">
                  <c:v>14.777274131774901</c:v>
                </c:pt>
                <c:pt idx="1852">
                  <c:v>14.7314596176147</c:v>
                </c:pt>
                <c:pt idx="1853">
                  <c:v>14.913738250732402</c:v>
                </c:pt>
                <c:pt idx="1854">
                  <c:v>15.341077804565399</c:v>
                </c:pt>
                <c:pt idx="1855">
                  <c:v>15.614411354064902</c:v>
                </c:pt>
                <c:pt idx="1856">
                  <c:v>15.376691818237303</c:v>
                </c:pt>
                <c:pt idx="1857">
                  <c:v>15.922631263732899</c:v>
                </c:pt>
                <c:pt idx="1858">
                  <c:v>15.490212440490698</c:v>
                </c:pt>
                <c:pt idx="1859">
                  <c:v>14.714079856872498</c:v>
                </c:pt>
                <c:pt idx="1860">
                  <c:v>14.982427597045804</c:v>
                </c:pt>
                <c:pt idx="1861">
                  <c:v>15.429816246032702</c:v>
                </c:pt>
                <c:pt idx="1862">
                  <c:v>16.250255584716701</c:v>
                </c:pt>
                <c:pt idx="1863">
                  <c:v>16.066934585571193</c:v>
                </c:pt>
                <c:pt idx="1864">
                  <c:v>16.264863967895504</c:v>
                </c:pt>
                <c:pt idx="1865">
                  <c:v>16.396121978759702</c:v>
                </c:pt>
                <c:pt idx="1866">
                  <c:v>16.059350967407205</c:v>
                </c:pt>
                <c:pt idx="1867">
                  <c:v>16.058542251586893</c:v>
                </c:pt>
                <c:pt idx="1868">
                  <c:v>15.902176856994602</c:v>
                </c:pt>
                <c:pt idx="1869">
                  <c:v>16.054342269897401</c:v>
                </c:pt>
                <c:pt idx="1870">
                  <c:v>15.492887496948203</c:v>
                </c:pt>
                <c:pt idx="1871">
                  <c:v>15.990486145019501</c:v>
                </c:pt>
                <c:pt idx="1872">
                  <c:v>16.304723739623995</c:v>
                </c:pt>
                <c:pt idx="1873">
                  <c:v>15.703707695007301</c:v>
                </c:pt>
                <c:pt idx="1874">
                  <c:v>15.628534317016602</c:v>
                </c:pt>
                <c:pt idx="1875">
                  <c:v>15.704095840454098</c:v>
                </c:pt>
                <c:pt idx="1876">
                  <c:v>15.090662956237702</c:v>
                </c:pt>
                <c:pt idx="1877">
                  <c:v>14.572854042053201</c:v>
                </c:pt>
                <c:pt idx="1878">
                  <c:v>15.150913238525302</c:v>
                </c:pt>
                <c:pt idx="1879">
                  <c:v>14.386499404907203</c:v>
                </c:pt>
                <c:pt idx="1880">
                  <c:v>14.382234573364203</c:v>
                </c:pt>
                <c:pt idx="1881">
                  <c:v>14.669333457946701</c:v>
                </c:pt>
                <c:pt idx="1882">
                  <c:v>14.897336006164501</c:v>
                </c:pt>
                <c:pt idx="1883">
                  <c:v>14.817124366760202</c:v>
                </c:pt>
                <c:pt idx="1884">
                  <c:v>15.008786201477001</c:v>
                </c:pt>
                <c:pt idx="1885">
                  <c:v>14.92893409729</c:v>
                </c:pt>
                <c:pt idx="1886">
                  <c:v>15.2336378097534</c:v>
                </c:pt>
                <c:pt idx="1887">
                  <c:v>14.810925483703601</c:v>
                </c:pt>
                <c:pt idx="1888">
                  <c:v>14.819844245910602</c:v>
                </c:pt>
                <c:pt idx="1889">
                  <c:v>15.045998573303201</c:v>
                </c:pt>
                <c:pt idx="1890">
                  <c:v>15.509016036987303</c:v>
                </c:pt>
                <c:pt idx="1891">
                  <c:v>15.325203895568801</c:v>
                </c:pt>
                <c:pt idx="1892">
                  <c:v>15.1094980239868</c:v>
                </c:pt>
                <c:pt idx="1893">
                  <c:v>14.884514808654702</c:v>
                </c:pt>
                <c:pt idx="1894">
                  <c:v>15.486497879028306</c:v>
                </c:pt>
                <c:pt idx="1895">
                  <c:v>15.5129299163818</c:v>
                </c:pt>
                <c:pt idx="1896">
                  <c:v>15.003667831420803</c:v>
                </c:pt>
                <c:pt idx="1897">
                  <c:v>14.907593727111799</c:v>
                </c:pt>
                <c:pt idx="1898">
                  <c:v>14.9891653060913</c:v>
                </c:pt>
                <c:pt idx="1899">
                  <c:v>16.0359992980957</c:v>
                </c:pt>
                <c:pt idx="1900">
                  <c:v>15.235192298889102</c:v>
                </c:pt>
                <c:pt idx="1901">
                  <c:v>15.794506072998002</c:v>
                </c:pt>
                <c:pt idx="1902">
                  <c:v>15.3921566009521</c:v>
                </c:pt>
                <c:pt idx="1903">
                  <c:v>15.330781936645502</c:v>
                </c:pt>
                <c:pt idx="1904">
                  <c:v>15.4776954650878</c:v>
                </c:pt>
                <c:pt idx="1905">
                  <c:v>15.697624206542899</c:v>
                </c:pt>
                <c:pt idx="1906">
                  <c:v>16.279235839843697</c:v>
                </c:pt>
                <c:pt idx="1907">
                  <c:v>16.341690063476502</c:v>
                </c:pt>
                <c:pt idx="1908">
                  <c:v>16.595411300659102</c:v>
                </c:pt>
                <c:pt idx="1909">
                  <c:v>16.529909133911097</c:v>
                </c:pt>
                <c:pt idx="1910">
                  <c:v>16.378547668456999</c:v>
                </c:pt>
                <c:pt idx="1911">
                  <c:v>15.795371055603001</c:v>
                </c:pt>
                <c:pt idx="1912">
                  <c:v>15.701153755187898</c:v>
                </c:pt>
                <c:pt idx="1913">
                  <c:v>16.3921585083007</c:v>
                </c:pt>
                <c:pt idx="1914">
                  <c:v>16.930839538574194</c:v>
                </c:pt>
                <c:pt idx="1915">
                  <c:v>17.241096496581996</c:v>
                </c:pt>
                <c:pt idx="1916">
                  <c:v>16.61252784729</c:v>
                </c:pt>
                <c:pt idx="1917">
                  <c:v>16.584451675415</c:v>
                </c:pt>
                <c:pt idx="1918">
                  <c:v>17.092731475829996</c:v>
                </c:pt>
                <c:pt idx="1919">
                  <c:v>17.520795822143498</c:v>
                </c:pt>
                <c:pt idx="1920">
                  <c:v>17.331268310546804</c:v>
                </c:pt>
                <c:pt idx="1921">
                  <c:v>17.128309249877894</c:v>
                </c:pt>
                <c:pt idx="1922">
                  <c:v>16.992645263671793</c:v>
                </c:pt>
                <c:pt idx="1923">
                  <c:v>17.5430583953857</c:v>
                </c:pt>
                <c:pt idx="1924">
                  <c:v>17.232713699340795</c:v>
                </c:pt>
                <c:pt idx="1925">
                  <c:v>16.696250915527298</c:v>
                </c:pt>
                <c:pt idx="1926">
                  <c:v>16.323904037475501</c:v>
                </c:pt>
                <c:pt idx="1927">
                  <c:v>16.698509216308498</c:v>
                </c:pt>
                <c:pt idx="1928">
                  <c:v>16.644832611083899</c:v>
                </c:pt>
                <c:pt idx="1929">
                  <c:v>16.491685867309499</c:v>
                </c:pt>
                <c:pt idx="1930">
                  <c:v>15.978295326232898</c:v>
                </c:pt>
                <c:pt idx="1931">
                  <c:v>16.551345825195295</c:v>
                </c:pt>
                <c:pt idx="1932">
                  <c:v>16.232187271118097</c:v>
                </c:pt>
                <c:pt idx="1933">
                  <c:v>16.607810974120998</c:v>
                </c:pt>
                <c:pt idx="1934">
                  <c:v>15.976765632629302</c:v>
                </c:pt>
                <c:pt idx="1935">
                  <c:v>15.665806770324702</c:v>
                </c:pt>
                <c:pt idx="1936">
                  <c:v>15.985852241516103</c:v>
                </c:pt>
                <c:pt idx="1937">
                  <c:v>16.1294956207275</c:v>
                </c:pt>
                <c:pt idx="1938">
                  <c:v>16.172113418579102</c:v>
                </c:pt>
                <c:pt idx="1939">
                  <c:v>15.9418678283691</c:v>
                </c:pt>
                <c:pt idx="1940">
                  <c:v>15.562248229980401</c:v>
                </c:pt>
                <c:pt idx="1941">
                  <c:v>15.580318450927701</c:v>
                </c:pt>
                <c:pt idx="1942">
                  <c:v>15.281384468078601</c:v>
                </c:pt>
                <c:pt idx="1943">
                  <c:v>15.141849517822202</c:v>
                </c:pt>
                <c:pt idx="1944">
                  <c:v>14.455605506896903</c:v>
                </c:pt>
                <c:pt idx="1945">
                  <c:v>15.0615015029907</c:v>
                </c:pt>
                <c:pt idx="1946">
                  <c:v>15.521256446838301</c:v>
                </c:pt>
                <c:pt idx="1947">
                  <c:v>15.246807098388603</c:v>
                </c:pt>
                <c:pt idx="1948">
                  <c:v>15.878964424133301</c:v>
                </c:pt>
                <c:pt idx="1949">
                  <c:v>16.008749008178693</c:v>
                </c:pt>
                <c:pt idx="1950">
                  <c:v>16.022411346435497</c:v>
                </c:pt>
                <c:pt idx="1951">
                  <c:v>15.673880577087404</c:v>
                </c:pt>
                <c:pt idx="1952">
                  <c:v>15.753275871276799</c:v>
                </c:pt>
                <c:pt idx="1953">
                  <c:v>15.400213241577099</c:v>
                </c:pt>
                <c:pt idx="1954">
                  <c:v>16.061000823974599</c:v>
                </c:pt>
                <c:pt idx="1955">
                  <c:v>16.010612487792898</c:v>
                </c:pt>
                <c:pt idx="1956">
                  <c:v>16.1767864227294</c:v>
                </c:pt>
                <c:pt idx="1957">
                  <c:v>16.309574127197205</c:v>
                </c:pt>
                <c:pt idx="1958">
                  <c:v>15.948298454284599</c:v>
                </c:pt>
                <c:pt idx="1959">
                  <c:v>15.4018182754516</c:v>
                </c:pt>
                <c:pt idx="1960">
                  <c:v>15.381330490112299</c:v>
                </c:pt>
                <c:pt idx="1961">
                  <c:v>15.008562088012598</c:v>
                </c:pt>
                <c:pt idx="1962">
                  <c:v>14.905000686645502</c:v>
                </c:pt>
                <c:pt idx="1963">
                  <c:v>14.2032556533813</c:v>
                </c:pt>
                <c:pt idx="1964">
                  <c:v>13.948382377624499</c:v>
                </c:pt>
                <c:pt idx="1965">
                  <c:v>14.701612472534098</c:v>
                </c:pt>
                <c:pt idx="1966">
                  <c:v>14.5495643615722</c:v>
                </c:pt>
                <c:pt idx="1967">
                  <c:v>14.9780769348144</c:v>
                </c:pt>
                <c:pt idx="1968">
                  <c:v>14.8116149902343</c:v>
                </c:pt>
                <c:pt idx="1969">
                  <c:v>15.437540054321202</c:v>
                </c:pt>
                <c:pt idx="1970">
                  <c:v>15.570646286010701</c:v>
                </c:pt>
                <c:pt idx="1971">
                  <c:v>15.772554397583004</c:v>
                </c:pt>
                <c:pt idx="1972">
                  <c:v>15.918153762817298</c:v>
                </c:pt>
                <c:pt idx="1973">
                  <c:v>15.776490211486802</c:v>
                </c:pt>
                <c:pt idx="1974">
                  <c:v>16.3478908538818</c:v>
                </c:pt>
                <c:pt idx="1975">
                  <c:v>16.104253768920898</c:v>
                </c:pt>
                <c:pt idx="1976">
                  <c:v>16.019462585449197</c:v>
                </c:pt>
                <c:pt idx="1977">
                  <c:v>16.156297683715799</c:v>
                </c:pt>
                <c:pt idx="1978">
                  <c:v>16.3930969238281</c:v>
                </c:pt>
                <c:pt idx="1979">
                  <c:v>16.538999557495099</c:v>
                </c:pt>
                <c:pt idx="1980">
                  <c:v>16.663337707519499</c:v>
                </c:pt>
                <c:pt idx="1981">
                  <c:v>17.115770339965795</c:v>
                </c:pt>
                <c:pt idx="1982">
                  <c:v>17.477424621581996</c:v>
                </c:pt>
                <c:pt idx="1983">
                  <c:v>17.737894058227504</c:v>
                </c:pt>
                <c:pt idx="1984">
                  <c:v>17.507953643798803</c:v>
                </c:pt>
                <c:pt idx="1985">
                  <c:v>17.591966629028303</c:v>
                </c:pt>
                <c:pt idx="1986">
                  <c:v>18.082323074340792</c:v>
                </c:pt>
                <c:pt idx="1987">
                  <c:v>17.496181488037099</c:v>
                </c:pt>
                <c:pt idx="1988">
                  <c:v>17.900840759277298</c:v>
                </c:pt>
                <c:pt idx="1989">
                  <c:v>18.113620758056609</c:v>
                </c:pt>
                <c:pt idx="1990">
                  <c:v>17.921398162841701</c:v>
                </c:pt>
                <c:pt idx="1991">
                  <c:v>18.234668731689403</c:v>
                </c:pt>
                <c:pt idx="1992">
                  <c:v>18.374628067016609</c:v>
                </c:pt>
                <c:pt idx="1993">
                  <c:v>17.703317642211896</c:v>
                </c:pt>
                <c:pt idx="1994">
                  <c:v>18.175645828246999</c:v>
                </c:pt>
                <c:pt idx="1995">
                  <c:v>17.644250869750898</c:v>
                </c:pt>
                <c:pt idx="1996">
                  <c:v>17.733179092407202</c:v>
                </c:pt>
                <c:pt idx="1997">
                  <c:v>17.611690521240202</c:v>
                </c:pt>
                <c:pt idx="1998">
                  <c:v>17.289392471313388</c:v>
                </c:pt>
                <c:pt idx="1999">
                  <c:v>17.392110824584897</c:v>
                </c:pt>
                <c:pt idx="2000">
                  <c:v>17.363616943359293</c:v>
                </c:pt>
                <c:pt idx="2001">
                  <c:v>17.242235183715795</c:v>
                </c:pt>
                <c:pt idx="2002">
                  <c:v>16.733106613159102</c:v>
                </c:pt>
                <c:pt idx="2003">
                  <c:v>16.900068283080998</c:v>
                </c:pt>
                <c:pt idx="2004">
                  <c:v>16.507236480712795</c:v>
                </c:pt>
                <c:pt idx="2005">
                  <c:v>16.621797561645501</c:v>
                </c:pt>
                <c:pt idx="2006">
                  <c:v>16.727834701538001</c:v>
                </c:pt>
                <c:pt idx="2007">
                  <c:v>16.823980331420895</c:v>
                </c:pt>
                <c:pt idx="2008">
                  <c:v>16.995401382446197</c:v>
                </c:pt>
                <c:pt idx="2009">
                  <c:v>16.026311874389595</c:v>
                </c:pt>
                <c:pt idx="2010">
                  <c:v>15.867079734802202</c:v>
                </c:pt>
                <c:pt idx="2011">
                  <c:v>15.885282516479403</c:v>
                </c:pt>
                <c:pt idx="2012">
                  <c:v>15.956257820129302</c:v>
                </c:pt>
                <c:pt idx="2013">
                  <c:v>16.5416240692138</c:v>
                </c:pt>
                <c:pt idx="2014">
                  <c:v>15.8066101074218</c:v>
                </c:pt>
                <c:pt idx="2015">
                  <c:v>16.013126373290998</c:v>
                </c:pt>
                <c:pt idx="2016">
                  <c:v>15.5026588439941</c:v>
                </c:pt>
                <c:pt idx="2017">
                  <c:v>15.580732345581001</c:v>
                </c:pt>
                <c:pt idx="2018">
                  <c:v>15.572045326232899</c:v>
                </c:pt>
                <c:pt idx="2019">
                  <c:v>15.677327156066799</c:v>
                </c:pt>
                <c:pt idx="2020">
                  <c:v>15.525402069091701</c:v>
                </c:pt>
                <c:pt idx="2021">
                  <c:v>15.482792854309004</c:v>
                </c:pt>
                <c:pt idx="2022">
                  <c:v>15.632431983947702</c:v>
                </c:pt>
                <c:pt idx="2023">
                  <c:v>15.063877105712798</c:v>
                </c:pt>
                <c:pt idx="2024">
                  <c:v>15.655493736267003</c:v>
                </c:pt>
                <c:pt idx="2025">
                  <c:v>14.5917034149169</c:v>
                </c:pt>
                <c:pt idx="2026">
                  <c:v>14.6708307266235</c:v>
                </c:pt>
                <c:pt idx="2027">
                  <c:v>14.825961112976</c:v>
                </c:pt>
                <c:pt idx="2028">
                  <c:v>14.806957244873002</c:v>
                </c:pt>
                <c:pt idx="2029">
                  <c:v>15.597256660461399</c:v>
                </c:pt>
                <c:pt idx="2030">
                  <c:v>15.463506698608306</c:v>
                </c:pt>
                <c:pt idx="2031">
                  <c:v>15.890912055969201</c:v>
                </c:pt>
                <c:pt idx="2032">
                  <c:v>16.509092330932596</c:v>
                </c:pt>
                <c:pt idx="2033">
                  <c:v>16.201322555541893</c:v>
                </c:pt>
                <c:pt idx="2034">
                  <c:v>16.440496444702095</c:v>
                </c:pt>
                <c:pt idx="2035">
                  <c:v>16.816867828369105</c:v>
                </c:pt>
                <c:pt idx="2036">
                  <c:v>16.494728088378896</c:v>
                </c:pt>
                <c:pt idx="2037">
                  <c:v>15.915991783141999</c:v>
                </c:pt>
                <c:pt idx="2038">
                  <c:v>15.2153301239013</c:v>
                </c:pt>
                <c:pt idx="2039">
                  <c:v>15.596433639526303</c:v>
                </c:pt>
                <c:pt idx="2040">
                  <c:v>15.492857933044402</c:v>
                </c:pt>
                <c:pt idx="2041">
                  <c:v>15.3177480697631</c:v>
                </c:pt>
                <c:pt idx="2042">
                  <c:v>15.298753738403301</c:v>
                </c:pt>
                <c:pt idx="2043">
                  <c:v>14.803688049316401</c:v>
                </c:pt>
                <c:pt idx="2044">
                  <c:v>15.2593183517456</c:v>
                </c:pt>
                <c:pt idx="2045">
                  <c:v>14.8127136230468</c:v>
                </c:pt>
                <c:pt idx="2046">
                  <c:v>14.720305442809996</c:v>
                </c:pt>
                <c:pt idx="2047">
                  <c:v>14.975686073303205</c:v>
                </c:pt>
                <c:pt idx="2048">
                  <c:v>14.254768371581999</c:v>
                </c:pt>
                <c:pt idx="2049">
                  <c:v>14.340095520019499</c:v>
                </c:pt>
                <c:pt idx="2050">
                  <c:v>14.162360191345202</c:v>
                </c:pt>
                <c:pt idx="2051">
                  <c:v>13.737262725829996</c:v>
                </c:pt>
                <c:pt idx="2052">
                  <c:v>14.160632133483801</c:v>
                </c:pt>
                <c:pt idx="2053">
                  <c:v>14.261863708495998</c:v>
                </c:pt>
                <c:pt idx="2054">
                  <c:v>14.426519393920803</c:v>
                </c:pt>
                <c:pt idx="2055">
                  <c:v>14.072989463806103</c:v>
                </c:pt>
                <c:pt idx="2056">
                  <c:v>14.898008346557598</c:v>
                </c:pt>
                <c:pt idx="2057">
                  <c:v>15.217209815979</c:v>
                </c:pt>
                <c:pt idx="2058">
                  <c:v>15.2150154113769</c:v>
                </c:pt>
                <c:pt idx="2059">
                  <c:v>15.040494918823203</c:v>
                </c:pt>
                <c:pt idx="2060">
                  <c:v>15.294266700744599</c:v>
                </c:pt>
                <c:pt idx="2061">
                  <c:v>15.216198921203601</c:v>
                </c:pt>
                <c:pt idx="2062">
                  <c:v>15.646611213684</c:v>
                </c:pt>
                <c:pt idx="2063">
                  <c:v>15.2545146942138</c:v>
                </c:pt>
                <c:pt idx="2064">
                  <c:v>14.6339797973632</c:v>
                </c:pt>
                <c:pt idx="2065">
                  <c:v>14.491830825805602</c:v>
                </c:pt>
                <c:pt idx="2066">
                  <c:v>13.976543426513603</c:v>
                </c:pt>
                <c:pt idx="2067">
                  <c:v>13.744976043701099</c:v>
                </c:pt>
                <c:pt idx="2068">
                  <c:v>14.068877220153798</c:v>
                </c:pt>
                <c:pt idx="2069">
                  <c:v>14.6761779785156</c:v>
                </c:pt>
                <c:pt idx="2070">
                  <c:v>14.687837600708002</c:v>
                </c:pt>
                <c:pt idx="2071">
                  <c:v>14.914063453674299</c:v>
                </c:pt>
                <c:pt idx="2072">
                  <c:v>15.5432729721069</c:v>
                </c:pt>
                <c:pt idx="2073">
                  <c:v>15.944778442382797</c:v>
                </c:pt>
                <c:pt idx="2074">
                  <c:v>15.258712768554599</c:v>
                </c:pt>
                <c:pt idx="2075">
                  <c:v>15.095386505126903</c:v>
                </c:pt>
                <c:pt idx="2076">
                  <c:v>14.642926216125401</c:v>
                </c:pt>
                <c:pt idx="2077">
                  <c:v>15.149680137634199</c:v>
                </c:pt>
                <c:pt idx="2078">
                  <c:v>15.383081436157202</c:v>
                </c:pt>
                <c:pt idx="2079">
                  <c:v>15.796123504638601</c:v>
                </c:pt>
                <c:pt idx="2080">
                  <c:v>15.743385314941399</c:v>
                </c:pt>
                <c:pt idx="2081">
                  <c:v>15.602663040161101</c:v>
                </c:pt>
                <c:pt idx="2082">
                  <c:v>15.177298545837401</c:v>
                </c:pt>
                <c:pt idx="2083">
                  <c:v>15.169755935668901</c:v>
                </c:pt>
                <c:pt idx="2084">
                  <c:v>15.310815811157202</c:v>
                </c:pt>
                <c:pt idx="2085">
                  <c:v>15.423121452331497</c:v>
                </c:pt>
                <c:pt idx="2086">
                  <c:v>14.416707038879302</c:v>
                </c:pt>
                <c:pt idx="2087">
                  <c:v>14.411704063415501</c:v>
                </c:pt>
                <c:pt idx="2088">
                  <c:v>14.192386627197202</c:v>
                </c:pt>
                <c:pt idx="2089">
                  <c:v>15.152616500854402</c:v>
                </c:pt>
                <c:pt idx="2090">
                  <c:v>15.186209678649904</c:v>
                </c:pt>
                <c:pt idx="2091">
                  <c:v>14.9804735183715</c:v>
                </c:pt>
                <c:pt idx="2092">
                  <c:v>15.405210494995099</c:v>
                </c:pt>
                <c:pt idx="2093">
                  <c:v>14.737387657165501</c:v>
                </c:pt>
                <c:pt idx="2094">
                  <c:v>15.0687761306762</c:v>
                </c:pt>
                <c:pt idx="2095">
                  <c:v>14.970545768737702</c:v>
                </c:pt>
                <c:pt idx="2096">
                  <c:v>14.786643981933498</c:v>
                </c:pt>
                <c:pt idx="2097">
                  <c:v>14.920513153076101</c:v>
                </c:pt>
                <c:pt idx="2098">
                  <c:v>15.173365592956499</c:v>
                </c:pt>
                <c:pt idx="2099">
                  <c:v>15.2267141342163</c:v>
                </c:pt>
                <c:pt idx="2100">
                  <c:v>15.488994598388604</c:v>
                </c:pt>
                <c:pt idx="2101">
                  <c:v>15.194618225097598</c:v>
                </c:pt>
                <c:pt idx="2102">
                  <c:v>15.459980964660602</c:v>
                </c:pt>
                <c:pt idx="2103">
                  <c:v>15.5068607330322</c:v>
                </c:pt>
                <c:pt idx="2104">
                  <c:v>15.181006431579499</c:v>
                </c:pt>
                <c:pt idx="2105">
                  <c:v>15.687201499938897</c:v>
                </c:pt>
                <c:pt idx="2106">
                  <c:v>16.290090560912997</c:v>
                </c:pt>
                <c:pt idx="2107">
                  <c:v>16.186193466186502</c:v>
                </c:pt>
                <c:pt idx="2108">
                  <c:v>16.091835021972603</c:v>
                </c:pt>
                <c:pt idx="2109">
                  <c:v>15.376335144042899</c:v>
                </c:pt>
                <c:pt idx="2110">
                  <c:v>15.2538957595825</c:v>
                </c:pt>
                <c:pt idx="2111">
                  <c:v>15.075076103210399</c:v>
                </c:pt>
                <c:pt idx="2112">
                  <c:v>14.999818801879799</c:v>
                </c:pt>
                <c:pt idx="2113">
                  <c:v>14.686193466186499</c:v>
                </c:pt>
                <c:pt idx="2114">
                  <c:v>14.9331760406494</c:v>
                </c:pt>
                <c:pt idx="2115">
                  <c:v>14.422280311584402</c:v>
                </c:pt>
                <c:pt idx="2116">
                  <c:v>15.170701026916499</c:v>
                </c:pt>
                <c:pt idx="2117">
                  <c:v>15.2686147689819</c:v>
                </c:pt>
                <c:pt idx="2118">
                  <c:v>15.502612113952599</c:v>
                </c:pt>
                <c:pt idx="2119">
                  <c:v>15.9922533035278</c:v>
                </c:pt>
                <c:pt idx="2120">
                  <c:v>16.314048767089805</c:v>
                </c:pt>
                <c:pt idx="2121">
                  <c:v>15.896372795104902</c:v>
                </c:pt>
                <c:pt idx="2122">
                  <c:v>15.7990655899047</c:v>
                </c:pt>
                <c:pt idx="2123">
                  <c:v>15.789611816406202</c:v>
                </c:pt>
                <c:pt idx="2124">
                  <c:v>15.133243560790998</c:v>
                </c:pt>
                <c:pt idx="2125">
                  <c:v>15.5466356277465</c:v>
                </c:pt>
                <c:pt idx="2126">
                  <c:v>16.057380676269499</c:v>
                </c:pt>
                <c:pt idx="2127">
                  <c:v>15.824981689453098</c:v>
                </c:pt>
                <c:pt idx="2128">
                  <c:v>14.877285957336401</c:v>
                </c:pt>
                <c:pt idx="2129">
                  <c:v>15.678993225097598</c:v>
                </c:pt>
                <c:pt idx="2130">
                  <c:v>15.792113304138098</c:v>
                </c:pt>
                <c:pt idx="2131">
                  <c:v>15.851687431335401</c:v>
                </c:pt>
                <c:pt idx="2132">
                  <c:v>15.524868965148897</c:v>
                </c:pt>
                <c:pt idx="2133">
                  <c:v>15.5038661956787</c:v>
                </c:pt>
                <c:pt idx="2134">
                  <c:v>15.618510246276799</c:v>
                </c:pt>
                <c:pt idx="2135">
                  <c:v>15.373783111572202</c:v>
                </c:pt>
                <c:pt idx="2136">
                  <c:v>15.656124114990202</c:v>
                </c:pt>
                <c:pt idx="2137">
                  <c:v>15.923888206481902</c:v>
                </c:pt>
                <c:pt idx="2138">
                  <c:v>15.570361137390098</c:v>
                </c:pt>
                <c:pt idx="2139">
                  <c:v>15.6885824203491</c:v>
                </c:pt>
                <c:pt idx="2140">
                  <c:v>15.431651115417401</c:v>
                </c:pt>
                <c:pt idx="2141">
                  <c:v>15.1539096832275</c:v>
                </c:pt>
                <c:pt idx="2142">
                  <c:v>15.024288177490201</c:v>
                </c:pt>
                <c:pt idx="2143">
                  <c:v>14.9344224929809</c:v>
                </c:pt>
                <c:pt idx="2144">
                  <c:v>14.912040710449201</c:v>
                </c:pt>
                <c:pt idx="2145">
                  <c:v>14.973275184631298</c:v>
                </c:pt>
                <c:pt idx="2146">
                  <c:v>15.377721786498999</c:v>
                </c:pt>
                <c:pt idx="2147">
                  <c:v>14.734488487243601</c:v>
                </c:pt>
                <c:pt idx="2148">
                  <c:v>15.046873092651298</c:v>
                </c:pt>
                <c:pt idx="2149">
                  <c:v>15.1686286926269</c:v>
                </c:pt>
                <c:pt idx="2150">
                  <c:v>15.159652709960902</c:v>
                </c:pt>
                <c:pt idx="2151">
                  <c:v>15.078881263732898</c:v>
                </c:pt>
                <c:pt idx="2152">
                  <c:v>14.9248352050781</c:v>
                </c:pt>
                <c:pt idx="2153">
                  <c:v>14.658520698547301</c:v>
                </c:pt>
                <c:pt idx="2154">
                  <c:v>14.4879655838012</c:v>
                </c:pt>
                <c:pt idx="2155">
                  <c:v>14.351529121398899</c:v>
                </c:pt>
                <c:pt idx="2156">
                  <c:v>14.351547241210902</c:v>
                </c:pt>
                <c:pt idx="2157">
                  <c:v>14.271458625793398</c:v>
                </c:pt>
                <c:pt idx="2158">
                  <c:v>13.785133361816399</c:v>
                </c:pt>
                <c:pt idx="2159">
                  <c:v>13.384514808654702</c:v>
                </c:pt>
                <c:pt idx="2160">
                  <c:v>13.444319725036598</c:v>
                </c:pt>
                <c:pt idx="2161">
                  <c:v>13.681806564331</c:v>
                </c:pt>
                <c:pt idx="2162">
                  <c:v>13.589433670043901</c:v>
                </c:pt>
                <c:pt idx="2163">
                  <c:v>13.657395362853999</c:v>
                </c:pt>
                <c:pt idx="2164">
                  <c:v>13.6674137115478</c:v>
                </c:pt>
                <c:pt idx="2165">
                  <c:v>13.741705894470201</c:v>
                </c:pt>
                <c:pt idx="2166">
                  <c:v>13.276481628417899</c:v>
                </c:pt>
                <c:pt idx="2167">
                  <c:v>13.7566223144531</c:v>
                </c:pt>
                <c:pt idx="2168">
                  <c:v>13.741744041442798</c:v>
                </c:pt>
                <c:pt idx="2169">
                  <c:v>13.726701736450098</c:v>
                </c:pt>
                <c:pt idx="2170">
                  <c:v>13.438276290893498</c:v>
                </c:pt>
                <c:pt idx="2171">
                  <c:v>13.1430444717407</c:v>
                </c:pt>
                <c:pt idx="2172">
                  <c:v>13.3831691741943</c:v>
                </c:pt>
                <c:pt idx="2173">
                  <c:v>13.2045078277587</c:v>
                </c:pt>
                <c:pt idx="2174">
                  <c:v>12.789104461669902</c:v>
                </c:pt>
                <c:pt idx="2175">
                  <c:v>12.881380081176699</c:v>
                </c:pt>
                <c:pt idx="2176">
                  <c:v>12.480525016784602</c:v>
                </c:pt>
                <c:pt idx="2177">
                  <c:v>13.1777696609497</c:v>
                </c:pt>
                <c:pt idx="2178">
                  <c:v>13.356918334960902</c:v>
                </c:pt>
                <c:pt idx="2179">
                  <c:v>13.623074531555099</c:v>
                </c:pt>
                <c:pt idx="2180">
                  <c:v>13.677132606506301</c:v>
                </c:pt>
                <c:pt idx="2181">
                  <c:v>14.214626312255801</c:v>
                </c:pt>
                <c:pt idx="2182">
                  <c:v>14.6745643615722</c:v>
                </c:pt>
                <c:pt idx="2183">
                  <c:v>15.078390121459901</c:v>
                </c:pt>
                <c:pt idx="2184">
                  <c:v>14.794641494750898</c:v>
                </c:pt>
                <c:pt idx="2185">
                  <c:v>14.7132816314697</c:v>
                </c:pt>
                <c:pt idx="2186">
                  <c:v>14.619028091430598</c:v>
                </c:pt>
                <c:pt idx="2187">
                  <c:v>14.362408638000403</c:v>
                </c:pt>
                <c:pt idx="2188">
                  <c:v>14.1915979385375</c:v>
                </c:pt>
                <c:pt idx="2189">
                  <c:v>14.325361251831</c:v>
                </c:pt>
                <c:pt idx="2190">
                  <c:v>13.8579053878784</c:v>
                </c:pt>
                <c:pt idx="2191">
                  <c:v>13.8069906234741</c:v>
                </c:pt>
                <c:pt idx="2192">
                  <c:v>13.9880266189575</c:v>
                </c:pt>
                <c:pt idx="2193">
                  <c:v>14.429942131042402</c:v>
                </c:pt>
                <c:pt idx="2194">
                  <c:v>14.510030746459902</c:v>
                </c:pt>
                <c:pt idx="2195">
                  <c:v>14.563412666320803</c:v>
                </c:pt>
                <c:pt idx="2196">
                  <c:v>14.759819030761701</c:v>
                </c:pt>
                <c:pt idx="2197">
                  <c:v>15.059134483337402</c:v>
                </c:pt>
                <c:pt idx="2198">
                  <c:v>15.406831741333001</c:v>
                </c:pt>
                <c:pt idx="2199">
                  <c:v>15.802460670471103</c:v>
                </c:pt>
                <c:pt idx="2200">
                  <c:v>16.138696670532198</c:v>
                </c:pt>
                <c:pt idx="2201">
                  <c:v>16.122716903686499</c:v>
                </c:pt>
                <c:pt idx="2202">
                  <c:v>16.225038528442298</c:v>
                </c:pt>
                <c:pt idx="2203">
                  <c:v>16.151052474975501</c:v>
                </c:pt>
                <c:pt idx="2204">
                  <c:v>16.336610794067298</c:v>
                </c:pt>
                <c:pt idx="2205">
                  <c:v>16.564647674560494</c:v>
                </c:pt>
                <c:pt idx="2206">
                  <c:v>16.269035339355398</c:v>
                </c:pt>
                <c:pt idx="2207">
                  <c:v>15.5809164047241</c:v>
                </c:pt>
                <c:pt idx="2208">
                  <c:v>15.984021186828601</c:v>
                </c:pt>
                <c:pt idx="2209">
                  <c:v>15.854759216308503</c:v>
                </c:pt>
                <c:pt idx="2210">
                  <c:v>16.379707336425696</c:v>
                </c:pt>
                <c:pt idx="2211">
                  <c:v>15.723368644714297</c:v>
                </c:pt>
                <c:pt idx="2212">
                  <c:v>15.639896392822202</c:v>
                </c:pt>
                <c:pt idx="2213">
                  <c:v>15.099434852600004</c:v>
                </c:pt>
                <c:pt idx="2214">
                  <c:v>14.910045623779199</c:v>
                </c:pt>
                <c:pt idx="2215">
                  <c:v>14.693229675292898</c:v>
                </c:pt>
                <c:pt idx="2216">
                  <c:v>15.122822761535598</c:v>
                </c:pt>
                <c:pt idx="2217">
                  <c:v>14.9631223678588</c:v>
                </c:pt>
                <c:pt idx="2218">
                  <c:v>15.064778327941799</c:v>
                </c:pt>
                <c:pt idx="2219">
                  <c:v>14.7546834945678</c:v>
                </c:pt>
                <c:pt idx="2220">
                  <c:v>14.190564155578603</c:v>
                </c:pt>
                <c:pt idx="2221">
                  <c:v>14.349123954772898</c:v>
                </c:pt>
                <c:pt idx="2222">
                  <c:v>14.328715324401799</c:v>
                </c:pt>
                <c:pt idx="2223">
                  <c:v>13.8896741867065</c:v>
                </c:pt>
                <c:pt idx="2224">
                  <c:v>14.219706535339302</c:v>
                </c:pt>
                <c:pt idx="2225">
                  <c:v>14.240315437316797</c:v>
                </c:pt>
                <c:pt idx="2226">
                  <c:v>14.578067779541</c:v>
                </c:pt>
                <c:pt idx="2227">
                  <c:v>15.3311195373535</c:v>
                </c:pt>
                <c:pt idx="2228">
                  <c:v>14.518274307250898</c:v>
                </c:pt>
                <c:pt idx="2229">
                  <c:v>14.040344238281202</c:v>
                </c:pt>
                <c:pt idx="2230">
                  <c:v>14.240923881530696</c:v>
                </c:pt>
                <c:pt idx="2231">
                  <c:v>14.431255340576099</c:v>
                </c:pt>
                <c:pt idx="2232">
                  <c:v>14.6787967681884</c:v>
                </c:pt>
                <c:pt idx="2233">
                  <c:v>14.226092338562001</c:v>
                </c:pt>
                <c:pt idx="2234">
                  <c:v>13.752705574035602</c:v>
                </c:pt>
                <c:pt idx="2235">
                  <c:v>13.4580011367797</c:v>
                </c:pt>
                <c:pt idx="2236">
                  <c:v>13.5576171875</c:v>
                </c:pt>
                <c:pt idx="2237">
                  <c:v>13.262724876403801</c:v>
                </c:pt>
                <c:pt idx="2238">
                  <c:v>12.935817718505803</c:v>
                </c:pt>
                <c:pt idx="2239">
                  <c:v>13.017941474914497</c:v>
                </c:pt>
                <c:pt idx="2240">
                  <c:v>12.8347940444946</c:v>
                </c:pt>
                <c:pt idx="2241">
                  <c:v>13.167531013488702</c:v>
                </c:pt>
                <c:pt idx="2242">
                  <c:v>13.217960357666</c:v>
                </c:pt>
                <c:pt idx="2243">
                  <c:v>13.180803298950099</c:v>
                </c:pt>
                <c:pt idx="2244">
                  <c:v>12.893729209899904</c:v>
                </c:pt>
                <c:pt idx="2245">
                  <c:v>12.753975868225</c:v>
                </c:pt>
                <c:pt idx="2246">
                  <c:v>12.8498439788818</c:v>
                </c:pt>
                <c:pt idx="2247">
                  <c:v>12.405138969421301</c:v>
                </c:pt>
                <c:pt idx="2248">
                  <c:v>12.4330444335937</c:v>
                </c:pt>
                <c:pt idx="2249">
                  <c:v>12.349828720092699</c:v>
                </c:pt>
                <c:pt idx="2250">
                  <c:v>11.961441993713303</c:v>
                </c:pt>
                <c:pt idx="2251">
                  <c:v>12.081015586853001</c:v>
                </c:pt>
                <c:pt idx="2252">
                  <c:v>12.325904846191401</c:v>
                </c:pt>
                <c:pt idx="2253">
                  <c:v>12.234880447387598</c:v>
                </c:pt>
                <c:pt idx="2254">
                  <c:v>11.3671264648437</c:v>
                </c:pt>
                <c:pt idx="2255">
                  <c:v>11.9323816299438</c:v>
                </c:pt>
                <c:pt idx="2256">
                  <c:v>11.959507942199702</c:v>
                </c:pt>
                <c:pt idx="2257">
                  <c:v>12.0361623764038</c:v>
                </c:pt>
                <c:pt idx="2258">
                  <c:v>12.188577651977498</c:v>
                </c:pt>
                <c:pt idx="2259">
                  <c:v>12.200140953063899</c:v>
                </c:pt>
                <c:pt idx="2260">
                  <c:v>12.625383377075099</c:v>
                </c:pt>
                <c:pt idx="2261">
                  <c:v>12.452304840087802</c:v>
                </c:pt>
                <c:pt idx="2262">
                  <c:v>12.5490951538085</c:v>
                </c:pt>
                <c:pt idx="2263">
                  <c:v>12.422628402709902</c:v>
                </c:pt>
                <c:pt idx="2264">
                  <c:v>12.1395826339721</c:v>
                </c:pt>
                <c:pt idx="2265">
                  <c:v>12.122196197509702</c:v>
                </c:pt>
                <c:pt idx="2266">
                  <c:v>12.080493927001902</c:v>
                </c:pt>
                <c:pt idx="2267">
                  <c:v>12.362605094909604</c:v>
                </c:pt>
                <c:pt idx="2268">
                  <c:v>12.494956970214799</c:v>
                </c:pt>
                <c:pt idx="2269">
                  <c:v>12.7601013183593</c:v>
                </c:pt>
                <c:pt idx="2270">
                  <c:v>11.946910858154199</c:v>
                </c:pt>
                <c:pt idx="2271">
                  <c:v>11.995456695556603</c:v>
                </c:pt>
                <c:pt idx="2272">
                  <c:v>12.309378623962401</c:v>
                </c:pt>
                <c:pt idx="2273">
                  <c:v>11.985065460205</c:v>
                </c:pt>
                <c:pt idx="2274">
                  <c:v>11.6779012680053</c:v>
                </c:pt>
                <c:pt idx="2275">
                  <c:v>11.0097560882568</c:v>
                </c:pt>
                <c:pt idx="2276">
                  <c:v>11.584402084350501</c:v>
                </c:pt>
                <c:pt idx="2277">
                  <c:v>11.3885488510131</c:v>
                </c:pt>
                <c:pt idx="2278">
                  <c:v>11.859012603759702</c:v>
                </c:pt>
                <c:pt idx="2279">
                  <c:v>11.678477287292401</c:v>
                </c:pt>
                <c:pt idx="2280">
                  <c:v>11.812063217163004</c:v>
                </c:pt>
                <c:pt idx="2281">
                  <c:v>11.3099107742309</c:v>
                </c:pt>
                <c:pt idx="2282">
                  <c:v>12.285189628601001</c:v>
                </c:pt>
                <c:pt idx="2283">
                  <c:v>12.371313095092701</c:v>
                </c:pt>
                <c:pt idx="2284">
                  <c:v>12.6701755523681</c:v>
                </c:pt>
                <c:pt idx="2285">
                  <c:v>13.076819419860803</c:v>
                </c:pt>
                <c:pt idx="2286">
                  <c:v>13.1280155181884</c:v>
                </c:pt>
                <c:pt idx="2287">
                  <c:v>13.228771209716697</c:v>
                </c:pt>
                <c:pt idx="2288">
                  <c:v>12.637139320373498</c:v>
                </c:pt>
                <c:pt idx="2289">
                  <c:v>13.031338691711397</c:v>
                </c:pt>
                <c:pt idx="2290">
                  <c:v>12.548111915588301</c:v>
                </c:pt>
                <c:pt idx="2291">
                  <c:v>13.0835247039794</c:v>
                </c:pt>
                <c:pt idx="2292">
                  <c:v>13.226436614990204</c:v>
                </c:pt>
                <c:pt idx="2293">
                  <c:v>12.737940788268999</c:v>
                </c:pt>
                <c:pt idx="2294">
                  <c:v>12.920903205871499</c:v>
                </c:pt>
                <c:pt idx="2295">
                  <c:v>13.221280097961399</c:v>
                </c:pt>
                <c:pt idx="2296">
                  <c:v>13.2426300048828</c:v>
                </c:pt>
                <c:pt idx="2297">
                  <c:v>13.3227939605712</c:v>
                </c:pt>
                <c:pt idx="2298">
                  <c:v>12.999956130981401</c:v>
                </c:pt>
                <c:pt idx="2299">
                  <c:v>12.4928798675537</c:v>
                </c:pt>
                <c:pt idx="2300">
                  <c:v>12.421751976013098</c:v>
                </c:pt>
                <c:pt idx="2301">
                  <c:v>13.2753591537475</c:v>
                </c:pt>
                <c:pt idx="2302">
                  <c:v>12.976417541503901</c:v>
                </c:pt>
                <c:pt idx="2303">
                  <c:v>12.7576684951782</c:v>
                </c:pt>
                <c:pt idx="2304">
                  <c:v>12.962968826293899</c:v>
                </c:pt>
                <c:pt idx="2305">
                  <c:v>13.375858306884702</c:v>
                </c:pt>
                <c:pt idx="2306">
                  <c:v>13.500272750854398</c:v>
                </c:pt>
                <c:pt idx="2307">
                  <c:v>13.241518974304197</c:v>
                </c:pt>
                <c:pt idx="2308">
                  <c:v>13.124113082885698</c:v>
                </c:pt>
                <c:pt idx="2309">
                  <c:v>13.311986923217702</c:v>
                </c:pt>
                <c:pt idx="2310">
                  <c:v>12.950090408325101</c:v>
                </c:pt>
                <c:pt idx="2311">
                  <c:v>12.832538604736301</c:v>
                </c:pt>
                <c:pt idx="2312">
                  <c:v>12.968629837036103</c:v>
                </c:pt>
                <c:pt idx="2313">
                  <c:v>12.657074928283603</c:v>
                </c:pt>
                <c:pt idx="2314">
                  <c:v>12.488462448120099</c:v>
                </c:pt>
                <c:pt idx="2315">
                  <c:v>12.4974756240844</c:v>
                </c:pt>
                <c:pt idx="2316">
                  <c:v>12.078129768371497</c:v>
                </c:pt>
                <c:pt idx="2317">
                  <c:v>12.340978622436497</c:v>
                </c:pt>
                <c:pt idx="2318">
                  <c:v>12.071379661559998</c:v>
                </c:pt>
                <c:pt idx="2319">
                  <c:v>11.663922309875399</c:v>
                </c:pt>
                <c:pt idx="2320">
                  <c:v>11.642788887023899</c:v>
                </c:pt>
                <c:pt idx="2321">
                  <c:v>11.439108848571699</c:v>
                </c:pt>
                <c:pt idx="2322">
                  <c:v>11.4751644134521</c:v>
                </c:pt>
                <c:pt idx="2323">
                  <c:v>11.8747510910034</c:v>
                </c:pt>
                <c:pt idx="2324">
                  <c:v>12.446769714355399</c:v>
                </c:pt>
                <c:pt idx="2325">
                  <c:v>12.047275543212796</c:v>
                </c:pt>
                <c:pt idx="2326">
                  <c:v>11.938549995422301</c:v>
                </c:pt>
                <c:pt idx="2327">
                  <c:v>12.1984386444091</c:v>
                </c:pt>
                <c:pt idx="2328">
                  <c:v>12.173231124877898</c:v>
                </c:pt>
                <c:pt idx="2329">
                  <c:v>13.043189048767001</c:v>
                </c:pt>
                <c:pt idx="2330">
                  <c:v>12.8609457015991</c:v>
                </c:pt>
                <c:pt idx="2331">
                  <c:v>12.442309379577599</c:v>
                </c:pt>
                <c:pt idx="2332">
                  <c:v>12.7961225509643</c:v>
                </c:pt>
                <c:pt idx="2333">
                  <c:v>13.0972433090209</c:v>
                </c:pt>
                <c:pt idx="2334">
                  <c:v>13.0528116226196</c:v>
                </c:pt>
                <c:pt idx="2335">
                  <c:v>12.693473815917899</c:v>
                </c:pt>
                <c:pt idx="2336">
                  <c:v>12.524338722228999</c:v>
                </c:pt>
                <c:pt idx="2337">
                  <c:v>12.275250434875399</c:v>
                </c:pt>
                <c:pt idx="2338">
                  <c:v>12.933650016784602</c:v>
                </c:pt>
                <c:pt idx="2339">
                  <c:v>13.401798248291</c:v>
                </c:pt>
                <c:pt idx="2340">
                  <c:v>12.577597618103004</c:v>
                </c:pt>
                <c:pt idx="2341">
                  <c:v>13.331647872924801</c:v>
                </c:pt>
                <c:pt idx="2342">
                  <c:v>13.343674659729002</c:v>
                </c:pt>
                <c:pt idx="2343">
                  <c:v>13.562106132507303</c:v>
                </c:pt>
                <c:pt idx="2344">
                  <c:v>13.718567848205501</c:v>
                </c:pt>
                <c:pt idx="2345">
                  <c:v>13.794631004333398</c:v>
                </c:pt>
                <c:pt idx="2346">
                  <c:v>13.978726387023899</c:v>
                </c:pt>
                <c:pt idx="2347">
                  <c:v>13.965287208557102</c:v>
                </c:pt>
                <c:pt idx="2348">
                  <c:v>14.024024009704499</c:v>
                </c:pt>
                <c:pt idx="2349">
                  <c:v>14.124651908874498</c:v>
                </c:pt>
                <c:pt idx="2350">
                  <c:v>13.917726516723604</c:v>
                </c:pt>
                <c:pt idx="2351">
                  <c:v>14.217957496643001</c:v>
                </c:pt>
                <c:pt idx="2352">
                  <c:v>14.817449569702102</c:v>
                </c:pt>
                <c:pt idx="2353">
                  <c:v>15.034765243530201</c:v>
                </c:pt>
                <c:pt idx="2354">
                  <c:v>14.825509071350002</c:v>
                </c:pt>
                <c:pt idx="2355">
                  <c:v>14.574746131896902</c:v>
                </c:pt>
                <c:pt idx="2356">
                  <c:v>13.821605682373001</c:v>
                </c:pt>
                <c:pt idx="2357">
                  <c:v>14.311952590942301</c:v>
                </c:pt>
                <c:pt idx="2358">
                  <c:v>14.878885269165002</c:v>
                </c:pt>
                <c:pt idx="2359">
                  <c:v>14.839970588684</c:v>
                </c:pt>
                <c:pt idx="2360">
                  <c:v>14.502062797546301</c:v>
                </c:pt>
                <c:pt idx="2361">
                  <c:v>14.0803661346435</c:v>
                </c:pt>
                <c:pt idx="2362">
                  <c:v>14.506621360778798</c:v>
                </c:pt>
                <c:pt idx="2363">
                  <c:v>14.7653589248657</c:v>
                </c:pt>
                <c:pt idx="2364">
                  <c:v>14.969221115112299</c:v>
                </c:pt>
                <c:pt idx="2365">
                  <c:v>15.175357818603501</c:v>
                </c:pt>
                <c:pt idx="2366">
                  <c:v>15.5986833572387</c:v>
                </c:pt>
                <c:pt idx="2367">
                  <c:v>14.859127044677702</c:v>
                </c:pt>
                <c:pt idx="2368">
                  <c:v>15.2870826721191</c:v>
                </c:pt>
                <c:pt idx="2369">
                  <c:v>14.802480697631802</c:v>
                </c:pt>
                <c:pt idx="2370">
                  <c:v>14.433787345886202</c:v>
                </c:pt>
                <c:pt idx="2371">
                  <c:v>15.1168718338012</c:v>
                </c:pt>
                <c:pt idx="2372">
                  <c:v>14.859951019287102</c:v>
                </c:pt>
                <c:pt idx="2373">
                  <c:v>14.947491645812898</c:v>
                </c:pt>
                <c:pt idx="2374">
                  <c:v>15.0591630935668</c:v>
                </c:pt>
                <c:pt idx="2375">
                  <c:v>14.852513313293402</c:v>
                </c:pt>
                <c:pt idx="2376">
                  <c:v>14.533857345581</c:v>
                </c:pt>
                <c:pt idx="2377">
                  <c:v>14.123104095458903</c:v>
                </c:pt>
                <c:pt idx="2378">
                  <c:v>14.4550514221191</c:v>
                </c:pt>
                <c:pt idx="2379">
                  <c:v>14.661377906799299</c:v>
                </c:pt>
                <c:pt idx="2380">
                  <c:v>14.681583404541</c:v>
                </c:pt>
                <c:pt idx="2381">
                  <c:v>15.041150093078601</c:v>
                </c:pt>
                <c:pt idx="2382">
                  <c:v>14.854975700378398</c:v>
                </c:pt>
                <c:pt idx="2383">
                  <c:v>14.531721115112298</c:v>
                </c:pt>
                <c:pt idx="2384">
                  <c:v>14.0990190505981</c:v>
                </c:pt>
                <c:pt idx="2385">
                  <c:v>14.2639904022216</c:v>
                </c:pt>
                <c:pt idx="2386">
                  <c:v>14.243173599243098</c:v>
                </c:pt>
                <c:pt idx="2387">
                  <c:v>14.376301765441799</c:v>
                </c:pt>
                <c:pt idx="2388">
                  <c:v>14.168770790099998</c:v>
                </c:pt>
                <c:pt idx="2389">
                  <c:v>14.296685218811001</c:v>
                </c:pt>
                <c:pt idx="2390">
                  <c:v>13.732279777526799</c:v>
                </c:pt>
                <c:pt idx="2391">
                  <c:v>13.945960998535099</c:v>
                </c:pt>
                <c:pt idx="2392">
                  <c:v>13.0487728118896</c:v>
                </c:pt>
                <c:pt idx="2393">
                  <c:v>13.610863685607898</c:v>
                </c:pt>
                <c:pt idx="2394">
                  <c:v>13.348275184631296</c:v>
                </c:pt>
                <c:pt idx="2395">
                  <c:v>12.876148223876902</c:v>
                </c:pt>
                <c:pt idx="2396">
                  <c:v>13.559283256530701</c:v>
                </c:pt>
                <c:pt idx="2397">
                  <c:v>13.892055511474602</c:v>
                </c:pt>
                <c:pt idx="2398">
                  <c:v>13.262742996215803</c:v>
                </c:pt>
                <c:pt idx="2399">
                  <c:v>14.033728599548303</c:v>
                </c:pt>
                <c:pt idx="2400">
                  <c:v>13.737839698791499</c:v>
                </c:pt>
                <c:pt idx="2401">
                  <c:v>13.6022291183471</c:v>
                </c:pt>
                <c:pt idx="2402">
                  <c:v>13.569383621215801</c:v>
                </c:pt>
                <c:pt idx="2403">
                  <c:v>13.46226978302</c:v>
                </c:pt>
                <c:pt idx="2404">
                  <c:v>13.890876770019499</c:v>
                </c:pt>
                <c:pt idx="2405">
                  <c:v>14.058313369750898</c:v>
                </c:pt>
                <c:pt idx="2406">
                  <c:v>14.084065437316799</c:v>
                </c:pt>
                <c:pt idx="2407">
                  <c:v>14.054995536804201</c:v>
                </c:pt>
                <c:pt idx="2408">
                  <c:v>14.505944252014102</c:v>
                </c:pt>
                <c:pt idx="2409">
                  <c:v>14.1824750900268</c:v>
                </c:pt>
                <c:pt idx="2410">
                  <c:v>14.085390090942301</c:v>
                </c:pt>
                <c:pt idx="2411">
                  <c:v>13.998754501342702</c:v>
                </c:pt>
                <c:pt idx="2412">
                  <c:v>13.905385971069302</c:v>
                </c:pt>
                <c:pt idx="2413">
                  <c:v>14.750229835510202</c:v>
                </c:pt>
                <c:pt idx="2414">
                  <c:v>14.435263633728002</c:v>
                </c:pt>
                <c:pt idx="2415">
                  <c:v>14.2757034301757</c:v>
                </c:pt>
                <c:pt idx="2416">
                  <c:v>14.216978073120098</c:v>
                </c:pt>
                <c:pt idx="2417">
                  <c:v>14.113732337951602</c:v>
                </c:pt>
                <c:pt idx="2418">
                  <c:v>14.1787853240966</c:v>
                </c:pt>
                <c:pt idx="2419">
                  <c:v>14.205703735351499</c:v>
                </c:pt>
                <c:pt idx="2420">
                  <c:v>14.583090782165501</c:v>
                </c:pt>
                <c:pt idx="2421">
                  <c:v>14.705055236816401</c:v>
                </c:pt>
                <c:pt idx="2422">
                  <c:v>14.364788055419904</c:v>
                </c:pt>
                <c:pt idx="2423">
                  <c:v>14.6858673095703</c:v>
                </c:pt>
                <c:pt idx="2424">
                  <c:v>14.812058448791499</c:v>
                </c:pt>
                <c:pt idx="2425">
                  <c:v>14.267304420471099</c:v>
                </c:pt>
                <c:pt idx="2426">
                  <c:v>15.031625747680598</c:v>
                </c:pt>
                <c:pt idx="2427">
                  <c:v>14.5083560943603</c:v>
                </c:pt>
                <c:pt idx="2428">
                  <c:v>14.254013061523398</c:v>
                </c:pt>
                <c:pt idx="2429">
                  <c:v>14.7872266769409</c:v>
                </c:pt>
                <c:pt idx="2430">
                  <c:v>14.627028465270897</c:v>
                </c:pt>
                <c:pt idx="2431">
                  <c:v>14.375887870788503</c:v>
                </c:pt>
                <c:pt idx="2432">
                  <c:v>14.283402442932099</c:v>
                </c:pt>
                <c:pt idx="2433">
                  <c:v>14.397839546203604</c:v>
                </c:pt>
                <c:pt idx="2434">
                  <c:v>13.9640197753906</c:v>
                </c:pt>
                <c:pt idx="2435">
                  <c:v>14.413358688354398</c:v>
                </c:pt>
                <c:pt idx="2436">
                  <c:v>14.705496788024904</c:v>
                </c:pt>
                <c:pt idx="2437">
                  <c:v>15.4461297988891</c:v>
                </c:pt>
                <c:pt idx="2438">
                  <c:v>15.0088996887207</c:v>
                </c:pt>
                <c:pt idx="2439">
                  <c:v>14.355012893676703</c:v>
                </c:pt>
                <c:pt idx="2440">
                  <c:v>14.0192394256591</c:v>
                </c:pt>
                <c:pt idx="2441">
                  <c:v>13.946566581726001</c:v>
                </c:pt>
                <c:pt idx="2442">
                  <c:v>14.393132209777802</c:v>
                </c:pt>
                <c:pt idx="2443">
                  <c:v>14.8179521560668</c:v>
                </c:pt>
                <c:pt idx="2444">
                  <c:v>14.521670341491697</c:v>
                </c:pt>
                <c:pt idx="2445">
                  <c:v>14.726737976074199</c:v>
                </c:pt>
                <c:pt idx="2446">
                  <c:v>14.411003112792898</c:v>
                </c:pt>
                <c:pt idx="2447">
                  <c:v>14.118411064147898</c:v>
                </c:pt>
                <c:pt idx="2448">
                  <c:v>14.140672683715799</c:v>
                </c:pt>
                <c:pt idx="2449">
                  <c:v>14.043693542480399</c:v>
                </c:pt>
                <c:pt idx="2450">
                  <c:v>14.5264339447021</c:v>
                </c:pt>
                <c:pt idx="2451">
                  <c:v>14.0818557739257</c:v>
                </c:pt>
                <c:pt idx="2452">
                  <c:v>14.8452444076538</c:v>
                </c:pt>
                <c:pt idx="2453">
                  <c:v>14.531466484069799</c:v>
                </c:pt>
                <c:pt idx="2454">
                  <c:v>14.394248962402299</c:v>
                </c:pt>
                <c:pt idx="2455">
                  <c:v>14.313447952270502</c:v>
                </c:pt>
                <c:pt idx="2456">
                  <c:v>14.2585678100585</c:v>
                </c:pt>
                <c:pt idx="2457">
                  <c:v>13.867092132568304</c:v>
                </c:pt>
                <c:pt idx="2458">
                  <c:v>14.019181251525803</c:v>
                </c:pt>
                <c:pt idx="2459">
                  <c:v>14.781172752380298</c:v>
                </c:pt>
                <c:pt idx="2460">
                  <c:v>14.876637458801204</c:v>
                </c:pt>
                <c:pt idx="2461">
                  <c:v>14.7566986083984</c:v>
                </c:pt>
                <c:pt idx="2462">
                  <c:v>14.300573348999</c:v>
                </c:pt>
                <c:pt idx="2463">
                  <c:v>14.280117034912099</c:v>
                </c:pt>
                <c:pt idx="2464">
                  <c:v>15.011813163757298</c:v>
                </c:pt>
                <c:pt idx="2465">
                  <c:v>15.301499366760204</c:v>
                </c:pt>
                <c:pt idx="2466">
                  <c:v>15.133995056152299</c:v>
                </c:pt>
                <c:pt idx="2467">
                  <c:v>15.022076606750399</c:v>
                </c:pt>
                <c:pt idx="2468">
                  <c:v>14.8571157455444</c:v>
                </c:pt>
                <c:pt idx="2469">
                  <c:v>15.1953840255737</c:v>
                </c:pt>
                <c:pt idx="2470">
                  <c:v>15.149368286132797</c:v>
                </c:pt>
                <c:pt idx="2471">
                  <c:v>15.8778114318847</c:v>
                </c:pt>
                <c:pt idx="2472">
                  <c:v>16.1221389770507</c:v>
                </c:pt>
                <c:pt idx="2473">
                  <c:v>15.9323415756225</c:v>
                </c:pt>
                <c:pt idx="2474">
                  <c:v>15.437974929809499</c:v>
                </c:pt>
                <c:pt idx="2475">
                  <c:v>15.515470504760701</c:v>
                </c:pt>
                <c:pt idx="2476">
                  <c:v>15.132705688476499</c:v>
                </c:pt>
                <c:pt idx="2477">
                  <c:v>15.557517051696701</c:v>
                </c:pt>
                <c:pt idx="2478">
                  <c:v>15.872482299804606</c:v>
                </c:pt>
                <c:pt idx="2479">
                  <c:v>15.402332305908203</c:v>
                </c:pt>
                <c:pt idx="2480">
                  <c:v>15.495865821838303</c:v>
                </c:pt>
                <c:pt idx="2481">
                  <c:v>15.297794342041</c:v>
                </c:pt>
                <c:pt idx="2482">
                  <c:v>15.1530141830444</c:v>
                </c:pt>
                <c:pt idx="2483">
                  <c:v>14.971528053283603</c:v>
                </c:pt>
                <c:pt idx="2484">
                  <c:v>14.937166213989201</c:v>
                </c:pt>
                <c:pt idx="2485">
                  <c:v>14.901124954223603</c:v>
                </c:pt>
                <c:pt idx="2486">
                  <c:v>14.952238082885701</c:v>
                </c:pt>
                <c:pt idx="2487">
                  <c:v>15.196820259094199</c:v>
                </c:pt>
                <c:pt idx="2488">
                  <c:v>15.594611167907701</c:v>
                </c:pt>
                <c:pt idx="2489">
                  <c:v>14.9784126281738</c:v>
                </c:pt>
                <c:pt idx="2490">
                  <c:v>15.439148902893001</c:v>
                </c:pt>
                <c:pt idx="2491">
                  <c:v>15.560360908508303</c:v>
                </c:pt>
                <c:pt idx="2492">
                  <c:v>15.4809017181396</c:v>
                </c:pt>
                <c:pt idx="2493">
                  <c:v>14.679645538330002</c:v>
                </c:pt>
                <c:pt idx="2494">
                  <c:v>15.0189456939697</c:v>
                </c:pt>
                <c:pt idx="2495">
                  <c:v>14.922734260559002</c:v>
                </c:pt>
                <c:pt idx="2496">
                  <c:v>14.807313919067301</c:v>
                </c:pt>
                <c:pt idx="2497">
                  <c:v>14.785096168518002</c:v>
                </c:pt>
                <c:pt idx="2498">
                  <c:v>14.871762275695803</c:v>
                </c:pt>
                <c:pt idx="2499">
                  <c:v>13.768055915832498</c:v>
                </c:pt>
                <c:pt idx="2500">
                  <c:v>14.3113889694213</c:v>
                </c:pt>
                <c:pt idx="2501">
                  <c:v>14.295961380004798</c:v>
                </c:pt>
                <c:pt idx="2502">
                  <c:v>14.455407142639102</c:v>
                </c:pt>
                <c:pt idx="2503">
                  <c:v>14.547988891601499</c:v>
                </c:pt>
                <c:pt idx="2504">
                  <c:v>14.562848091125401</c:v>
                </c:pt>
                <c:pt idx="2505">
                  <c:v>14.6000881195068</c:v>
                </c:pt>
                <c:pt idx="2506">
                  <c:v>14.461519241333002</c:v>
                </c:pt>
                <c:pt idx="2507">
                  <c:v>14.509523391723603</c:v>
                </c:pt>
                <c:pt idx="2508">
                  <c:v>14.268350601196198</c:v>
                </c:pt>
                <c:pt idx="2509">
                  <c:v>14.0431976318359</c:v>
                </c:pt>
                <c:pt idx="2510">
                  <c:v>14.867897033691401</c:v>
                </c:pt>
                <c:pt idx="2511">
                  <c:v>14.812877655029201</c:v>
                </c:pt>
                <c:pt idx="2512">
                  <c:v>14.994378089904698</c:v>
                </c:pt>
                <c:pt idx="2513">
                  <c:v>14.953464508056603</c:v>
                </c:pt>
                <c:pt idx="2514">
                  <c:v>14.518863677978498</c:v>
                </c:pt>
                <c:pt idx="2515">
                  <c:v>14.180070877075099</c:v>
                </c:pt>
                <c:pt idx="2516">
                  <c:v>13.768239974975501</c:v>
                </c:pt>
                <c:pt idx="2517">
                  <c:v>14.009870529174799</c:v>
                </c:pt>
                <c:pt idx="2518">
                  <c:v>13.991086006164501</c:v>
                </c:pt>
                <c:pt idx="2519">
                  <c:v>14.549500465393001</c:v>
                </c:pt>
                <c:pt idx="2520">
                  <c:v>14.474525451660099</c:v>
                </c:pt>
                <c:pt idx="2521">
                  <c:v>14.4312677383422</c:v>
                </c:pt>
                <c:pt idx="2522">
                  <c:v>14.145642280578603</c:v>
                </c:pt>
                <c:pt idx="2523">
                  <c:v>14.806941986083903</c:v>
                </c:pt>
                <c:pt idx="2524">
                  <c:v>15.356573104858303</c:v>
                </c:pt>
                <c:pt idx="2525">
                  <c:v>15.559088706970202</c:v>
                </c:pt>
                <c:pt idx="2526">
                  <c:v>15.732849121093698</c:v>
                </c:pt>
                <c:pt idx="2527">
                  <c:v>16.2615146636962</c:v>
                </c:pt>
                <c:pt idx="2528">
                  <c:v>16.376401901245099</c:v>
                </c:pt>
                <c:pt idx="2529">
                  <c:v>16.505783081054599</c:v>
                </c:pt>
                <c:pt idx="2530">
                  <c:v>15.638246536254799</c:v>
                </c:pt>
                <c:pt idx="2531">
                  <c:v>16.628124237060497</c:v>
                </c:pt>
                <c:pt idx="2532">
                  <c:v>16.600740432739194</c:v>
                </c:pt>
                <c:pt idx="2533">
                  <c:v>16.880554199218704</c:v>
                </c:pt>
                <c:pt idx="2534">
                  <c:v>16.909194946288999</c:v>
                </c:pt>
                <c:pt idx="2535">
                  <c:v>16.420351028442301</c:v>
                </c:pt>
                <c:pt idx="2536">
                  <c:v>16.792329788207997</c:v>
                </c:pt>
                <c:pt idx="2537">
                  <c:v>16.387882232665998</c:v>
                </c:pt>
                <c:pt idx="2538">
                  <c:v>16.481653213500891</c:v>
                </c:pt>
                <c:pt idx="2539">
                  <c:v>17.056938171386701</c:v>
                </c:pt>
                <c:pt idx="2540">
                  <c:v>16.772623062133693</c:v>
                </c:pt>
                <c:pt idx="2541">
                  <c:v>16.611637115478505</c:v>
                </c:pt>
                <c:pt idx="2542">
                  <c:v>15.842639923095701</c:v>
                </c:pt>
                <c:pt idx="2543">
                  <c:v>15.645655632019</c:v>
                </c:pt>
                <c:pt idx="2544">
                  <c:v>15.647874832153301</c:v>
                </c:pt>
                <c:pt idx="2545">
                  <c:v>15.167392730712798</c:v>
                </c:pt>
                <c:pt idx="2546">
                  <c:v>15.672924041748002</c:v>
                </c:pt>
                <c:pt idx="2547">
                  <c:v>15.207902908325099</c:v>
                </c:pt>
                <c:pt idx="2548">
                  <c:v>15.694825172424299</c:v>
                </c:pt>
                <c:pt idx="2549">
                  <c:v>16.389781951904197</c:v>
                </c:pt>
                <c:pt idx="2550">
                  <c:v>16.130075454711903</c:v>
                </c:pt>
                <c:pt idx="2551">
                  <c:v>15.937780380249</c:v>
                </c:pt>
                <c:pt idx="2552">
                  <c:v>15.7966146469116</c:v>
                </c:pt>
                <c:pt idx="2553">
                  <c:v>15.783383369445801</c:v>
                </c:pt>
                <c:pt idx="2554">
                  <c:v>15.739517211914</c:v>
                </c:pt>
                <c:pt idx="2555">
                  <c:v>15.6464223861694</c:v>
                </c:pt>
                <c:pt idx="2556">
                  <c:v>15.471007347106902</c:v>
                </c:pt>
                <c:pt idx="2557">
                  <c:v>15.6116371154785</c:v>
                </c:pt>
                <c:pt idx="2558">
                  <c:v>15.517950057983303</c:v>
                </c:pt>
                <c:pt idx="2559">
                  <c:v>15.518128395080499</c:v>
                </c:pt>
                <c:pt idx="2560">
                  <c:v>15.503802299499501</c:v>
                </c:pt>
                <c:pt idx="2561">
                  <c:v>15.6532936096191</c:v>
                </c:pt>
                <c:pt idx="2562">
                  <c:v>15.7934112548828</c:v>
                </c:pt>
                <c:pt idx="2563">
                  <c:v>15.836612701416</c:v>
                </c:pt>
                <c:pt idx="2564">
                  <c:v>16.960634231567287</c:v>
                </c:pt>
                <c:pt idx="2565">
                  <c:v>16.6152648925781</c:v>
                </c:pt>
                <c:pt idx="2566">
                  <c:v>16.989835739135696</c:v>
                </c:pt>
                <c:pt idx="2567">
                  <c:v>17.2127571105957</c:v>
                </c:pt>
                <c:pt idx="2568">
                  <c:v>17.623771667480405</c:v>
                </c:pt>
                <c:pt idx="2569">
                  <c:v>17.646589279174794</c:v>
                </c:pt>
                <c:pt idx="2570">
                  <c:v>18.171895980834904</c:v>
                </c:pt>
                <c:pt idx="2571">
                  <c:v>18.1769905090332</c:v>
                </c:pt>
                <c:pt idx="2572">
                  <c:v>18.149349212646396</c:v>
                </c:pt>
                <c:pt idx="2573">
                  <c:v>17.932289123535096</c:v>
                </c:pt>
                <c:pt idx="2574">
                  <c:v>17.622371673583896</c:v>
                </c:pt>
                <c:pt idx="2575">
                  <c:v>18.049354553222599</c:v>
                </c:pt>
                <c:pt idx="2576">
                  <c:v>17.796016693115195</c:v>
                </c:pt>
                <c:pt idx="2577">
                  <c:v>17.608352661132795</c:v>
                </c:pt>
                <c:pt idx="2578">
                  <c:v>17.908451080322198</c:v>
                </c:pt>
                <c:pt idx="2579">
                  <c:v>17.965541839599592</c:v>
                </c:pt>
                <c:pt idx="2580">
                  <c:v>17.761796951293896</c:v>
                </c:pt>
                <c:pt idx="2581">
                  <c:v>17.718591690063391</c:v>
                </c:pt>
                <c:pt idx="2582">
                  <c:v>17.640417098998999</c:v>
                </c:pt>
                <c:pt idx="2583">
                  <c:v>18.488407135009698</c:v>
                </c:pt>
                <c:pt idx="2584">
                  <c:v>18.352859497070298</c:v>
                </c:pt>
                <c:pt idx="2585">
                  <c:v>19.2389106750488</c:v>
                </c:pt>
                <c:pt idx="2586">
                  <c:v>19.199806213378899</c:v>
                </c:pt>
                <c:pt idx="2587">
                  <c:v>18.908969879150291</c:v>
                </c:pt>
                <c:pt idx="2588">
                  <c:v>19.011623382568295</c:v>
                </c:pt>
                <c:pt idx="2589">
                  <c:v>19.212144851684499</c:v>
                </c:pt>
                <c:pt idx="2590">
                  <c:v>19.144447326660099</c:v>
                </c:pt>
                <c:pt idx="2591">
                  <c:v>18.885755538940398</c:v>
                </c:pt>
                <c:pt idx="2592">
                  <c:v>19.0246868133544</c:v>
                </c:pt>
                <c:pt idx="2593">
                  <c:v>19.052503585815398</c:v>
                </c:pt>
                <c:pt idx="2594">
                  <c:v>19.286352157592699</c:v>
                </c:pt>
                <c:pt idx="2595">
                  <c:v>18.926347732543892</c:v>
                </c:pt>
                <c:pt idx="2596">
                  <c:v>19.954429626464798</c:v>
                </c:pt>
                <c:pt idx="2597">
                  <c:v>20.8671875</c:v>
                </c:pt>
                <c:pt idx="2598">
                  <c:v>20.667417526245099</c:v>
                </c:pt>
                <c:pt idx="2599">
                  <c:v>20.463216781616197</c:v>
                </c:pt>
                <c:pt idx="2600">
                  <c:v>20.362655639648395</c:v>
                </c:pt>
                <c:pt idx="2601">
                  <c:v>20.587505340576097</c:v>
                </c:pt>
                <c:pt idx="2602">
                  <c:v>20.247673034667894</c:v>
                </c:pt>
                <c:pt idx="2603">
                  <c:v>19.645217895507791</c:v>
                </c:pt>
                <c:pt idx="2604">
                  <c:v>19.760616302490195</c:v>
                </c:pt>
                <c:pt idx="2605">
                  <c:v>19.701053619384705</c:v>
                </c:pt>
                <c:pt idx="2606">
                  <c:v>20.440486907958896</c:v>
                </c:pt>
                <c:pt idx="2607">
                  <c:v>20.844804763793903</c:v>
                </c:pt>
                <c:pt idx="2608">
                  <c:v>20.862192153930597</c:v>
                </c:pt>
                <c:pt idx="2609">
                  <c:v>20.668140411376896</c:v>
                </c:pt>
                <c:pt idx="2610">
                  <c:v>20.841444015502898</c:v>
                </c:pt>
                <c:pt idx="2611">
                  <c:v>21.081686019897401</c:v>
                </c:pt>
                <c:pt idx="2612">
                  <c:v>21.136907577514602</c:v>
                </c:pt>
                <c:pt idx="2613">
                  <c:v>20.868871688842702</c:v>
                </c:pt>
                <c:pt idx="2614">
                  <c:v>21.019638061523391</c:v>
                </c:pt>
                <c:pt idx="2615">
                  <c:v>21.192422866821193</c:v>
                </c:pt>
                <c:pt idx="2616">
                  <c:v>21.6487617492675</c:v>
                </c:pt>
                <c:pt idx="2617">
                  <c:v>21.715194702148395</c:v>
                </c:pt>
                <c:pt idx="2618">
                  <c:v>21.461202621459897</c:v>
                </c:pt>
                <c:pt idx="2619">
                  <c:v>21.303884506225501</c:v>
                </c:pt>
                <c:pt idx="2620">
                  <c:v>21.302194595336896</c:v>
                </c:pt>
                <c:pt idx="2621">
                  <c:v>21.047590255737294</c:v>
                </c:pt>
                <c:pt idx="2622">
                  <c:v>21.589086532592695</c:v>
                </c:pt>
                <c:pt idx="2623">
                  <c:v>21.28289985656729</c:v>
                </c:pt>
                <c:pt idx="2624">
                  <c:v>21.597753524780199</c:v>
                </c:pt>
                <c:pt idx="2625">
                  <c:v>21.261905670165998</c:v>
                </c:pt>
                <c:pt idx="2626">
                  <c:v>21.717830657958903</c:v>
                </c:pt>
                <c:pt idx="2627">
                  <c:v>20.842298507690401</c:v>
                </c:pt>
                <c:pt idx="2628">
                  <c:v>21.366214752197202</c:v>
                </c:pt>
                <c:pt idx="2629">
                  <c:v>20.644702911376896</c:v>
                </c:pt>
                <c:pt idx="2630">
                  <c:v>20.4671306610107</c:v>
                </c:pt>
                <c:pt idx="2631">
                  <c:v>20.444555282592699</c:v>
                </c:pt>
                <c:pt idx="2632">
                  <c:v>20.545473098754798</c:v>
                </c:pt>
                <c:pt idx="2633">
                  <c:v>20.188060760498004</c:v>
                </c:pt>
                <c:pt idx="2634">
                  <c:v>20.6108493804931</c:v>
                </c:pt>
                <c:pt idx="2635">
                  <c:v>20.424339294433494</c:v>
                </c:pt>
                <c:pt idx="2636">
                  <c:v>20.210609436035096</c:v>
                </c:pt>
                <c:pt idx="2637">
                  <c:v>20.779521942138597</c:v>
                </c:pt>
                <c:pt idx="2638">
                  <c:v>20.515443801879794</c:v>
                </c:pt>
                <c:pt idx="2639">
                  <c:v>19.889272689819297</c:v>
                </c:pt>
                <c:pt idx="2640">
                  <c:v>19.983747482299794</c:v>
                </c:pt>
                <c:pt idx="2641">
                  <c:v>20.557157516479403</c:v>
                </c:pt>
                <c:pt idx="2642">
                  <c:v>21.030115127563395</c:v>
                </c:pt>
                <c:pt idx="2643">
                  <c:v>20.655643463134702</c:v>
                </c:pt>
                <c:pt idx="2644">
                  <c:v>20.009061813354403</c:v>
                </c:pt>
                <c:pt idx="2645">
                  <c:v>20.129991531371996</c:v>
                </c:pt>
                <c:pt idx="2646">
                  <c:v>19.698808670043899</c:v>
                </c:pt>
                <c:pt idx="2647">
                  <c:v>20.144128799438398</c:v>
                </c:pt>
                <c:pt idx="2648">
                  <c:v>20.532022476196197</c:v>
                </c:pt>
                <c:pt idx="2649">
                  <c:v>19.9333591461181</c:v>
                </c:pt>
                <c:pt idx="2650">
                  <c:v>19.667995452880806</c:v>
                </c:pt>
                <c:pt idx="2651">
                  <c:v>19.567436218261694</c:v>
                </c:pt>
                <c:pt idx="2652">
                  <c:v>19.6897258758544</c:v>
                </c:pt>
                <c:pt idx="2653">
                  <c:v>19.836370468139602</c:v>
                </c:pt>
                <c:pt idx="2654">
                  <c:v>20.310325622558505</c:v>
                </c:pt>
                <c:pt idx="2655">
                  <c:v>20.762470245361289</c:v>
                </c:pt>
                <c:pt idx="2656">
                  <c:v>20.670005798339801</c:v>
                </c:pt>
                <c:pt idx="2657">
                  <c:v>20.275379180908196</c:v>
                </c:pt>
                <c:pt idx="2658">
                  <c:v>20.407632827758697</c:v>
                </c:pt>
                <c:pt idx="2659">
                  <c:v>20.028327941894499</c:v>
                </c:pt>
                <c:pt idx="2660">
                  <c:v>20.904514312744102</c:v>
                </c:pt>
                <c:pt idx="2661">
                  <c:v>20.4847087860107</c:v>
                </c:pt>
                <c:pt idx="2662">
                  <c:v>20.656044006347599</c:v>
                </c:pt>
                <c:pt idx="2663">
                  <c:v>20.912088394164996</c:v>
                </c:pt>
                <c:pt idx="2664">
                  <c:v>20.538608551025291</c:v>
                </c:pt>
                <c:pt idx="2665">
                  <c:v>20.662885665893505</c:v>
                </c:pt>
                <c:pt idx="2666">
                  <c:v>20.695285797119105</c:v>
                </c:pt>
                <c:pt idx="2667">
                  <c:v>20.626304626464801</c:v>
                </c:pt>
                <c:pt idx="2668">
                  <c:v>20.894592285156197</c:v>
                </c:pt>
                <c:pt idx="2669">
                  <c:v>20.4275703430175</c:v>
                </c:pt>
                <c:pt idx="2670">
                  <c:v>20.585269927978498</c:v>
                </c:pt>
                <c:pt idx="2671">
                  <c:v>21.031862258911101</c:v>
                </c:pt>
                <c:pt idx="2672">
                  <c:v>20.561838150024403</c:v>
                </c:pt>
                <c:pt idx="2673">
                  <c:v>20.237230300903295</c:v>
                </c:pt>
                <c:pt idx="2674">
                  <c:v>21.131963729858406</c:v>
                </c:pt>
                <c:pt idx="2675">
                  <c:v>20.710781097412102</c:v>
                </c:pt>
                <c:pt idx="2676">
                  <c:v>20.982337951660092</c:v>
                </c:pt>
                <c:pt idx="2677">
                  <c:v>21.054470062255803</c:v>
                </c:pt>
                <c:pt idx="2678">
                  <c:v>21.359430313110295</c:v>
                </c:pt>
                <c:pt idx="2679">
                  <c:v>21.308759689330994</c:v>
                </c:pt>
                <c:pt idx="2680">
                  <c:v>20.279396057128896</c:v>
                </c:pt>
                <c:pt idx="2681">
                  <c:v>21.170484542846605</c:v>
                </c:pt>
                <c:pt idx="2682">
                  <c:v>21.050064086913999</c:v>
                </c:pt>
                <c:pt idx="2683">
                  <c:v>21.718511581420891</c:v>
                </c:pt>
                <c:pt idx="2684">
                  <c:v>21.626073837280199</c:v>
                </c:pt>
                <c:pt idx="2685">
                  <c:v>21.568420410156197</c:v>
                </c:pt>
                <c:pt idx="2686">
                  <c:v>22.038127899169893</c:v>
                </c:pt>
                <c:pt idx="2687">
                  <c:v>21.738050460815405</c:v>
                </c:pt>
                <c:pt idx="2688">
                  <c:v>21.6262912750244</c:v>
                </c:pt>
                <c:pt idx="2689">
                  <c:v>21.146924972534102</c:v>
                </c:pt>
                <c:pt idx="2690">
                  <c:v>21.1411418914794</c:v>
                </c:pt>
                <c:pt idx="2691">
                  <c:v>21.311298370361296</c:v>
                </c:pt>
                <c:pt idx="2692">
                  <c:v>21.392866134643501</c:v>
                </c:pt>
                <c:pt idx="2693">
                  <c:v>20.776859283447202</c:v>
                </c:pt>
                <c:pt idx="2694">
                  <c:v>20.616109848022401</c:v>
                </c:pt>
                <c:pt idx="2695">
                  <c:v>20.7430610656738</c:v>
                </c:pt>
                <c:pt idx="2696">
                  <c:v>21.227094650268501</c:v>
                </c:pt>
                <c:pt idx="2697">
                  <c:v>20.690084457397404</c:v>
                </c:pt>
                <c:pt idx="2698">
                  <c:v>21.586708068847599</c:v>
                </c:pt>
                <c:pt idx="2699">
                  <c:v>21.574924468994109</c:v>
                </c:pt>
                <c:pt idx="2700">
                  <c:v>21.339168548583899</c:v>
                </c:pt>
                <c:pt idx="2701">
                  <c:v>21.800603866577095</c:v>
                </c:pt>
                <c:pt idx="2702">
                  <c:v>22.315162658691399</c:v>
                </c:pt>
                <c:pt idx="2703">
                  <c:v>22.455005645751896</c:v>
                </c:pt>
                <c:pt idx="2704">
                  <c:v>22.623725891113196</c:v>
                </c:pt>
                <c:pt idx="2705">
                  <c:v>21.8943691253662</c:v>
                </c:pt>
                <c:pt idx="2706">
                  <c:v>21.602275848388601</c:v>
                </c:pt>
                <c:pt idx="2707">
                  <c:v>21.8963108062744</c:v>
                </c:pt>
                <c:pt idx="2708">
                  <c:v>21.068946838378892</c:v>
                </c:pt>
                <c:pt idx="2709">
                  <c:v>21.115034103393501</c:v>
                </c:pt>
                <c:pt idx="2710">
                  <c:v>21.296411514282202</c:v>
                </c:pt>
                <c:pt idx="2711">
                  <c:v>21.1956577301025</c:v>
                </c:pt>
                <c:pt idx="2712">
                  <c:v>20.5010471343994</c:v>
                </c:pt>
                <c:pt idx="2713">
                  <c:v>20.767276763916001</c:v>
                </c:pt>
                <c:pt idx="2714">
                  <c:v>20.284990310668899</c:v>
                </c:pt>
                <c:pt idx="2715">
                  <c:v>20.432312011718697</c:v>
                </c:pt>
                <c:pt idx="2716">
                  <c:v>19.926185607910099</c:v>
                </c:pt>
                <c:pt idx="2717">
                  <c:v>19.375120162963796</c:v>
                </c:pt>
                <c:pt idx="2718">
                  <c:v>19.2593994140625</c:v>
                </c:pt>
                <c:pt idx="2719">
                  <c:v>19.812395095825099</c:v>
                </c:pt>
                <c:pt idx="2720">
                  <c:v>20.4968566894531</c:v>
                </c:pt>
                <c:pt idx="2721">
                  <c:v>20.682033538818295</c:v>
                </c:pt>
                <c:pt idx="2722">
                  <c:v>20.489068984985291</c:v>
                </c:pt>
                <c:pt idx="2723">
                  <c:v>19.973237991332994</c:v>
                </c:pt>
                <c:pt idx="2724">
                  <c:v>20.250764846801697</c:v>
                </c:pt>
                <c:pt idx="2725">
                  <c:v>20.876670837402298</c:v>
                </c:pt>
                <c:pt idx="2726">
                  <c:v>21.056392669677699</c:v>
                </c:pt>
                <c:pt idx="2727">
                  <c:v>20.723146438598597</c:v>
                </c:pt>
                <c:pt idx="2728">
                  <c:v>20.792919158935497</c:v>
                </c:pt>
                <c:pt idx="2729">
                  <c:v>21.152627944946197</c:v>
                </c:pt>
                <c:pt idx="2730">
                  <c:v>20.006902694702099</c:v>
                </c:pt>
                <c:pt idx="2731">
                  <c:v>20.232788085937496</c:v>
                </c:pt>
                <c:pt idx="2732">
                  <c:v>20.243213653564396</c:v>
                </c:pt>
                <c:pt idx="2733">
                  <c:v>20.537963867187504</c:v>
                </c:pt>
                <c:pt idx="2734">
                  <c:v>21.089084625244105</c:v>
                </c:pt>
                <c:pt idx="2735">
                  <c:v>20.312240600585891</c:v>
                </c:pt>
                <c:pt idx="2736">
                  <c:v>20.523208618163995</c:v>
                </c:pt>
                <c:pt idx="2737">
                  <c:v>20.939731597900291</c:v>
                </c:pt>
                <c:pt idx="2738">
                  <c:v>20.498975753784105</c:v>
                </c:pt>
                <c:pt idx="2739">
                  <c:v>20.771589279174794</c:v>
                </c:pt>
                <c:pt idx="2740">
                  <c:v>20.526559829711896</c:v>
                </c:pt>
                <c:pt idx="2741">
                  <c:v>19.917360305786101</c:v>
                </c:pt>
                <c:pt idx="2742">
                  <c:v>20.437841415405202</c:v>
                </c:pt>
                <c:pt idx="2743">
                  <c:v>20.706922531127891</c:v>
                </c:pt>
                <c:pt idx="2744">
                  <c:v>20.5479125976562</c:v>
                </c:pt>
                <c:pt idx="2745">
                  <c:v>20.691688537597599</c:v>
                </c:pt>
                <c:pt idx="2746">
                  <c:v>21.126085281371996</c:v>
                </c:pt>
                <c:pt idx="2747">
                  <c:v>21.386531829833896</c:v>
                </c:pt>
                <c:pt idx="2748">
                  <c:v>21.808526992797791</c:v>
                </c:pt>
                <c:pt idx="2749">
                  <c:v>21.129831314086903</c:v>
                </c:pt>
                <c:pt idx="2750">
                  <c:v>20.8219299316406</c:v>
                </c:pt>
                <c:pt idx="2751">
                  <c:v>20.349092483520497</c:v>
                </c:pt>
                <c:pt idx="2752">
                  <c:v>20.434642791747997</c:v>
                </c:pt>
                <c:pt idx="2753">
                  <c:v>19.928968429565401</c:v>
                </c:pt>
                <c:pt idx="2754">
                  <c:v>20.462408065795891</c:v>
                </c:pt>
                <c:pt idx="2755">
                  <c:v>20.244792938232397</c:v>
                </c:pt>
                <c:pt idx="2756">
                  <c:v>20.340105056762599</c:v>
                </c:pt>
                <c:pt idx="2757">
                  <c:v>20.408548355102496</c:v>
                </c:pt>
                <c:pt idx="2758">
                  <c:v>20.341009140014602</c:v>
                </c:pt>
                <c:pt idx="2759">
                  <c:v>20.795026779174794</c:v>
                </c:pt>
                <c:pt idx="2760">
                  <c:v>20.875196456909102</c:v>
                </c:pt>
                <c:pt idx="2761">
                  <c:v>20.896986007690405</c:v>
                </c:pt>
                <c:pt idx="2762">
                  <c:v>19.911512374877894</c:v>
                </c:pt>
                <c:pt idx="2763">
                  <c:v>20.168260574340795</c:v>
                </c:pt>
                <c:pt idx="2764">
                  <c:v>20.317935943603505</c:v>
                </c:pt>
                <c:pt idx="2765">
                  <c:v>19.5871982574462</c:v>
                </c:pt>
                <c:pt idx="2766">
                  <c:v>20.105106353759702</c:v>
                </c:pt>
                <c:pt idx="2767">
                  <c:v>20.3537578582763</c:v>
                </c:pt>
                <c:pt idx="2768">
                  <c:v>20.5901985168457</c:v>
                </c:pt>
                <c:pt idx="2769">
                  <c:v>20.420099258422791</c:v>
                </c:pt>
                <c:pt idx="2770">
                  <c:v>20.864427566528295</c:v>
                </c:pt>
                <c:pt idx="2771">
                  <c:v>20.300926208496001</c:v>
                </c:pt>
                <c:pt idx="2772">
                  <c:v>19.954389572143494</c:v>
                </c:pt>
                <c:pt idx="2773">
                  <c:v>19.833806991577099</c:v>
                </c:pt>
                <c:pt idx="2774">
                  <c:v>20.048078536987294</c:v>
                </c:pt>
                <c:pt idx="2775">
                  <c:v>19.625190734863196</c:v>
                </c:pt>
                <c:pt idx="2776">
                  <c:v>20.640996932983391</c:v>
                </c:pt>
                <c:pt idx="2777">
                  <c:v>20.996641159057599</c:v>
                </c:pt>
                <c:pt idx="2778">
                  <c:v>21.109968185424805</c:v>
                </c:pt>
                <c:pt idx="2779">
                  <c:v>20.447940826416001</c:v>
                </c:pt>
                <c:pt idx="2780">
                  <c:v>20.562553405761694</c:v>
                </c:pt>
                <c:pt idx="2781">
                  <c:v>20.991373062133697</c:v>
                </c:pt>
                <c:pt idx="2782">
                  <c:v>21.055007934570291</c:v>
                </c:pt>
                <c:pt idx="2783">
                  <c:v>20.4555549621582</c:v>
                </c:pt>
                <c:pt idx="2784">
                  <c:v>20.367195129394506</c:v>
                </c:pt>
                <c:pt idx="2785">
                  <c:v>20.295766830444293</c:v>
                </c:pt>
                <c:pt idx="2786">
                  <c:v>20.565401077270497</c:v>
                </c:pt>
                <c:pt idx="2787">
                  <c:v>20.311635971069297</c:v>
                </c:pt>
                <c:pt idx="2788">
                  <c:v>19.979396820068295</c:v>
                </c:pt>
                <c:pt idx="2789">
                  <c:v>19.842943191528295</c:v>
                </c:pt>
                <c:pt idx="2790">
                  <c:v>19.504936218261697</c:v>
                </c:pt>
                <c:pt idx="2791">
                  <c:v>19.665084838867095</c:v>
                </c:pt>
                <c:pt idx="2792">
                  <c:v>19.242776870727489</c:v>
                </c:pt>
                <c:pt idx="2793">
                  <c:v>18.933963775634705</c:v>
                </c:pt>
                <c:pt idx="2794">
                  <c:v>19.276674270629794</c:v>
                </c:pt>
                <c:pt idx="2795">
                  <c:v>18.886707305908196</c:v>
                </c:pt>
                <c:pt idx="2796">
                  <c:v>19.127933502197202</c:v>
                </c:pt>
                <c:pt idx="2797">
                  <c:v>18.9107570648193</c:v>
                </c:pt>
                <c:pt idx="2798">
                  <c:v>18.628555297851502</c:v>
                </c:pt>
                <c:pt idx="2799">
                  <c:v>18.8236064910888</c:v>
                </c:pt>
                <c:pt idx="2800">
                  <c:v>19.330921173095703</c:v>
                </c:pt>
                <c:pt idx="2801">
                  <c:v>19.069988250732401</c:v>
                </c:pt>
                <c:pt idx="2802">
                  <c:v>18.555030822753896</c:v>
                </c:pt>
                <c:pt idx="2803">
                  <c:v>18.570177078246999</c:v>
                </c:pt>
                <c:pt idx="2804">
                  <c:v>18.995326995849595</c:v>
                </c:pt>
                <c:pt idx="2805">
                  <c:v>18.545162200927692</c:v>
                </c:pt>
                <c:pt idx="2806">
                  <c:v>18.271394729614205</c:v>
                </c:pt>
                <c:pt idx="2807">
                  <c:v>17.680074691772401</c:v>
                </c:pt>
                <c:pt idx="2808">
                  <c:v>17.737083435058505</c:v>
                </c:pt>
                <c:pt idx="2809">
                  <c:v>17.738950729370103</c:v>
                </c:pt>
                <c:pt idx="2810">
                  <c:v>17.332956314086903</c:v>
                </c:pt>
                <c:pt idx="2811">
                  <c:v>17.229248046874996</c:v>
                </c:pt>
                <c:pt idx="2812">
                  <c:v>16.575162887573192</c:v>
                </c:pt>
                <c:pt idx="2813">
                  <c:v>16.616695404052706</c:v>
                </c:pt>
                <c:pt idx="2814">
                  <c:v>16.750539779662994</c:v>
                </c:pt>
                <c:pt idx="2815">
                  <c:v>17.248945236205998</c:v>
                </c:pt>
                <c:pt idx="2816">
                  <c:v>16.511802673339798</c:v>
                </c:pt>
                <c:pt idx="2817">
                  <c:v>17.3755779266357</c:v>
                </c:pt>
                <c:pt idx="2818">
                  <c:v>17.210351943969702</c:v>
                </c:pt>
                <c:pt idx="2819">
                  <c:v>16.672279357910099</c:v>
                </c:pt>
                <c:pt idx="2820">
                  <c:v>17.1089878082275</c:v>
                </c:pt>
                <c:pt idx="2821">
                  <c:v>17.120645523071197</c:v>
                </c:pt>
                <c:pt idx="2822">
                  <c:v>17.272750854492099</c:v>
                </c:pt>
                <c:pt idx="2823">
                  <c:v>17.458234786987294</c:v>
                </c:pt>
                <c:pt idx="2824">
                  <c:v>16.802467346191396</c:v>
                </c:pt>
                <c:pt idx="2825">
                  <c:v>17.322633743286097</c:v>
                </c:pt>
                <c:pt idx="2826">
                  <c:v>17.467754364013601</c:v>
                </c:pt>
                <c:pt idx="2827">
                  <c:v>17.208780288696197</c:v>
                </c:pt>
                <c:pt idx="2828">
                  <c:v>17.737318038940401</c:v>
                </c:pt>
                <c:pt idx="2829">
                  <c:v>17.764379501342695</c:v>
                </c:pt>
                <c:pt idx="2830">
                  <c:v>17.336339950561495</c:v>
                </c:pt>
                <c:pt idx="2831">
                  <c:v>17.648038864135696</c:v>
                </c:pt>
                <c:pt idx="2832">
                  <c:v>17.728738784789996</c:v>
                </c:pt>
                <c:pt idx="2833">
                  <c:v>17.3795146942138</c:v>
                </c:pt>
                <c:pt idx="2834">
                  <c:v>17.496097564697202</c:v>
                </c:pt>
                <c:pt idx="2835">
                  <c:v>17.468698501586893</c:v>
                </c:pt>
                <c:pt idx="2836">
                  <c:v>17.900831222534102</c:v>
                </c:pt>
                <c:pt idx="2837">
                  <c:v>17.661170959472603</c:v>
                </c:pt>
                <c:pt idx="2838">
                  <c:v>18.213199615478501</c:v>
                </c:pt>
                <c:pt idx="2839">
                  <c:v>17.621614456176701</c:v>
                </c:pt>
                <c:pt idx="2840">
                  <c:v>18.206024169921797</c:v>
                </c:pt>
                <c:pt idx="2841">
                  <c:v>17.732667922973597</c:v>
                </c:pt>
                <c:pt idx="2842">
                  <c:v>18.297481536865195</c:v>
                </c:pt>
                <c:pt idx="2843">
                  <c:v>19.261873245239197</c:v>
                </c:pt>
                <c:pt idx="2844">
                  <c:v>19.407220840454102</c:v>
                </c:pt>
                <c:pt idx="2845">
                  <c:v>19.467323303222596</c:v>
                </c:pt>
                <c:pt idx="2846">
                  <c:v>20.248085021972599</c:v>
                </c:pt>
                <c:pt idx="2847">
                  <c:v>19.364580154418903</c:v>
                </c:pt>
                <c:pt idx="2848">
                  <c:v>19.602041244506797</c:v>
                </c:pt>
                <c:pt idx="2849">
                  <c:v>20.101587295532202</c:v>
                </c:pt>
                <c:pt idx="2850">
                  <c:v>20.198179244995096</c:v>
                </c:pt>
                <c:pt idx="2851">
                  <c:v>19.617618560791001</c:v>
                </c:pt>
                <c:pt idx="2852">
                  <c:v>19.317855834960898</c:v>
                </c:pt>
                <c:pt idx="2853">
                  <c:v>18.931932449340799</c:v>
                </c:pt>
                <c:pt idx="2854">
                  <c:v>19.010709762573196</c:v>
                </c:pt>
                <c:pt idx="2855">
                  <c:v>18.822368621826101</c:v>
                </c:pt>
                <c:pt idx="2856">
                  <c:v>19.436685562133697</c:v>
                </c:pt>
                <c:pt idx="2857">
                  <c:v>19.285938262939396</c:v>
                </c:pt>
                <c:pt idx="2858">
                  <c:v>19.909603118896399</c:v>
                </c:pt>
                <c:pt idx="2859">
                  <c:v>19.181083679199197</c:v>
                </c:pt>
                <c:pt idx="2860">
                  <c:v>18.977737426757795</c:v>
                </c:pt>
                <c:pt idx="2861">
                  <c:v>19.265327453613196</c:v>
                </c:pt>
                <c:pt idx="2862">
                  <c:v>19.261152267456001</c:v>
                </c:pt>
                <c:pt idx="2863">
                  <c:v>19.458475112915</c:v>
                </c:pt>
                <c:pt idx="2864">
                  <c:v>19.097305297851502</c:v>
                </c:pt>
                <c:pt idx="2865">
                  <c:v>19.081613540649396</c:v>
                </c:pt>
                <c:pt idx="2866">
                  <c:v>19.295217514037997</c:v>
                </c:pt>
                <c:pt idx="2867">
                  <c:v>19.0066604614257</c:v>
                </c:pt>
                <c:pt idx="2868">
                  <c:v>18.648386001586896</c:v>
                </c:pt>
                <c:pt idx="2869">
                  <c:v>18.820373535156197</c:v>
                </c:pt>
                <c:pt idx="2870">
                  <c:v>19.049789428710895</c:v>
                </c:pt>
                <c:pt idx="2871">
                  <c:v>18.647411346435501</c:v>
                </c:pt>
                <c:pt idx="2872">
                  <c:v>18.828538894653295</c:v>
                </c:pt>
                <c:pt idx="2873">
                  <c:v>19.090696334838796</c:v>
                </c:pt>
                <c:pt idx="2874">
                  <c:v>19.364227294921793</c:v>
                </c:pt>
                <c:pt idx="2875">
                  <c:v>19.771812438964798</c:v>
                </c:pt>
                <c:pt idx="2876">
                  <c:v>19.838281631469702</c:v>
                </c:pt>
                <c:pt idx="2877">
                  <c:v>19.861896514892504</c:v>
                </c:pt>
                <c:pt idx="2878">
                  <c:v>19.728425979614197</c:v>
                </c:pt>
                <c:pt idx="2879">
                  <c:v>19.831418991088803</c:v>
                </c:pt>
                <c:pt idx="2880">
                  <c:v>19.316143035888601</c:v>
                </c:pt>
                <c:pt idx="2881">
                  <c:v>19.699491500854403</c:v>
                </c:pt>
                <c:pt idx="2882">
                  <c:v>19.6791458129882</c:v>
                </c:pt>
                <c:pt idx="2883">
                  <c:v>19.665264129638604</c:v>
                </c:pt>
                <c:pt idx="2884">
                  <c:v>20.054224014282205</c:v>
                </c:pt>
                <c:pt idx="2885">
                  <c:v>19.7887573242187</c:v>
                </c:pt>
                <c:pt idx="2886">
                  <c:v>19.506059646606399</c:v>
                </c:pt>
                <c:pt idx="2887">
                  <c:v>19.614845275878903</c:v>
                </c:pt>
                <c:pt idx="2888">
                  <c:v>19.490743637084893</c:v>
                </c:pt>
                <c:pt idx="2889">
                  <c:v>20.192760467529197</c:v>
                </c:pt>
                <c:pt idx="2890">
                  <c:v>20.107446670532198</c:v>
                </c:pt>
                <c:pt idx="2891">
                  <c:v>19.9143772125244</c:v>
                </c:pt>
                <c:pt idx="2892">
                  <c:v>19.992986679077095</c:v>
                </c:pt>
                <c:pt idx="2893">
                  <c:v>19.511108398437504</c:v>
                </c:pt>
                <c:pt idx="2894">
                  <c:v>19.826457977294901</c:v>
                </c:pt>
                <c:pt idx="2895">
                  <c:v>19.975967407226502</c:v>
                </c:pt>
                <c:pt idx="2896">
                  <c:v>19.697311401367099</c:v>
                </c:pt>
                <c:pt idx="2897">
                  <c:v>19.8738479614257</c:v>
                </c:pt>
                <c:pt idx="2898">
                  <c:v>20.411428451538001</c:v>
                </c:pt>
                <c:pt idx="2899">
                  <c:v>20.035982131958001</c:v>
                </c:pt>
                <c:pt idx="2900">
                  <c:v>20.661891937255803</c:v>
                </c:pt>
                <c:pt idx="2901">
                  <c:v>19.912870407104403</c:v>
                </c:pt>
                <c:pt idx="2902">
                  <c:v>20.284194946288999</c:v>
                </c:pt>
                <c:pt idx="2903">
                  <c:v>19.561552047729396</c:v>
                </c:pt>
                <c:pt idx="2904">
                  <c:v>19.559226989745998</c:v>
                </c:pt>
                <c:pt idx="2905">
                  <c:v>20.190530776977496</c:v>
                </c:pt>
                <c:pt idx="2906">
                  <c:v>20.053298950195295</c:v>
                </c:pt>
                <c:pt idx="2907">
                  <c:v>20.0212802886962</c:v>
                </c:pt>
                <c:pt idx="2908">
                  <c:v>20.0455513000488</c:v>
                </c:pt>
                <c:pt idx="2909">
                  <c:v>20.489143371581989</c:v>
                </c:pt>
                <c:pt idx="2910">
                  <c:v>20.585519790649396</c:v>
                </c:pt>
                <c:pt idx="2911">
                  <c:v>20.485784530639592</c:v>
                </c:pt>
                <c:pt idx="2912">
                  <c:v>20.681016921996999</c:v>
                </c:pt>
                <c:pt idx="2913">
                  <c:v>20.945070266723594</c:v>
                </c:pt>
                <c:pt idx="2914">
                  <c:v>21.121881484985298</c:v>
                </c:pt>
                <c:pt idx="2915">
                  <c:v>20.989498138427695</c:v>
                </c:pt>
                <c:pt idx="2916">
                  <c:v>20.422737121581992</c:v>
                </c:pt>
                <c:pt idx="2917">
                  <c:v>21.1045207977294</c:v>
                </c:pt>
                <c:pt idx="2918">
                  <c:v>21.281917572021392</c:v>
                </c:pt>
                <c:pt idx="2919">
                  <c:v>20.697956085205004</c:v>
                </c:pt>
                <c:pt idx="2920">
                  <c:v>20.362859725952102</c:v>
                </c:pt>
                <c:pt idx="2921">
                  <c:v>21.369123458862298</c:v>
                </c:pt>
                <c:pt idx="2922">
                  <c:v>20.942081451416001</c:v>
                </c:pt>
                <c:pt idx="2923">
                  <c:v>20.956224441528295</c:v>
                </c:pt>
                <c:pt idx="2924">
                  <c:v>21.403181076049798</c:v>
                </c:pt>
                <c:pt idx="2925">
                  <c:v>21.607465744018509</c:v>
                </c:pt>
                <c:pt idx="2926">
                  <c:v>22.135744094848601</c:v>
                </c:pt>
                <c:pt idx="2927">
                  <c:v>22.586500167846605</c:v>
                </c:pt>
                <c:pt idx="2928">
                  <c:v>22.785165786743097</c:v>
                </c:pt>
                <c:pt idx="2929">
                  <c:v>22.281528472900291</c:v>
                </c:pt>
                <c:pt idx="2930">
                  <c:v>21.838209152221602</c:v>
                </c:pt>
                <c:pt idx="2931">
                  <c:v>21.307676315307599</c:v>
                </c:pt>
                <c:pt idx="2932">
                  <c:v>21.703802108764599</c:v>
                </c:pt>
                <c:pt idx="2933">
                  <c:v>21.368770599365192</c:v>
                </c:pt>
                <c:pt idx="2934">
                  <c:v>21.703847885131793</c:v>
                </c:pt>
                <c:pt idx="2935">
                  <c:v>21.522361755370998</c:v>
                </c:pt>
                <c:pt idx="2936">
                  <c:v>21.286464691162095</c:v>
                </c:pt>
                <c:pt idx="2937">
                  <c:v>21.469846725463796</c:v>
                </c:pt>
                <c:pt idx="2938">
                  <c:v>21.350063323974602</c:v>
                </c:pt>
                <c:pt idx="2939">
                  <c:v>21.437452316284105</c:v>
                </c:pt>
                <c:pt idx="2940">
                  <c:v>20.700578689575096</c:v>
                </c:pt>
                <c:pt idx="2941">
                  <c:v>21.0596923828125</c:v>
                </c:pt>
                <c:pt idx="2942">
                  <c:v>21.273530960082997</c:v>
                </c:pt>
                <c:pt idx="2943">
                  <c:v>20.839954376220703</c:v>
                </c:pt>
                <c:pt idx="2944">
                  <c:v>20.074346542358391</c:v>
                </c:pt>
                <c:pt idx="2945">
                  <c:v>20.204301834106396</c:v>
                </c:pt>
                <c:pt idx="2946">
                  <c:v>19.574750900268501</c:v>
                </c:pt>
                <c:pt idx="2947">
                  <c:v>19.269868850708001</c:v>
                </c:pt>
                <c:pt idx="2948">
                  <c:v>19.2844944000244</c:v>
                </c:pt>
                <c:pt idx="2949">
                  <c:v>20.367624282836896</c:v>
                </c:pt>
                <c:pt idx="2950">
                  <c:v>20.554841995239201</c:v>
                </c:pt>
                <c:pt idx="2951">
                  <c:v>21.183240890502894</c:v>
                </c:pt>
                <c:pt idx="2952">
                  <c:v>20.150415420532205</c:v>
                </c:pt>
                <c:pt idx="2953">
                  <c:v>20.413351058959901</c:v>
                </c:pt>
                <c:pt idx="2954">
                  <c:v>20.409570693969698</c:v>
                </c:pt>
                <c:pt idx="2955">
                  <c:v>20.027999877929595</c:v>
                </c:pt>
                <c:pt idx="2956">
                  <c:v>20.021799087524396</c:v>
                </c:pt>
                <c:pt idx="2957">
                  <c:v>19.438379287719698</c:v>
                </c:pt>
                <c:pt idx="2958">
                  <c:v>19.332414627075099</c:v>
                </c:pt>
                <c:pt idx="2959">
                  <c:v>19.222476959228498</c:v>
                </c:pt>
                <c:pt idx="2960">
                  <c:v>19.5505256652832</c:v>
                </c:pt>
                <c:pt idx="2961">
                  <c:v>19.145608901977496</c:v>
                </c:pt>
                <c:pt idx="2962">
                  <c:v>18.638933181762599</c:v>
                </c:pt>
                <c:pt idx="2963">
                  <c:v>18.968902587890597</c:v>
                </c:pt>
                <c:pt idx="2964">
                  <c:v>19.070850372314403</c:v>
                </c:pt>
                <c:pt idx="2965">
                  <c:v>19.646989822387599</c:v>
                </c:pt>
                <c:pt idx="2966">
                  <c:v>19.675260543823196</c:v>
                </c:pt>
                <c:pt idx="2967">
                  <c:v>19.003938674926697</c:v>
                </c:pt>
                <c:pt idx="2968">
                  <c:v>19.540367126464801</c:v>
                </c:pt>
                <c:pt idx="2969">
                  <c:v>19.279747009277294</c:v>
                </c:pt>
                <c:pt idx="2970">
                  <c:v>19.328638076782198</c:v>
                </c:pt>
                <c:pt idx="2971">
                  <c:v>20.0073337554931</c:v>
                </c:pt>
                <c:pt idx="2972">
                  <c:v>20.322931289672795</c:v>
                </c:pt>
                <c:pt idx="2973">
                  <c:v>19.162397384643498</c:v>
                </c:pt>
                <c:pt idx="2974">
                  <c:v>19.5791931152343</c:v>
                </c:pt>
                <c:pt idx="2975">
                  <c:v>18.881471633911097</c:v>
                </c:pt>
                <c:pt idx="2976">
                  <c:v>18.885135650634702</c:v>
                </c:pt>
                <c:pt idx="2977">
                  <c:v>18.7974433898925</c:v>
                </c:pt>
                <c:pt idx="2978">
                  <c:v>19.262800216674798</c:v>
                </c:pt>
                <c:pt idx="2979">
                  <c:v>19.729492187499996</c:v>
                </c:pt>
                <c:pt idx="2980">
                  <c:v>19.593788146972599</c:v>
                </c:pt>
                <c:pt idx="2981">
                  <c:v>19.676950454711903</c:v>
                </c:pt>
                <c:pt idx="2982">
                  <c:v>19.725437164306602</c:v>
                </c:pt>
                <c:pt idx="2983">
                  <c:v>19.522033691406197</c:v>
                </c:pt>
                <c:pt idx="2984">
                  <c:v>19.957033157348601</c:v>
                </c:pt>
                <c:pt idx="2985">
                  <c:v>19.762678146362294</c:v>
                </c:pt>
                <c:pt idx="2986">
                  <c:v>19.419549942016602</c:v>
                </c:pt>
                <c:pt idx="2987">
                  <c:v>18.620918273925696</c:v>
                </c:pt>
                <c:pt idx="2988">
                  <c:v>18.393384933471602</c:v>
                </c:pt>
                <c:pt idx="2989">
                  <c:v>18.599737167358395</c:v>
                </c:pt>
                <c:pt idx="2990">
                  <c:v>18.687282562255799</c:v>
                </c:pt>
                <c:pt idx="2991">
                  <c:v>18.651491165161101</c:v>
                </c:pt>
                <c:pt idx="2992">
                  <c:v>18.444992065429599</c:v>
                </c:pt>
                <c:pt idx="2993">
                  <c:v>18.336029052734297</c:v>
                </c:pt>
                <c:pt idx="2994">
                  <c:v>18.4902839660644</c:v>
                </c:pt>
                <c:pt idx="2995">
                  <c:v>18.349666595458899</c:v>
                </c:pt>
                <c:pt idx="2996">
                  <c:v>17.867351531982401</c:v>
                </c:pt>
                <c:pt idx="2997">
                  <c:v>17.921291351318299</c:v>
                </c:pt>
                <c:pt idx="2998">
                  <c:v>18.487333297729393</c:v>
                </c:pt>
                <c:pt idx="2999">
                  <c:v>18.439252853393498</c:v>
                </c:pt>
                <c:pt idx="3000">
                  <c:v>18.841711044311499</c:v>
                </c:pt>
                <c:pt idx="3001">
                  <c:v>18.704607009887599</c:v>
                </c:pt>
                <c:pt idx="3002">
                  <c:v>18.738639831542891</c:v>
                </c:pt>
                <c:pt idx="3003">
                  <c:v>18.197568893432603</c:v>
                </c:pt>
                <c:pt idx="3004">
                  <c:v>18.237676620483395</c:v>
                </c:pt>
                <c:pt idx="3005">
                  <c:v>17.979656219482401</c:v>
                </c:pt>
                <c:pt idx="3006">
                  <c:v>18.1853313446044</c:v>
                </c:pt>
                <c:pt idx="3007">
                  <c:v>18.217391967773395</c:v>
                </c:pt>
                <c:pt idx="3008">
                  <c:v>18.118690490722599</c:v>
                </c:pt>
                <c:pt idx="3009">
                  <c:v>17.806158065795898</c:v>
                </c:pt>
                <c:pt idx="3010">
                  <c:v>17.751844406127898</c:v>
                </c:pt>
                <c:pt idx="3011">
                  <c:v>17.882814407348601</c:v>
                </c:pt>
                <c:pt idx="3012">
                  <c:v>17.812437057495099</c:v>
                </c:pt>
                <c:pt idx="3013">
                  <c:v>17.824792861938391</c:v>
                </c:pt>
                <c:pt idx="3014">
                  <c:v>17.771966934204105</c:v>
                </c:pt>
                <c:pt idx="3015">
                  <c:v>17.500782012939396</c:v>
                </c:pt>
                <c:pt idx="3016">
                  <c:v>17.357210159301701</c:v>
                </c:pt>
                <c:pt idx="3017">
                  <c:v>17.284040451049798</c:v>
                </c:pt>
                <c:pt idx="3018">
                  <c:v>17.685081481933498</c:v>
                </c:pt>
                <c:pt idx="3019">
                  <c:v>17.964693069458001</c:v>
                </c:pt>
                <c:pt idx="3020">
                  <c:v>17.687751770019503</c:v>
                </c:pt>
                <c:pt idx="3021">
                  <c:v>17.585504531860288</c:v>
                </c:pt>
                <c:pt idx="3022">
                  <c:v>17.694004058837798</c:v>
                </c:pt>
                <c:pt idx="3023">
                  <c:v>17.755910873412997</c:v>
                </c:pt>
                <c:pt idx="3024">
                  <c:v>17.792478561401296</c:v>
                </c:pt>
                <c:pt idx="3025">
                  <c:v>17.543764114379798</c:v>
                </c:pt>
                <c:pt idx="3026">
                  <c:v>17.3583164215087</c:v>
                </c:pt>
                <c:pt idx="3027">
                  <c:v>17.229475021362298</c:v>
                </c:pt>
                <c:pt idx="3028">
                  <c:v>16.959533691406197</c:v>
                </c:pt>
                <c:pt idx="3029">
                  <c:v>16.896892547607401</c:v>
                </c:pt>
                <c:pt idx="3030">
                  <c:v>17.210914611816403</c:v>
                </c:pt>
                <c:pt idx="3031">
                  <c:v>17.455385208129794</c:v>
                </c:pt>
                <c:pt idx="3032">
                  <c:v>17.285154342651296</c:v>
                </c:pt>
                <c:pt idx="3033">
                  <c:v>16.882301330566392</c:v>
                </c:pt>
                <c:pt idx="3034">
                  <c:v>17.734764099120998</c:v>
                </c:pt>
                <c:pt idx="3035">
                  <c:v>17.873016357421797</c:v>
                </c:pt>
                <c:pt idx="3036">
                  <c:v>17.7740879058837</c:v>
                </c:pt>
                <c:pt idx="3037">
                  <c:v>17.816276550292901</c:v>
                </c:pt>
                <c:pt idx="3038">
                  <c:v>17.467319488525288</c:v>
                </c:pt>
                <c:pt idx="3039">
                  <c:v>17.477519989013597</c:v>
                </c:pt>
                <c:pt idx="3040">
                  <c:v>16.893928527831999</c:v>
                </c:pt>
                <c:pt idx="3041">
                  <c:v>17.391218185424801</c:v>
                </c:pt>
                <c:pt idx="3042">
                  <c:v>17.245748519897397</c:v>
                </c:pt>
                <c:pt idx="3043">
                  <c:v>16.957061767578104</c:v>
                </c:pt>
                <c:pt idx="3044">
                  <c:v>17.043714523315398</c:v>
                </c:pt>
                <c:pt idx="3045">
                  <c:v>17.091182708740199</c:v>
                </c:pt>
                <c:pt idx="3046">
                  <c:v>16.823518753051701</c:v>
                </c:pt>
                <c:pt idx="3047">
                  <c:v>16.725120544433494</c:v>
                </c:pt>
                <c:pt idx="3048">
                  <c:v>17.4229011535644</c:v>
                </c:pt>
                <c:pt idx="3049">
                  <c:v>16.774913787841701</c:v>
                </c:pt>
                <c:pt idx="3050">
                  <c:v>17.3691387176513</c:v>
                </c:pt>
                <c:pt idx="3051">
                  <c:v>17.690116882324194</c:v>
                </c:pt>
                <c:pt idx="3052">
                  <c:v>17.200386047363192</c:v>
                </c:pt>
                <c:pt idx="3053">
                  <c:v>17.140209197998001</c:v>
                </c:pt>
                <c:pt idx="3054">
                  <c:v>17.202842712402298</c:v>
                </c:pt>
                <c:pt idx="3055">
                  <c:v>17.593534469604403</c:v>
                </c:pt>
                <c:pt idx="3056">
                  <c:v>17.761880874633697</c:v>
                </c:pt>
                <c:pt idx="3057">
                  <c:v>17.986139297485288</c:v>
                </c:pt>
                <c:pt idx="3058">
                  <c:v>17.8838386535644</c:v>
                </c:pt>
                <c:pt idx="3059">
                  <c:v>17.695430755615199</c:v>
                </c:pt>
                <c:pt idx="3060">
                  <c:v>17.638801574706999</c:v>
                </c:pt>
                <c:pt idx="3061">
                  <c:v>17.677253723144506</c:v>
                </c:pt>
                <c:pt idx="3062">
                  <c:v>17.826713562011697</c:v>
                </c:pt>
                <c:pt idx="3063">
                  <c:v>17.552789688110291</c:v>
                </c:pt>
                <c:pt idx="3064">
                  <c:v>17.6509399414062</c:v>
                </c:pt>
                <c:pt idx="3065">
                  <c:v>17.393720626830998</c:v>
                </c:pt>
                <c:pt idx="3066">
                  <c:v>17.266540527343693</c:v>
                </c:pt>
                <c:pt idx="3067">
                  <c:v>16.799257278442298</c:v>
                </c:pt>
                <c:pt idx="3068">
                  <c:v>16.808563232421793</c:v>
                </c:pt>
                <c:pt idx="3069">
                  <c:v>16.687065124511705</c:v>
                </c:pt>
                <c:pt idx="3070">
                  <c:v>16.923900604248001</c:v>
                </c:pt>
                <c:pt idx="3071">
                  <c:v>17.145629882812496</c:v>
                </c:pt>
                <c:pt idx="3072">
                  <c:v>16.779708862304599</c:v>
                </c:pt>
                <c:pt idx="3073">
                  <c:v>16.784290313720696</c:v>
                </c:pt>
                <c:pt idx="3074">
                  <c:v>16.2259807586669</c:v>
                </c:pt>
                <c:pt idx="3075">
                  <c:v>16.699386596679599</c:v>
                </c:pt>
                <c:pt idx="3076">
                  <c:v>16.660438537597596</c:v>
                </c:pt>
                <c:pt idx="3077">
                  <c:v>17.002622604370092</c:v>
                </c:pt>
                <c:pt idx="3078">
                  <c:v>16.975376129150295</c:v>
                </c:pt>
                <c:pt idx="3079">
                  <c:v>16.8880081176757</c:v>
                </c:pt>
                <c:pt idx="3080">
                  <c:v>17.032188415527298</c:v>
                </c:pt>
                <c:pt idx="3081">
                  <c:v>17.152561187744105</c:v>
                </c:pt>
                <c:pt idx="3082">
                  <c:v>16.543405532836896</c:v>
                </c:pt>
                <c:pt idx="3083">
                  <c:v>16.435131072997997</c:v>
                </c:pt>
                <c:pt idx="3084">
                  <c:v>16.675050735473601</c:v>
                </c:pt>
                <c:pt idx="3085">
                  <c:v>15.9499006271362</c:v>
                </c:pt>
                <c:pt idx="3086">
                  <c:v>15.169035911560002</c:v>
                </c:pt>
                <c:pt idx="3087">
                  <c:v>15.282979965209902</c:v>
                </c:pt>
                <c:pt idx="3088">
                  <c:v>15.321328163146898</c:v>
                </c:pt>
                <c:pt idx="3089">
                  <c:v>14.905858039855902</c:v>
                </c:pt>
                <c:pt idx="3090">
                  <c:v>15.349844932556103</c:v>
                </c:pt>
                <c:pt idx="3091">
                  <c:v>14.9983472824096</c:v>
                </c:pt>
                <c:pt idx="3092">
                  <c:v>15.133397102355898</c:v>
                </c:pt>
                <c:pt idx="3093">
                  <c:v>15.336183547973603</c:v>
                </c:pt>
                <c:pt idx="3094">
                  <c:v>15.458289146423303</c:v>
                </c:pt>
                <c:pt idx="3095">
                  <c:v>15.319515228271403</c:v>
                </c:pt>
                <c:pt idx="3096">
                  <c:v>14.727100372314398</c:v>
                </c:pt>
                <c:pt idx="3097">
                  <c:v>15.057349205017001</c:v>
                </c:pt>
                <c:pt idx="3098">
                  <c:v>15.169759750366202</c:v>
                </c:pt>
                <c:pt idx="3099">
                  <c:v>14.874190330505302</c:v>
                </c:pt>
                <c:pt idx="3100">
                  <c:v>14.501336097717202</c:v>
                </c:pt>
                <c:pt idx="3101">
                  <c:v>14.6384258270263</c:v>
                </c:pt>
                <c:pt idx="3102">
                  <c:v>14.4293155670166</c:v>
                </c:pt>
                <c:pt idx="3103">
                  <c:v>14.003794670104904</c:v>
                </c:pt>
                <c:pt idx="3104">
                  <c:v>14.3131141662597</c:v>
                </c:pt>
                <c:pt idx="3105">
                  <c:v>14.204148292541499</c:v>
                </c:pt>
                <c:pt idx="3106">
                  <c:v>14.349236488342202</c:v>
                </c:pt>
                <c:pt idx="3107">
                  <c:v>14.4229831695556</c:v>
                </c:pt>
                <c:pt idx="3108">
                  <c:v>13.662010192871</c:v>
                </c:pt>
                <c:pt idx="3109">
                  <c:v>13.790312767028798</c:v>
                </c:pt>
                <c:pt idx="3110">
                  <c:v>14.046118736266999</c:v>
                </c:pt>
                <c:pt idx="3111">
                  <c:v>14.440819740295398</c:v>
                </c:pt>
                <c:pt idx="3112">
                  <c:v>15.0230178833007</c:v>
                </c:pt>
                <c:pt idx="3113">
                  <c:v>14.695816993713303</c:v>
                </c:pt>
                <c:pt idx="3114">
                  <c:v>14.6771173477172</c:v>
                </c:pt>
                <c:pt idx="3115">
                  <c:v>14.746819496154698</c:v>
                </c:pt>
                <c:pt idx="3116">
                  <c:v>15.348539352416902</c:v>
                </c:pt>
                <c:pt idx="3117">
                  <c:v>14.489102363586401</c:v>
                </c:pt>
                <c:pt idx="3118">
                  <c:v>14.164320945739698</c:v>
                </c:pt>
                <c:pt idx="3119">
                  <c:v>14.920677185058498</c:v>
                </c:pt>
                <c:pt idx="3120">
                  <c:v>15.136894226074199</c:v>
                </c:pt>
                <c:pt idx="3121">
                  <c:v>14.498711585998498</c:v>
                </c:pt>
                <c:pt idx="3122">
                  <c:v>14.7498302459716</c:v>
                </c:pt>
                <c:pt idx="3123">
                  <c:v>14.774965286254798</c:v>
                </c:pt>
                <c:pt idx="3124">
                  <c:v>14.713168144225998</c:v>
                </c:pt>
                <c:pt idx="3125">
                  <c:v>15.330461502075099</c:v>
                </c:pt>
                <c:pt idx="3126">
                  <c:v>16.263626098632791</c:v>
                </c:pt>
                <c:pt idx="3127">
                  <c:v>15.973813056945803</c:v>
                </c:pt>
                <c:pt idx="3128">
                  <c:v>16.314243316650298</c:v>
                </c:pt>
                <c:pt idx="3129">
                  <c:v>15.613077163696198</c:v>
                </c:pt>
                <c:pt idx="3130">
                  <c:v>16.322620391845696</c:v>
                </c:pt>
                <c:pt idx="3131">
                  <c:v>16.360599517822198</c:v>
                </c:pt>
                <c:pt idx="3132">
                  <c:v>15.599175453186</c:v>
                </c:pt>
                <c:pt idx="3133">
                  <c:v>16.278598785400295</c:v>
                </c:pt>
                <c:pt idx="3134">
                  <c:v>16.6570625305175</c:v>
                </c:pt>
                <c:pt idx="3135">
                  <c:v>16.468318939208896</c:v>
                </c:pt>
                <c:pt idx="3136">
                  <c:v>16.538835525512603</c:v>
                </c:pt>
                <c:pt idx="3137">
                  <c:v>16.634065628051708</c:v>
                </c:pt>
                <c:pt idx="3138">
                  <c:v>16.486162185668896</c:v>
                </c:pt>
                <c:pt idx="3139">
                  <c:v>16.214603424072205</c:v>
                </c:pt>
                <c:pt idx="3140">
                  <c:v>15.747828483581495</c:v>
                </c:pt>
                <c:pt idx="3141">
                  <c:v>16.473617553710891</c:v>
                </c:pt>
                <c:pt idx="3142">
                  <c:v>16.306625366210898</c:v>
                </c:pt>
                <c:pt idx="3143">
                  <c:v>16.982831954955998</c:v>
                </c:pt>
                <c:pt idx="3144">
                  <c:v>17.287319183349595</c:v>
                </c:pt>
                <c:pt idx="3145">
                  <c:v>17.258455276489197</c:v>
                </c:pt>
                <c:pt idx="3146">
                  <c:v>16.859512329101499</c:v>
                </c:pt>
                <c:pt idx="3147">
                  <c:v>16.724521636962791</c:v>
                </c:pt>
                <c:pt idx="3148">
                  <c:v>16.736015319824201</c:v>
                </c:pt>
                <c:pt idx="3149">
                  <c:v>16.636226654052702</c:v>
                </c:pt>
                <c:pt idx="3150">
                  <c:v>15.576783180236799</c:v>
                </c:pt>
                <c:pt idx="3151">
                  <c:v>16.110010147094709</c:v>
                </c:pt>
                <c:pt idx="3152">
                  <c:v>15.826573371887202</c:v>
                </c:pt>
                <c:pt idx="3153">
                  <c:v>15.9789276123046</c:v>
                </c:pt>
                <c:pt idx="3154">
                  <c:v>16.042903900146396</c:v>
                </c:pt>
                <c:pt idx="3155">
                  <c:v>16.187721252441396</c:v>
                </c:pt>
                <c:pt idx="3156">
                  <c:v>16.005525588989194</c:v>
                </c:pt>
                <c:pt idx="3157">
                  <c:v>16.325439453124993</c:v>
                </c:pt>
                <c:pt idx="3158">
                  <c:v>16.060361862182599</c:v>
                </c:pt>
                <c:pt idx="3159">
                  <c:v>16.035171508788999</c:v>
                </c:pt>
                <c:pt idx="3160">
                  <c:v>16.082439422607397</c:v>
                </c:pt>
                <c:pt idx="3161">
                  <c:v>15.511119842529199</c:v>
                </c:pt>
                <c:pt idx="3162">
                  <c:v>15.335601806640602</c:v>
                </c:pt>
                <c:pt idx="3163">
                  <c:v>15.443986892700101</c:v>
                </c:pt>
                <c:pt idx="3164">
                  <c:v>15.1138486862182</c:v>
                </c:pt>
                <c:pt idx="3165">
                  <c:v>15.082827568054199</c:v>
                </c:pt>
                <c:pt idx="3166">
                  <c:v>15.1143894195556</c:v>
                </c:pt>
                <c:pt idx="3167">
                  <c:v>14.9743995666503</c:v>
                </c:pt>
                <c:pt idx="3168">
                  <c:v>15.041516304016101</c:v>
                </c:pt>
                <c:pt idx="3169">
                  <c:v>14.3452644348144</c:v>
                </c:pt>
                <c:pt idx="3170">
                  <c:v>14.287519454956</c:v>
                </c:pt>
                <c:pt idx="3171">
                  <c:v>14.4689579010009</c:v>
                </c:pt>
                <c:pt idx="3172">
                  <c:v>13.860871315002402</c:v>
                </c:pt>
                <c:pt idx="3173">
                  <c:v>14.171683311462402</c:v>
                </c:pt>
                <c:pt idx="3174">
                  <c:v>14.263228416442798</c:v>
                </c:pt>
                <c:pt idx="3175">
                  <c:v>14.406710624694799</c:v>
                </c:pt>
                <c:pt idx="3176">
                  <c:v>13.9310865402221</c:v>
                </c:pt>
                <c:pt idx="3177">
                  <c:v>14.340125083923301</c:v>
                </c:pt>
                <c:pt idx="3178">
                  <c:v>14.0755271911621</c:v>
                </c:pt>
                <c:pt idx="3179">
                  <c:v>14.182106018066403</c:v>
                </c:pt>
                <c:pt idx="3180">
                  <c:v>14.378525733947702</c:v>
                </c:pt>
                <c:pt idx="3181">
                  <c:v>14.254154205322202</c:v>
                </c:pt>
                <c:pt idx="3182">
                  <c:v>14.260264396667402</c:v>
                </c:pt>
                <c:pt idx="3183">
                  <c:v>13.879303932189904</c:v>
                </c:pt>
                <c:pt idx="3184">
                  <c:v>13.795068740844698</c:v>
                </c:pt>
                <c:pt idx="3185">
                  <c:v>13.446690559387203</c:v>
                </c:pt>
                <c:pt idx="3186">
                  <c:v>13.589139938354402</c:v>
                </c:pt>
                <c:pt idx="3187">
                  <c:v>13.322344779968203</c:v>
                </c:pt>
                <c:pt idx="3188">
                  <c:v>12.9674787521362</c:v>
                </c:pt>
                <c:pt idx="3189">
                  <c:v>12.859295845031701</c:v>
                </c:pt>
                <c:pt idx="3190">
                  <c:v>12.696260452270499</c:v>
                </c:pt>
                <c:pt idx="3191">
                  <c:v>12.642191886901799</c:v>
                </c:pt>
                <c:pt idx="3192">
                  <c:v>12.586874961853001</c:v>
                </c:pt>
                <c:pt idx="3193">
                  <c:v>12.347225189208901</c:v>
                </c:pt>
                <c:pt idx="3194">
                  <c:v>12.1144151687622</c:v>
                </c:pt>
                <c:pt idx="3195">
                  <c:v>12.232875823974599</c:v>
                </c:pt>
                <c:pt idx="3196">
                  <c:v>12.001451492309499</c:v>
                </c:pt>
                <c:pt idx="3197">
                  <c:v>12.121523857116699</c:v>
                </c:pt>
                <c:pt idx="3198">
                  <c:v>11.974975585937498</c:v>
                </c:pt>
                <c:pt idx="3199">
                  <c:v>12.639565467834398</c:v>
                </c:pt>
                <c:pt idx="3200">
                  <c:v>12.576497077941802</c:v>
                </c:pt>
                <c:pt idx="3201">
                  <c:v>12.423703193664499</c:v>
                </c:pt>
                <c:pt idx="3202">
                  <c:v>12.890666007995602</c:v>
                </c:pt>
                <c:pt idx="3203">
                  <c:v>12.760078430175698</c:v>
                </c:pt>
                <c:pt idx="3204">
                  <c:v>12.226666450500399</c:v>
                </c:pt>
                <c:pt idx="3205">
                  <c:v>12.543168067932097</c:v>
                </c:pt>
                <c:pt idx="3206">
                  <c:v>12.3413391113281</c:v>
                </c:pt>
                <c:pt idx="3207">
                  <c:v>12.601119041442798</c:v>
                </c:pt>
                <c:pt idx="3208">
                  <c:v>12.013820648193301</c:v>
                </c:pt>
                <c:pt idx="3209">
                  <c:v>12.293970108032198</c:v>
                </c:pt>
                <c:pt idx="3210">
                  <c:v>12.701661109924299</c:v>
                </c:pt>
                <c:pt idx="3211">
                  <c:v>12.811498641967702</c:v>
                </c:pt>
                <c:pt idx="3212">
                  <c:v>12.608582496643002</c:v>
                </c:pt>
                <c:pt idx="3213">
                  <c:v>12.857964515686003</c:v>
                </c:pt>
                <c:pt idx="3214">
                  <c:v>12.6983318328857</c:v>
                </c:pt>
                <c:pt idx="3215">
                  <c:v>12.279554367065401</c:v>
                </c:pt>
                <c:pt idx="3216">
                  <c:v>12.150528907775801</c:v>
                </c:pt>
                <c:pt idx="3217">
                  <c:v>12.046636581420803</c:v>
                </c:pt>
                <c:pt idx="3218">
                  <c:v>12.0118761062622</c:v>
                </c:pt>
                <c:pt idx="3219">
                  <c:v>12.639443397521902</c:v>
                </c:pt>
                <c:pt idx="3220">
                  <c:v>12.7925910949707</c:v>
                </c:pt>
                <c:pt idx="3221">
                  <c:v>13.144036293029702</c:v>
                </c:pt>
                <c:pt idx="3222">
                  <c:v>13.208379745483299</c:v>
                </c:pt>
                <c:pt idx="3223">
                  <c:v>12.608940124511697</c:v>
                </c:pt>
                <c:pt idx="3224">
                  <c:v>12.580743789672798</c:v>
                </c:pt>
                <c:pt idx="3225">
                  <c:v>12.819155693054199</c:v>
                </c:pt>
                <c:pt idx="3226">
                  <c:v>12.728374481201097</c:v>
                </c:pt>
                <c:pt idx="3227">
                  <c:v>13.5291032791137</c:v>
                </c:pt>
                <c:pt idx="3228">
                  <c:v>13.257905960083001</c:v>
                </c:pt>
                <c:pt idx="3229">
                  <c:v>13.284232139587402</c:v>
                </c:pt>
                <c:pt idx="3230">
                  <c:v>12.9697704315185</c:v>
                </c:pt>
                <c:pt idx="3231">
                  <c:v>13.004186630249002</c:v>
                </c:pt>
                <c:pt idx="3232">
                  <c:v>13.324856758117599</c:v>
                </c:pt>
                <c:pt idx="3233">
                  <c:v>13.249833106994599</c:v>
                </c:pt>
                <c:pt idx="3234">
                  <c:v>13.3336114883422</c:v>
                </c:pt>
                <c:pt idx="3235">
                  <c:v>12.985660552978501</c:v>
                </c:pt>
                <c:pt idx="3236">
                  <c:v>13.064981460571198</c:v>
                </c:pt>
                <c:pt idx="3237">
                  <c:v>13.028804779052701</c:v>
                </c:pt>
                <c:pt idx="3238">
                  <c:v>13.349417686462402</c:v>
                </c:pt>
                <c:pt idx="3239">
                  <c:v>13.252285957336401</c:v>
                </c:pt>
                <c:pt idx="3240">
                  <c:v>13.215855598449702</c:v>
                </c:pt>
                <c:pt idx="3241">
                  <c:v>13.7982892990112</c:v>
                </c:pt>
                <c:pt idx="3242">
                  <c:v>13.475672721862702</c:v>
                </c:pt>
                <c:pt idx="3243">
                  <c:v>13.390009880065902</c:v>
                </c:pt>
                <c:pt idx="3244">
                  <c:v>13.727168083190897</c:v>
                </c:pt>
                <c:pt idx="3245">
                  <c:v>13.806962966918899</c:v>
                </c:pt>
                <c:pt idx="3246">
                  <c:v>13.6560411453247</c:v>
                </c:pt>
                <c:pt idx="3247">
                  <c:v>13.616349220275801</c:v>
                </c:pt>
                <c:pt idx="3248">
                  <c:v>13.647222518920801</c:v>
                </c:pt>
                <c:pt idx="3249">
                  <c:v>13.6560564041137</c:v>
                </c:pt>
                <c:pt idx="3250">
                  <c:v>13.383934020996001</c:v>
                </c:pt>
                <c:pt idx="3251">
                  <c:v>13.105501174926701</c:v>
                </c:pt>
                <c:pt idx="3252">
                  <c:v>13.418341636657701</c:v>
                </c:pt>
                <c:pt idx="3253">
                  <c:v>13.4789276123046</c:v>
                </c:pt>
                <c:pt idx="3254">
                  <c:v>13.602760314941401</c:v>
                </c:pt>
                <c:pt idx="3255">
                  <c:v>13.632779121398897</c:v>
                </c:pt>
                <c:pt idx="3256">
                  <c:v>13.752460479736301</c:v>
                </c:pt>
                <c:pt idx="3257">
                  <c:v>13.385554313659604</c:v>
                </c:pt>
                <c:pt idx="3258">
                  <c:v>13.3844556808471</c:v>
                </c:pt>
                <c:pt idx="3259">
                  <c:v>12.714447975158603</c:v>
                </c:pt>
                <c:pt idx="3260">
                  <c:v>12.480637550354002</c:v>
                </c:pt>
                <c:pt idx="3261">
                  <c:v>12.813974380493098</c:v>
                </c:pt>
                <c:pt idx="3262">
                  <c:v>12.484819412231399</c:v>
                </c:pt>
                <c:pt idx="3263">
                  <c:v>12.649802207946701</c:v>
                </c:pt>
                <c:pt idx="3264">
                  <c:v>13.0765790939331</c:v>
                </c:pt>
                <c:pt idx="3265">
                  <c:v>12.413218498229902</c:v>
                </c:pt>
                <c:pt idx="3266">
                  <c:v>12.152585029602003</c:v>
                </c:pt>
                <c:pt idx="3267">
                  <c:v>12.512735366821202</c:v>
                </c:pt>
                <c:pt idx="3268">
                  <c:v>12.569309234619102</c:v>
                </c:pt>
                <c:pt idx="3269">
                  <c:v>12.759800910949702</c:v>
                </c:pt>
                <c:pt idx="3270">
                  <c:v>12.9889526367187</c:v>
                </c:pt>
                <c:pt idx="3271">
                  <c:v>13.221834182739197</c:v>
                </c:pt>
                <c:pt idx="3272">
                  <c:v>13.436341285705501</c:v>
                </c:pt>
                <c:pt idx="3273">
                  <c:v>13.187420845031699</c:v>
                </c:pt>
                <c:pt idx="3274">
                  <c:v>13.8561611175537</c:v>
                </c:pt>
                <c:pt idx="3275">
                  <c:v>13.841778755187898</c:v>
                </c:pt>
                <c:pt idx="3276">
                  <c:v>13.134568214416499</c:v>
                </c:pt>
                <c:pt idx="3277">
                  <c:v>13.7191038131713</c:v>
                </c:pt>
                <c:pt idx="3278">
                  <c:v>13.436264991760202</c:v>
                </c:pt>
                <c:pt idx="3279">
                  <c:v>13.331109046936</c:v>
                </c:pt>
                <c:pt idx="3280">
                  <c:v>13.3251857757568</c:v>
                </c:pt>
                <c:pt idx="3281">
                  <c:v>13.366000175476001</c:v>
                </c:pt>
                <c:pt idx="3282">
                  <c:v>13.4360494613647</c:v>
                </c:pt>
                <c:pt idx="3283">
                  <c:v>13.564357757568303</c:v>
                </c:pt>
                <c:pt idx="3284">
                  <c:v>13.131188392639098</c:v>
                </c:pt>
                <c:pt idx="3285">
                  <c:v>12.934013366699197</c:v>
                </c:pt>
                <c:pt idx="3286">
                  <c:v>13.106267929077099</c:v>
                </c:pt>
                <c:pt idx="3287">
                  <c:v>13.214355468749996</c:v>
                </c:pt>
                <c:pt idx="3288">
                  <c:v>12.860136032104403</c:v>
                </c:pt>
                <c:pt idx="3289">
                  <c:v>12.931513786315898</c:v>
                </c:pt>
                <c:pt idx="3290">
                  <c:v>12.677676200866701</c:v>
                </c:pt>
                <c:pt idx="3291">
                  <c:v>12.9007930755615</c:v>
                </c:pt>
                <c:pt idx="3292">
                  <c:v>12.89777469635</c:v>
                </c:pt>
                <c:pt idx="3293">
                  <c:v>12.711186408996499</c:v>
                </c:pt>
                <c:pt idx="3294">
                  <c:v>13.450822830200101</c:v>
                </c:pt>
                <c:pt idx="3295">
                  <c:v>13.491695404052701</c:v>
                </c:pt>
                <c:pt idx="3296">
                  <c:v>13.5640907287597</c:v>
                </c:pt>
                <c:pt idx="3297">
                  <c:v>13.771434783935501</c:v>
                </c:pt>
                <c:pt idx="3298">
                  <c:v>13.8973293304443</c:v>
                </c:pt>
                <c:pt idx="3299">
                  <c:v>13.712896347045803</c:v>
                </c:pt>
                <c:pt idx="3300">
                  <c:v>13.642859458923303</c:v>
                </c:pt>
                <c:pt idx="3301">
                  <c:v>13.983595848083402</c:v>
                </c:pt>
                <c:pt idx="3302">
                  <c:v>14.234903335571198</c:v>
                </c:pt>
                <c:pt idx="3303">
                  <c:v>14.2357883453369</c:v>
                </c:pt>
                <c:pt idx="3304">
                  <c:v>14.368823051452598</c:v>
                </c:pt>
                <c:pt idx="3305">
                  <c:v>14.308863639831499</c:v>
                </c:pt>
                <c:pt idx="3306">
                  <c:v>14.4179134368896</c:v>
                </c:pt>
                <c:pt idx="3307">
                  <c:v>14.773571014404199</c:v>
                </c:pt>
                <c:pt idx="3308">
                  <c:v>14.613989830017001</c:v>
                </c:pt>
                <c:pt idx="3309">
                  <c:v>15.126519203186001</c:v>
                </c:pt>
                <c:pt idx="3310">
                  <c:v>14.9767036437988</c:v>
                </c:pt>
                <c:pt idx="3311">
                  <c:v>15.357071876525803</c:v>
                </c:pt>
                <c:pt idx="3312">
                  <c:v>14.318627357482899</c:v>
                </c:pt>
                <c:pt idx="3313">
                  <c:v>13.765254974365204</c:v>
                </c:pt>
                <c:pt idx="3314">
                  <c:v>13.958025932311999</c:v>
                </c:pt>
                <c:pt idx="3315">
                  <c:v>14.0026044845581</c:v>
                </c:pt>
                <c:pt idx="3316">
                  <c:v>14.625596046447704</c:v>
                </c:pt>
                <c:pt idx="3317">
                  <c:v>13.9590101242065</c:v>
                </c:pt>
                <c:pt idx="3318">
                  <c:v>14.337989807128901</c:v>
                </c:pt>
                <c:pt idx="3319">
                  <c:v>14.419149398803702</c:v>
                </c:pt>
                <c:pt idx="3320">
                  <c:v>14.371449470520002</c:v>
                </c:pt>
                <c:pt idx="3321">
                  <c:v>14.3117570877075</c:v>
                </c:pt>
                <c:pt idx="3322">
                  <c:v>14.069221496581999</c:v>
                </c:pt>
                <c:pt idx="3323">
                  <c:v>14.347132682800202</c:v>
                </c:pt>
                <c:pt idx="3324">
                  <c:v>13.7586822509765</c:v>
                </c:pt>
                <c:pt idx="3325">
                  <c:v>13.481835365295399</c:v>
                </c:pt>
                <c:pt idx="3326">
                  <c:v>13.8472185134887</c:v>
                </c:pt>
                <c:pt idx="3327">
                  <c:v>13.148005485534597</c:v>
                </c:pt>
                <c:pt idx="3328">
                  <c:v>13.031070709228498</c:v>
                </c:pt>
                <c:pt idx="3329">
                  <c:v>13.2417602539062</c:v>
                </c:pt>
                <c:pt idx="3330">
                  <c:v>13.567790985107402</c:v>
                </c:pt>
                <c:pt idx="3331">
                  <c:v>13.385684013366705</c:v>
                </c:pt>
                <c:pt idx="3332">
                  <c:v>13.440910339355399</c:v>
                </c:pt>
                <c:pt idx="3333">
                  <c:v>13.660516738891602</c:v>
                </c:pt>
                <c:pt idx="3334">
                  <c:v>13.9533567428588</c:v>
                </c:pt>
                <c:pt idx="3335">
                  <c:v>13.6641225814819</c:v>
                </c:pt>
                <c:pt idx="3336">
                  <c:v>13.875062942504801</c:v>
                </c:pt>
                <c:pt idx="3337">
                  <c:v>13.752394676208402</c:v>
                </c:pt>
                <c:pt idx="3338">
                  <c:v>13.888277053833001</c:v>
                </c:pt>
                <c:pt idx="3339">
                  <c:v>13.882414817810004</c:v>
                </c:pt>
                <c:pt idx="3340">
                  <c:v>13.999677658081001</c:v>
                </c:pt>
                <c:pt idx="3341">
                  <c:v>14.078981399536101</c:v>
                </c:pt>
                <c:pt idx="3342">
                  <c:v>13.938256263732898</c:v>
                </c:pt>
                <c:pt idx="3343">
                  <c:v>14.008118629455499</c:v>
                </c:pt>
                <c:pt idx="3344">
                  <c:v>13.805897712707502</c:v>
                </c:pt>
                <c:pt idx="3345">
                  <c:v>13.9379415512084</c:v>
                </c:pt>
                <c:pt idx="3346">
                  <c:v>14.004756927490202</c:v>
                </c:pt>
                <c:pt idx="3347">
                  <c:v>13.893836021423304</c:v>
                </c:pt>
                <c:pt idx="3348">
                  <c:v>14.131196022033601</c:v>
                </c:pt>
                <c:pt idx="3349">
                  <c:v>14.075403213500904</c:v>
                </c:pt>
                <c:pt idx="3350">
                  <c:v>14.224771499633697</c:v>
                </c:pt>
                <c:pt idx="3351">
                  <c:v>14.347168922424299</c:v>
                </c:pt>
                <c:pt idx="3352">
                  <c:v>14.344108581542898</c:v>
                </c:pt>
                <c:pt idx="3353">
                  <c:v>14.444482803344702</c:v>
                </c:pt>
                <c:pt idx="3354">
                  <c:v>14.584798812866202</c:v>
                </c:pt>
                <c:pt idx="3355">
                  <c:v>14.457903861999499</c:v>
                </c:pt>
                <c:pt idx="3356">
                  <c:v>14.8496809005737</c:v>
                </c:pt>
                <c:pt idx="3357">
                  <c:v>15.336840629577599</c:v>
                </c:pt>
                <c:pt idx="3358">
                  <c:v>15.5919952392578</c:v>
                </c:pt>
                <c:pt idx="3359">
                  <c:v>15.328578948974599</c:v>
                </c:pt>
                <c:pt idx="3360">
                  <c:v>14.905305862426701</c:v>
                </c:pt>
                <c:pt idx="3361">
                  <c:v>14.989829063415501</c:v>
                </c:pt>
                <c:pt idx="3362">
                  <c:v>14.772884368896403</c:v>
                </c:pt>
                <c:pt idx="3363">
                  <c:v>14.450494766235302</c:v>
                </c:pt>
                <c:pt idx="3364">
                  <c:v>14.538241386413496</c:v>
                </c:pt>
                <c:pt idx="3365">
                  <c:v>14.181314468383698</c:v>
                </c:pt>
                <c:pt idx="3366">
                  <c:v>14.035623550415</c:v>
                </c:pt>
                <c:pt idx="3367">
                  <c:v>14.358684539794906</c:v>
                </c:pt>
                <c:pt idx="3368">
                  <c:v>14.050354957580502</c:v>
                </c:pt>
                <c:pt idx="3369">
                  <c:v>14.347028732299798</c:v>
                </c:pt>
                <c:pt idx="3370">
                  <c:v>14.382483482360803</c:v>
                </c:pt>
                <c:pt idx="3371">
                  <c:v>14.121996879577599</c:v>
                </c:pt>
                <c:pt idx="3372">
                  <c:v>14.1220140457153</c:v>
                </c:pt>
                <c:pt idx="3373">
                  <c:v>14.073670387268002</c:v>
                </c:pt>
                <c:pt idx="3374">
                  <c:v>13.928818702697699</c:v>
                </c:pt>
                <c:pt idx="3375">
                  <c:v>14.2188806533813</c:v>
                </c:pt>
                <c:pt idx="3376">
                  <c:v>14.809501647949201</c:v>
                </c:pt>
                <c:pt idx="3377">
                  <c:v>14.964256286621001</c:v>
                </c:pt>
                <c:pt idx="3378">
                  <c:v>14.888353347778301</c:v>
                </c:pt>
                <c:pt idx="3379">
                  <c:v>15.084197044372498</c:v>
                </c:pt>
                <c:pt idx="3380">
                  <c:v>14.728238105773896</c:v>
                </c:pt>
                <c:pt idx="3381">
                  <c:v>14.700018882751397</c:v>
                </c:pt>
                <c:pt idx="3382">
                  <c:v>14.771910667419398</c:v>
                </c:pt>
                <c:pt idx="3383">
                  <c:v>15.099174499511699</c:v>
                </c:pt>
                <c:pt idx="3384">
                  <c:v>14.803319931030202</c:v>
                </c:pt>
                <c:pt idx="3385">
                  <c:v>15.040888786315898</c:v>
                </c:pt>
                <c:pt idx="3386">
                  <c:v>15.0400638580322</c:v>
                </c:pt>
                <c:pt idx="3387">
                  <c:v>15.357967376708904</c:v>
                </c:pt>
                <c:pt idx="3388">
                  <c:v>15.803647041320803</c:v>
                </c:pt>
                <c:pt idx="3389">
                  <c:v>15.7713003158569</c:v>
                </c:pt>
                <c:pt idx="3390">
                  <c:v>15.748975753784096</c:v>
                </c:pt>
                <c:pt idx="3391">
                  <c:v>15.805216789245602</c:v>
                </c:pt>
                <c:pt idx="3392">
                  <c:v>15.900196075439402</c:v>
                </c:pt>
                <c:pt idx="3393">
                  <c:v>15.223633766174299</c:v>
                </c:pt>
                <c:pt idx="3394">
                  <c:v>15.1867246627807</c:v>
                </c:pt>
                <c:pt idx="3395">
                  <c:v>15.050421714782702</c:v>
                </c:pt>
                <c:pt idx="3396">
                  <c:v>14.523549079895002</c:v>
                </c:pt>
                <c:pt idx="3397">
                  <c:v>14.561170578002899</c:v>
                </c:pt>
                <c:pt idx="3398">
                  <c:v>14.490422248840302</c:v>
                </c:pt>
                <c:pt idx="3399">
                  <c:v>13.835809707641602</c:v>
                </c:pt>
                <c:pt idx="3400">
                  <c:v>14.003654479980401</c:v>
                </c:pt>
                <c:pt idx="3401">
                  <c:v>14.522377014160099</c:v>
                </c:pt>
                <c:pt idx="3402">
                  <c:v>14.403030395507802</c:v>
                </c:pt>
                <c:pt idx="3403">
                  <c:v>14.240028381347596</c:v>
                </c:pt>
                <c:pt idx="3404">
                  <c:v>14.8109683990478</c:v>
                </c:pt>
                <c:pt idx="3405">
                  <c:v>14.697655677795399</c:v>
                </c:pt>
                <c:pt idx="3406">
                  <c:v>14.9436912536621</c:v>
                </c:pt>
                <c:pt idx="3407">
                  <c:v>15.546113014221101</c:v>
                </c:pt>
                <c:pt idx="3408">
                  <c:v>16.024755477905199</c:v>
                </c:pt>
                <c:pt idx="3409">
                  <c:v>15.644128799438397</c:v>
                </c:pt>
                <c:pt idx="3410">
                  <c:v>16.524486541747997</c:v>
                </c:pt>
                <c:pt idx="3411">
                  <c:v>16.264934539794897</c:v>
                </c:pt>
                <c:pt idx="3412">
                  <c:v>16.2590637207031</c:v>
                </c:pt>
                <c:pt idx="3413">
                  <c:v>16.459760665893501</c:v>
                </c:pt>
                <c:pt idx="3414">
                  <c:v>16.288198471069293</c:v>
                </c:pt>
                <c:pt idx="3415">
                  <c:v>16.872852325439403</c:v>
                </c:pt>
                <c:pt idx="3416">
                  <c:v>16.6809368133544</c:v>
                </c:pt>
                <c:pt idx="3417">
                  <c:v>16.6637859344482</c:v>
                </c:pt>
                <c:pt idx="3418">
                  <c:v>16.327217102050703</c:v>
                </c:pt>
                <c:pt idx="3419">
                  <c:v>16.138765335083001</c:v>
                </c:pt>
                <c:pt idx="3420">
                  <c:v>16.423662185668896</c:v>
                </c:pt>
                <c:pt idx="3421">
                  <c:v>16.518348693847599</c:v>
                </c:pt>
                <c:pt idx="3422">
                  <c:v>16.868717193603498</c:v>
                </c:pt>
                <c:pt idx="3423">
                  <c:v>16.378120422363196</c:v>
                </c:pt>
                <c:pt idx="3424">
                  <c:v>16.281070709228501</c:v>
                </c:pt>
                <c:pt idx="3425">
                  <c:v>16.088964462280202</c:v>
                </c:pt>
                <c:pt idx="3426">
                  <c:v>16.596889495849602</c:v>
                </c:pt>
                <c:pt idx="3427">
                  <c:v>16.924037933349595</c:v>
                </c:pt>
                <c:pt idx="3428">
                  <c:v>16.6584968566894</c:v>
                </c:pt>
                <c:pt idx="3429">
                  <c:v>16.636135101318303</c:v>
                </c:pt>
                <c:pt idx="3430">
                  <c:v>16.497697830200096</c:v>
                </c:pt>
                <c:pt idx="3431">
                  <c:v>15.714438438415501</c:v>
                </c:pt>
                <c:pt idx="3432">
                  <c:v>16.340620040893498</c:v>
                </c:pt>
                <c:pt idx="3433">
                  <c:v>15.4276723861694</c:v>
                </c:pt>
                <c:pt idx="3434">
                  <c:v>16.019145965576101</c:v>
                </c:pt>
                <c:pt idx="3435">
                  <c:v>16.443964004516605</c:v>
                </c:pt>
                <c:pt idx="3436">
                  <c:v>16.8524055480957</c:v>
                </c:pt>
                <c:pt idx="3437">
                  <c:v>16.9569377899169</c:v>
                </c:pt>
                <c:pt idx="3438">
                  <c:v>16.896293640136697</c:v>
                </c:pt>
                <c:pt idx="3439">
                  <c:v>16.462940216064396</c:v>
                </c:pt>
                <c:pt idx="3440">
                  <c:v>16.630367279052702</c:v>
                </c:pt>
                <c:pt idx="3441">
                  <c:v>16.991874694824201</c:v>
                </c:pt>
                <c:pt idx="3442">
                  <c:v>16.302206039428697</c:v>
                </c:pt>
                <c:pt idx="3443">
                  <c:v>16.325725555419897</c:v>
                </c:pt>
                <c:pt idx="3444">
                  <c:v>16.165212631225494</c:v>
                </c:pt>
                <c:pt idx="3445">
                  <c:v>16.105154037475501</c:v>
                </c:pt>
                <c:pt idx="3446">
                  <c:v>16.393337249755795</c:v>
                </c:pt>
                <c:pt idx="3447">
                  <c:v>16.015398025512603</c:v>
                </c:pt>
                <c:pt idx="3448">
                  <c:v>15.878403663635202</c:v>
                </c:pt>
                <c:pt idx="3449">
                  <c:v>16.159040451049801</c:v>
                </c:pt>
                <c:pt idx="3450">
                  <c:v>16.263933181762596</c:v>
                </c:pt>
                <c:pt idx="3451">
                  <c:v>16.220087051391602</c:v>
                </c:pt>
                <c:pt idx="3452">
                  <c:v>16.394899368286104</c:v>
                </c:pt>
                <c:pt idx="3453">
                  <c:v>16.250667572021392</c:v>
                </c:pt>
                <c:pt idx="3454">
                  <c:v>16.318403244018501</c:v>
                </c:pt>
                <c:pt idx="3455">
                  <c:v>15.8410949707031</c:v>
                </c:pt>
                <c:pt idx="3456">
                  <c:v>15.3485059738159</c:v>
                </c:pt>
                <c:pt idx="3457">
                  <c:v>15.058873176574698</c:v>
                </c:pt>
                <c:pt idx="3458">
                  <c:v>15.902966499328604</c:v>
                </c:pt>
                <c:pt idx="3459">
                  <c:v>15.589647293090803</c:v>
                </c:pt>
                <c:pt idx="3460">
                  <c:v>15.789297103881799</c:v>
                </c:pt>
                <c:pt idx="3461">
                  <c:v>15.263909339904702</c:v>
                </c:pt>
                <c:pt idx="3462">
                  <c:v>15.456759452819801</c:v>
                </c:pt>
                <c:pt idx="3463">
                  <c:v>15.191926002502401</c:v>
                </c:pt>
                <c:pt idx="3464">
                  <c:v>15.188006401061999</c:v>
                </c:pt>
                <c:pt idx="3465">
                  <c:v>15.268171310424798</c:v>
                </c:pt>
                <c:pt idx="3466">
                  <c:v>15.212750434875399</c:v>
                </c:pt>
                <c:pt idx="3467">
                  <c:v>15.4359111785888</c:v>
                </c:pt>
                <c:pt idx="3468">
                  <c:v>15.247741699218698</c:v>
                </c:pt>
                <c:pt idx="3469">
                  <c:v>15.390018463134698</c:v>
                </c:pt>
                <c:pt idx="3470">
                  <c:v>15.323204040527301</c:v>
                </c:pt>
                <c:pt idx="3471">
                  <c:v>15.138402938842702</c:v>
                </c:pt>
                <c:pt idx="3472">
                  <c:v>15.022772789001399</c:v>
                </c:pt>
                <c:pt idx="3473">
                  <c:v>14.5758504867553</c:v>
                </c:pt>
                <c:pt idx="3474">
                  <c:v>14.9067640304565</c:v>
                </c:pt>
                <c:pt idx="3475">
                  <c:v>15.3985881805419</c:v>
                </c:pt>
                <c:pt idx="3476">
                  <c:v>15.696283340454098</c:v>
                </c:pt>
                <c:pt idx="3477">
                  <c:v>16.3670635223388</c:v>
                </c:pt>
                <c:pt idx="3478">
                  <c:v>16.325304031371992</c:v>
                </c:pt>
                <c:pt idx="3479">
                  <c:v>16.596708297729396</c:v>
                </c:pt>
                <c:pt idx="3480">
                  <c:v>16.856636047363192</c:v>
                </c:pt>
                <c:pt idx="3481">
                  <c:v>16.615886688232404</c:v>
                </c:pt>
                <c:pt idx="3482">
                  <c:v>16.592618942260696</c:v>
                </c:pt>
                <c:pt idx="3483">
                  <c:v>17.072618484496999</c:v>
                </c:pt>
                <c:pt idx="3484">
                  <c:v>17.115539550781193</c:v>
                </c:pt>
                <c:pt idx="3485">
                  <c:v>17.218591690063391</c:v>
                </c:pt>
                <c:pt idx="3486">
                  <c:v>17.016410827636701</c:v>
                </c:pt>
                <c:pt idx="3487">
                  <c:v>17.1460971832275</c:v>
                </c:pt>
                <c:pt idx="3488">
                  <c:v>16.873744964599599</c:v>
                </c:pt>
                <c:pt idx="3489">
                  <c:v>17.004365921020504</c:v>
                </c:pt>
                <c:pt idx="3490">
                  <c:v>16.6384258270263</c:v>
                </c:pt>
                <c:pt idx="3491">
                  <c:v>17.191051483154205</c:v>
                </c:pt>
                <c:pt idx="3492">
                  <c:v>17.473131179809499</c:v>
                </c:pt>
                <c:pt idx="3493">
                  <c:v>17.339683532714798</c:v>
                </c:pt>
                <c:pt idx="3494">
                  <c:v>17.625600814819297</c:v>
                </c:pt>
                <c:pt idx="3495">
                  <c:v>17.480550765991197</c:v>
                </c:pt>
                <c:pt idx="3496">
                  <c:v>17.756025314330998</c:v>
                </c:pt>
                <c:pt idx="3497">
                  <c:v>17.633886337280202</c:v>
                </c:pt>
                <c:pt idx="3498">
                  <c:v>17.7276916503906</c:v>
                </c:pt>
                <c:pt idx="3499">
                  <c:v>17.633934020996005</c:v>
                </c:pt>
                <c:pt idx="3500">
                  <c:v>17.545639038085888</c:v>
                </c:pt>
                <c:pt idx="3501">
                  <c:v>17.5364665985107</c:v>
                </c:pt>
                <c:pt idx="3502">
                  <c:v>17.425350189208899</c:v>
                </c:pt>
                <c:pt idx="3503">
                  <c:v>17.440982818603498</c:v>
                </c:pt>
                <c:pt idx="3504">
                  <c:v>17.485227584838793</c:v>
                </c:pt>
                <c:pt idx="3505">
                  <c:v>17.747316360473597</c:v>
                </c:pt>
                <c:pt idx="3506">
                  <c:v>17.388643264770494</c:v>
                </c:pt>
                <c:pt idx="3507">
                  <c:v>17.095426559448196</c:v>
                </c:pt>
                <c:pt idx="3508">
                  <c:v>16.975992202758697</c:v>
                </c:pt>
                <c:pt idx="3509">
                  <c:v>17.128314971923793</c:v>
                </c:pt>
                <c:pt idx="3510">
                  <c:v>17.481403350829996</c:v>
                </c:pt>
                <c:pt idx="3511">
                  <c:v>17.576374053955</c:v>
                </c:pt>
                <c:pt idx="3512">
                  <c:v>17.501089096069297</c:v>
                </c:pt>
                <c:pt idx="3513">
                  <c:v>17.819665908813398</c:v>
                </c:pt>
                <c:pt idx="3514">
                  <c:v>18.110305786132798</c:v>
                </c:pt>
                <c:pt idx="3515">
                  <c:v>17.642206192016605</c:v>
                </c:pt>
                <c:pt idx="3516">
                  <c:v>17.7379436492919</c:v>
                </c:pt>
                <c:pt idx="3517">
                  <c:v>18.155294418334901</c:v>
                </c:pt>
                <c:pt idx="3518">
                  <c:v>17.693492889404197</c:v>
                </c:pt>
                <c:pt idx="3519">
                  <c:v>17.527297973632795</c:v>
                </c:pt>
                <c:pt idx="3520">
                  <c:v>17.424097061157202</c:v>
                </c:pt>
                <c:pt idx="3521">
                  <c:v>17.188623428344702</c:v>
                </c:pt>
                <c:pt idx="3522">
                  <c:v>17.629278182983395</c:v>
                </c:pt>
                <c:pt idx="3523">
                  <c:v>17.8853034973144</c:v>
                </c:pt>
                <c:pt idx="3524">
                  <c:v>18.035238265991197</c:v>
                </c:pt>
                <c:pt idx="3525">
                  <c:v>18.352859497070298</c:v>
                </c:pt>
                <c:pt idx="3526">
                  <c:v>18.657468795776303</c:v>
                </c:pt>
                <c:pt idx="3527">
                  <c:v>18.543888092041001</c:v>
                </c:pt>
                <c:pt idx="3528">
                  <c:v>18.233179092407202</c:v>
                </c:pt>
                <c:pt idx="3529">
                  <c:v>18.031261444091705</c:v>
                </c:pt>
                <c:pt idx="3530">
                  <c:v>17.782949447631793</c:v>
                </c:pt>
                <c:pt idx="3531">
                  <c:v>18.0358486175537</c:v>
                </c:pt>
                <c:pt idx="3532">
                  <c:v>17.668056488037099</c:v>
                </c:pt>
                <c:pt idx="3533">
                  <c:v>17.551195144653303</c:v>
                </c:pt>
                <c:pt idx="3534">
                  <c:v>18.009151458740202</c:v>
                </c:pt>
                <c:pt idx="3535">
                  <c:v>17.492681503295891</c:v>
                </c:pt>
                <c:pt idx="3536">
                  <c:v>17.627073287963796</c:v>
                </c:pt>
                <c:pt idx="3537">
                  <c:v>17.593276977538995</c:v>
                </c:pt>
                <c:pt idx="3538">
                  <c:v>17.678743362426697</c:v>
                </c:pt>
                <c:pt idx="3539">
                  <c:v>17.181818008422798</c:v>
                </c:pt>
                <c:pt idx="3540">
                  <c:v>17.075197219848601</c:v>
                </c:pt>
                <c:pt idx="3541">
                  <c:v>17.192171096801701</c:v>
                </c:pt>
                <c:pt idx="3542">
                  <c:v>18.006689071655195</c:v>
                </c:pt>
                <c:pt idx="3543">
                  <c:v>17.405494689941392</c:v>
                </c:pt>
                <c:pt idx="3544">
                  <c:v>17.630426406860295</c:v>
                </c:pt>
                <c:pt idx="3545">
                  <c:v>17.714952468872003</c:v>
                </c:pt>
                <c:pt idx="3546">
                  <c:v>17.682546615600497</c:v>
                </c:pt>
                <c:pt idx="3547">
                  <c:v>17.419298171996999</c:v>
                </c:pt>
                <c:pt idx="3548">
                  <c:v>17.192590713500895</c:v>
                </c:pt>
                <c:pt idx="3549">
                  <c:v>17.133762359619105</c:v>
                </c:pt>
                <c:pt idx="3550">
                  <c:v>16.646579742431602</c:v>
                </c:pt>
                <c:pt idx="3551">
                  <c:v>16.8644504547119</c:v>
                </c:pt>
                <c:pt idx="3552">
                  <c:v>16.6928386688232</c:v>
                </c:pt>
                <c:pt idx="3553">
                  <c:v>17.429786682128892</c:v>
                </c:pt>
                <c:pt idx="3554">
                  <c:v>17.587619781494102</c:v>
                </c:pt>
                <c:pt idx="3555">
                  <c:v>17.498548507690398</c:v>
                </c:pt>
                <c:pt idx="3556">
                  <c:v>17.5223274230957</c:v>
                </c:pt>
                <c:pt idx="3557">
                  <c:v>17.561489105224599</c:v>
                </c:pt>
                <c:pt idx="3558">
                  <c:v>17.621164321899407</c:v>
                </c:pt>
                <c:pt idx="3559">
                  <c:v>18.325994491577099</c:v>
                </c:pt>
                <c:pt idx="3560">
                  <c:v>18.660255432128899</c:v>
                </c:pt>
                <c:pt idx="3561">
                  <c:v>18.906991958618104</c:v>
                </c:pt>
                <c:pt idx="3562">
                  <c:v>18.9506511688232</c:v>
                </c:pt>
                <c:pt idx="3563">
                  <c:v>18.292243957519496</c:v>
                </c:pt>
                <c:pt idx="3564">
                  <c:v>18.592344284057596</c:v>
                </c:pt>
                <c:pt idx="3565">
                  <c:v>18.672666549682599</c:v>
                </c:pt>
                <c:pt idx="3566">
                  <c:v>19.060148239135692</c:v>
                </c:pt>
                <c:pt idx="3567">
                  <c:v>18.971940994262599</c:v>
                </c:pt>
                <c:pt idx="3568">
                  <c:v>18.903060913085895</c:v>
                </c:pt>
                <c:pt idx="3569">
                  <c:v>19.543659210204996</c:v>
                </c:pt>
                <c:pt idx="3570">
                  <c:v>19.404489517211896</c:v>
                </c:pt>
                <c:pt idx="3571">
                  <c:v>20.289941787719702</c:v>
                </c:pt>
                <c:pt idx="3572">
                  <c:v>19.053884506225501</c:v>
                </c:pt>
                <c:pt idx="3573">
                  <c:v>19.390424728393501</c:v>
                </c:pt>
                <c:pt idx="3574">
                  <c:v>19.761249542236293</c:v>
                </c:pt>
                <c:pt idx="3575">
                  <c:v>19.434450149536101</c:v>
                </c:pt>
                <c:pt idx="3576">
                  <c:v>19.433681488037099</c:v>
                </c:pt>
                <c:pt idx="3577">
                  <c:v>19.542222976684496</c:v>
                </c:pt>
                <c:pt idx="3578">
                  <c:v>19.404270172119102</c:v>
                </c:pt>
                <c:pt idx="3579">
                  <c:v>19.528915405273395</c:v>
                </c:pt>
                <c:pt idx="3580">
                  <c:v>19.8137893676757</c:v>
                </c:pt>
                <c:pt idx="3581">
                  <c:v>19.685348510742095</c:v>
                </c:pt>
                <c:pt idx="3582">
                  <c:v>19.821748733520497</c:v>
                </c:pt>
                <c:pt idx="3583">
                  <c:v>19.384813308715799</c:v>
                </c:pt>
                <c:pt idx="3584">
                  <c:v>19.229089736938391</c:v>
                </c:pt>
                <c:pt idx="3585">
                  <c:v>19.365665435790998</c:v>
                </c:pt>
                <c:pt idx="3586">
                  <c:v>19.002019882202095</c:v>
                </c:pt>
                <c:pt idx="3587">
                  <c:v>18.871456146240202</c:v>
                </c:pt>
                <c:pt idx="3588">
                  <c:v>19.471967697143501</c:v>
                </c:pt>
                <c:pt idx="3589">
                  <c:v>18.873580932617099</c:v>
                </c:pt>
                <c:pt idx="3590">
                  <c:v>19.096801757812507</c:v>
                </c:pt>
                <c:pt idx="3591">
                  <c:v>18.557430267333896</c:v>
                </c:pt>
                <c:pt idx="3592">
                  <c:v>18.696140289306602</c:v>
                </c:pt>
                <c:pt idx="3593">
                  <c:v>18.616598129272408</c:v>
                </c:pt>
                <c:pt idx="3594">
                  <c:v>18.042003631591694</c:v>
                </c:pt>
                <c:pt idx="3595">
                  <c:v>18.0100078582763</c:v>
                </c:pt>
                <c:pt idx="3596">
                  <c:v>18.038801193237301</c:v>
                </c:pt>
                <c:pt idx="3597">
                  <c:v>17.784856796264602</c:v>
                </c:pt>
                <c:pt idx="3598">
                  <c:v>17.425628662109293</c:v>
                </c:pt>
                <c:pt idx="3599">
                  <c:v>17.217428207397401</c:v>
                </c:pt>
                <c:pt idx="3600">
                  <c:v>17.0181884765625</c:v>
                </c:pt>
                <c:pt idx="3601">
                  <c:v>17.1600437164306</c:v>
                </c:pt>
                <c:pt idx="3602">
                  <c:v>16.856355667114205</c:v>
                </c:pt>
                <c:pt idx="3603">
                  <c:v>17.059032440185497</c:v>
                </c:pt>
                <c:pt idx="3604">
                  <c:v>16.969827651977496</c:v>
                </c:pt>
                <c:pt idx="3605">
                  <c:v>17.369234085082997</c:v>
                </c:pt>
                <c:pt idx="3606">
                  <c:v>17.002965927123999</c:v>
                </c:pt>
                <c:pt idx="3607">
                  <c:v>16.779260635375891</c:v>
                </c:pt>
                <c:pt idx="3608">
                  <c:v>16.793443679809496</c:v>
                </c:pt>
                <c:pt idx="3609">
                  <c:v>16.994884490966701</c:v>
                </c:pt>
                <c:pt idx="3610">
                  <c:v>16.785318374633693</c:v>
                </c:pt>
                <c:pt idx="3611">
                  <c:v>16.343679428100501</c:v>
                </c:pt>
                <c:pt idx="3612">
                  <c:v>16.810777664184503</c:v>
                </c:pt>
                <c:pt idx="3613">
                  <c:v>16.966535568237294</c:v>
                </c:pt>
                <c:pt idx="3614">
                  <c:v>16.726158142089801</c:v>
                </c:pt>
                <c:pt idx="3615">
                  <c:v>17.237220764160099</c:v>
                </c:pt>
                <c:pt idx="3616">
                  <c:v>17.072465896606399</c:v>
                </c:pt>
                <c:pt idx="3617">
                  <c:v>16.368667602538995</c:v>
                </c:pt>
                <c:pt idx="3618">
                  <c:v>15.752163887023899</c:v>
                </c:pt>
                <c:pt idx="3619">
                  <c:v>15.956689834594703</c:v>
                </c:pt>
                <c:pt idx="3620">
                  <c:v>15.322120666503899</c:v>
                </c:pt>
                <c:pt idx="3621">
                  <c:v>15.231249809265099</c:v>
                </c:pt>
                <c:pt idx="3622">
                  <c:v>15.251890182495098</c:v>
                </c:pt>
                <c:pt idx="3623">
                  <c:v>14.495511054992599</c:v>
                </c:pt>
                <c:pt idx="3624">
                  <c:v>14.2203464508056</c:v>
                </c:pt>
                <c:pt idx="3625">
                  <c:v>14.600040435791</c:v>
                </c:pt>
                <c:pt idx="3626">
                  <c:v>14.619123458862299</c:v>
                </c:pt>
                <c:pt idx="3627">
                  <c:v>14.835439682006802</c:v>
                </c:pt>
                <c:pt idx="3628">
                  <c:v>15.3073177337646</c:v>
                </c:pt>
                <c:pt idx="3629">
                  <c:v>15.837930679321202</c:v>
                </c:pt>
                <c:pt idx="3630">
                  <c:v>15.834980010986301</c:v>
                </c:pt>
                <c:pt idx="3631">
                  <c:v>16.479593276977493</c:v>
                </c:pt>
                <c:pt idx="3632">
                  <c:v>16.076278686523391</c:v>
                </c:pt>
                <c:pt idx="3633">
                  <c:v>16.24116897583</c:v>
                </c:pt>
                <c:pt idx="3634">
                  <c:v>17.165462493896399</c:v>
                </c:pt>
                <c:pt idx="3635">
                  <c:v>17.157470703125</c:v>
                </c:pt>
                <c:pt idx="3636">
                  <c:v>16.624067306518505</c:v>
                </c:pt>
                <c:pt idx="3637">
                  <c:v>17.084148406982401</c:v>
                </c:pt>
                <c:pt idx="3638">
                  <c:v>17.546171188354403</c:v>
                </c:pt>
                <c:pt idx="3639">
                  <c:v>17.182212829589794</c:v>
                </c:pt>
                <c:pt idx="3640">
                  <c:v>17.363395690917898</c:v>
                </c:pt>
                <c:pt idx="3641">
                  <c:v>17.0515441894531</c:v>
                </c:pt>
                <c:pt idx="3642">
                  <c:v>17.067171096801701</c:v>
                </c:pt>
                <c:pt idx="3643">
                  <c:v>16.958356857299798</c:v>
                </c:pt>
                <c:pt idx="3644">
                  <c:v>17.066434860229396</c:v>
                </c:pt>
                <c:pt idx="3645">
                  <c:v>17.095869064330998</c:v>
                </c:pt>
                <c:pt idx="3646">
                  <c:v>16.655176162719705</c:v>
                </c:pt>
                <c:pt idx="3647">
                  <c:v>16.410270690917898</c:v>
                </c:pt>
                <c:pt idx="3648">
                  <c:v>16.328769683837791</c:v>
                </c:pt>
                <c:pt idx="3649">
                  <c:v>16.2001552581787</c:v>
                </c:pt>
                <c:pt idx="3650">
                  <c:v>16.570732116699197</c:v>
                </c:pt>
                <c:pt idx="3651">
                  <c:v>16.997034072875891</c:v>
                </c:pt>
                <c:pt idx="3652">
                  <c:v>17.270154953002901</c:v>
                </c:pt>
                <c:pt idx="3653">
                  <c:v>17.700681686401296</c:v>
                </c:pt>
                <c:pt idx="3654">
                  <c:v>18.221143722534102</c:v>
                </c:pt>
                <c:pt idx="3655">
                  <c:v>17.566114425659105</c:v>
                </c:pt>
                <c:pt idx="3656">
                  <c:v>18.017417907714801</c:v>
                </c:pt>
                <c:pt idx="3657">
                  <c:v>18.333477020263601</c:v>
                </c:pt>
                <c:pt idx="3658">
                  <c:v>18.266780853271392</c:v>
                </c:pt>
                <c:pt idx="3659">
                  <c:v>18.310037612915</c:v>
                </c:pt>
                <c:pt idx="3660">
                  <c:v>18.888399124145497</c:v>
                </c:pt>
                <c:pt idx="3661">
                  <c:v>18.848093032836896</c:v>
                </c:pt>
                <c:pt idx="3662">
                  <c:v>18.367740631103494</c:v>
                </c:pt>
                <c:pt idx="3663">
                  <c:v>18.151218414306609</c:v>
                </c:pt>
                <c:pt idx="3664">
                  <c:v>18.375930786132795</c:v>
                </c:pt>
                <c:pt idx="3665">
                  <c:v>18.387409210204996</c:v>
                </c:pt>
                <c:pt idx="3666">
                  <c:v>17.732854843139599</c:v>
                </c:pt>
                <c:pt idx="3667">
                  <c:v>17.981473922729396</c:v>
                </c:pt>
                <c:pt idx="3668">
                  <c:v>17.725887298583896</c:v>
                </c:pt>
                <c:pt idx="3669">
                  <c:v>18.2391242980957</c:v>
                </c:pt>
                <c:pt idx="3670">
                  <c:v>17.780763626098601</c:v>
                </c:pt>
                <c:pt idx="3671">
                  <c:v>17.965442657470692</c:v>
                </c:pt>
                <c:pt idx="3672">
                  <c:v>17.754110336303697</c:v>
                </c:pt>
                <c:pt idx="3673">
                  <c:v>17.406541824340795</c:v>
                </c:pt>
                <c:pt idx="3674">
                  <c:v>17.387950897216705</c:v>
                </c:pt>
                <c:pt idx="3675">
                  <c:v>16.6474704742431</c:v>
                </c:pt>
                <c:pt idx="3676">
                  <c:v>17.244379043579098</c:v>
                </c:pt>
                <c:pt idx="3677">
                  <c:v>17.238304138183498</c:v>
                </c:pt>
                <c:pt idx="3678">
                  <c:v>17.2207736968994</c:v>
                </c:pt>
                <c:pt idx="3679">
                  <c:v>17.394016265869102</c:v>
                </c:pt>
                <c:pt idx="3680">
                  <c:v>17.795768737792898</c:v>
                </c:pt>
                <c:pt idx="3681">
                  <c:v>18.563922882079996</c:v>
                </c:pt>
                <c:pt idx="3682">
                  <c:v>18.5372924804687</c:v>
                </c:pt>
                <c:pt idx="3683">
                  <c:v>18.353054046630803</c:v>
                </c:pt>
                <c:pt idx="3684">
                  <c:v>18.320541381835891</c:v>
                </c:pt>
                <c:pt idx="3685">
                  <c:v>18.127590179443299</c:v>
                </c:pt>
                <c:pt idx="3686">
                  <c:v>18.281494140624996</c:v>
                </c:pt>
                <c:pt idx="3687">
                  <c:v>18.447402954101495</c:v>
                </c:pt>
                <c:pt idx="3688">
                  <c:v>18.767644882202095</c:v>
                </c:pt>
                <c:pt idx="3689">
                  <c:v>19.155027389526296</c:v>
                </c:pt>
                <c:pt idx="3690">
                  <c:v>18.764919281005795</c:v>
                </c:pt>
                <c:pt idx="3691">
                  <c:v>19.175004959106399</c:v>
                </c:pt>
                <c:pt idx="3692">
                  <c:v>18.530189514160096</c:v>
                </c:pt>
                <c:pt idx="3693">
                  <c:v>19.194347381591697</c:v>
                </c:pt>
                <c:pt idx="3694">
                  <c:v>19.101182937621996</c:v>
                </c:pt>
                <c:pt idx="3695">
                  <c:v>19.134437561035099</c:v>
                </c:pt>
                <c:pt idx="3696">
                  <c:v>19.090702056884702</c:v>
                </c:pt>
                <c:pt idx="3697">
                  <c:v>19.226364135742099</c:v>
                </c:pt>
                <c:pt idx="3698">
                  <c:v>19.103401184081999</c:v>
                </c:pt>
                <c:pt idx="3699">
                  <c:v>19.3688850402832</c:v>
                </c:pt>
                <c:pt idx="3700">
                  <c:v>18.795892715454105</c:v>
                </c:pt>
                <c:pt idx="3701">
                  <c:v>19.712081909179599</c:v>
                </c:pt>
                <c:pt idx="3702">
                  <c:v>19.060003280639595</c:v>
                </c:pt>
                <c:pt idx="3703">
                  <c:v>19.755798339843697</c:v>
                </c:pt>
                <c:pt idx="3704">
                  <c:v>19.3081855773925</c:v>
                </c:pt>
                <c:pt idx="3705">
                  <c:v>19.144857406616207</c:v>
                </c:pt>
                <c:pt idx="3706">
                  <c:v>19.448596954345692</c:v>
                </c:pt>
                <c:pt idx="3707">
                  <c:v>19.268207550048796</c:v>
                </c:pt>
                <c:pt idx="3708">
                  <c:v>19.049037933349595</c:v>
                </c:pt>
                <c:pt idx="3709">
                  <c:v>18.825820922851502</c:v>
                </c:pt>
                <c:pt idx="3710">
                  <c:v>18.718059539794897</c:v>
                </c:pt>
                <c:pt idx="3711">
                  <c:v>18.106250762939403</c:v>
                </c:pt>
                <c:pt idx="3712">
                  <c:v>18.529094696044901</c:v>
                </c:pt>
                <c:pt idx="3713">
                  <c:v>18.701023101806605</c:v>
                </c:pt>
                <c:pt idx="3714">
                  <c:v>18.000215530395497</c:v>
                </c:pt>
                <c:pt idx="3715">
                  <c:v>17.961595535278295</c:v>
                </c:pt>
                <c:pt idx="3716">
                  <c:v>18.588878631591697</c:v>
                </c:pt>
                <c:pt idx="3717">
                  <c:v>18.903171539306602</c:v>
                </c:pt>
                <c:pt idx="3718">
                  <c:v>18.810991287231399</c:v>
                </c:pt>
                <c:pt idx="3719">
                  <c:v>18.773832321166896</c:v>
                </c:pt>
                <c:pt idx="3720">
                  <c:v>18.979108810424798</c:v>
                </c:pt>
                <c:pt idx="3721">
                  <c:v>18.976173400878899</c:v>
                </c:pt>
                <c:pt idx="3722">
                  <c:v>18.405500411987294</c:v>
                </c:pt>
                <c:pt idx="3723">
                  <c:v>18.217658996581999</c:v>
                </c:pt>
                <c:pt idx="3724">
                  <c:v>18.3838691711425</c:v>
                </c:pt>
                <c:pt idx="3725">
                  <c:v>18.093843460083001</c:v>
                </c:pt>
                <c:pt idx="3726">
                  <c:v>18.419500350952099</c:v>
                </c:pt>
                <c:pt idx="3727">
                  <c:v>18.464456558227496</c:v>
                </c:pt>
                <c:pt idx="3728">
                  <c:v>18.657386779785099</c:v>
                </c:pt>
                <c:pt idx="3729">
                  <c:v>17.718471527099602</c:v>
                </c:pt>
                <c:pt idx="3730">
                  <c:v>18.326360702514602</c:v>
                </c:pt>
                <c:pt idx="3731">
                  <c:v>18.568738937377891</c:v>
                </c:pt>
                <c:pt idx="3732">
                  <c:v>18.418535232543892</c:v>
                </c:pt>
                <c:pt idx="3733">
                  <c:v>17.6523342132568</c:v>
                </c:pt>
                <c:pt idx="3734">
                  <c:v>17.442543029785092</c:v>
                </c:pt>
                <c:pt idx="3735">
                  <c:v>17.977621078491197</c:v>
                </c:pt>
                <c:pt idx="3736">
                  <c:v>18.957283020019503</c:v>
                </c:pt>
                <c:pt idx="3737">
                  <c:v>18.354547500610295</c:v>
                </c:pt>
                <c:pt idx="3738">
                  <c:v>18.494167327880803</c:v>
                </c:pt>
                <c:pt idx="3739">
                  <c:v>17.7862644195556</c:v>
                </c:pt>
                <c:pt idx="3740">
                  <c:v>17.5489387512207</c:v>
                </c:pt>
                <c:pt idx="3741">
                  <c:v>17.120864868163999</c:v>
                </c:pt>
                <c:pt idx="3742">
                  <c:v>16.903625488281197</c:v>
                </c:pt>
                <c:pt idx="3743">
                  <c:v>16.793546676635692</c:v>
                </c:pt>
                <c:pt idx="3744">
                  <c:v>17.095994949340799</c:v>
                </c:pt>
                <c:pt idx="3745">
                  <c:v>17.529525756835895</c:v>
                </c:pt>
                <c:pt idx="3746">
                  <c:v>18.093488693237298</c:v>
                </c:pt>
                <c:pt idx="3747">
                  <c:v>18.150772094726499</c:v>
                </c:pt>
                <c:pt idx="3748">
                  <c:v>18.061210632324194</c:v>
                </c:pt>
                <c:pt idx="3749">
                  <c:v>18.658582687377894</c:v>
                </c:pt>
                <c:pt idx="3750">
                  <c:v>18.616498947143501</c:v>
                </c:pt>
                <c:pt idx="3751">
                  <c:v>18.338874816894506</c:v>
                </c:pt>
                <c:pt idx="3752">
                  <c:v>17.995058059692301</c:v>
                </c:pt>
                <c:pt idx="3753">
                  <c:v>18.176200866699201</c:v>
                </c:pt>
                <c:pt idx="3754">
                  <c:v>18.180524826049798</c:v>
                </c:pt>
                <c:pt idx="3755">
                  <c:v>18.1965827941894</c:v>
                </c:pt>
                <c:pt idx="3756">
                  <c:v>18.504446029662997</c:v>
                </c:pt>
                <c:pt idx="3757">
                  <c:v>18.674598693847603</c:v>
                </c:pt>
                <c:pt idx="3758">
                  <c:v>18.573726654052699</c:v>
                </c:pt>
                <c:pt idx="3759">
                  <c:v>18.915719985961889</c:v>
                </c:pt>
                <c:pt idx="3760">
                  <c:v>18.273406982421793</c:v>
                </c:pt>
                <c:pt idx="3761">
                  <c:v>18.96543693542479</c:v>
                </c:pt>
                <c:pt idx="3762">
                  <c:v>19.595792770385692</c:v>
                </c:pt>
                <c:pt idx="3763">
                  <c:v>19.687442779540994</c:v>
                </c:pt>
                <c:pt idx="3764">
                  <c:v>19.666049957275291</c:v>
                </c:pt>
                <c:pt idx="3765">
                  <c:v>19.586013793945291</c:v>
                </c:pt>
                <c:pt idx="3766">
                  <c:v>19.2176609039306</c:v>
                </c:pt>
                <c:pt idx="3767">
                  <c:v>19.9578247070312</c:v>
                </c:pt>
                <c:pt idx="3768">
                  <c:v>19.709989547729396</c:v>
                </c:pt>
                <c:pt idx="3769">
                  <c:v>19.436122894287095</c:v>
                </c:pt>
                <c:pt idx="3770">
                  <c:v>19.300523757934499</c:v>
                </c:pt>
                <c:pt idx="3771">
                  <c:v>19.593889236450099</c:v>
                </c:pt>
                <c:pt idx="3772">
                  <c:v>19.190938949584901</c:v>
                </c:pt>
                <c:pt idx="3773">
                  <c:v>19.194768905639602</c:v>
                </c:pt>
                <c:pt idx="3774">
                  <c:v>19.281997680663995</c:v>
                </c:pt>
                <c:pt idx="3775">
                  <c:v>18.815477371215799</c:v>
                </c:pt>
                <c:pt idx="3776">
                  <c:v>18.776391983032202</c:v>
                </c:pt>
                <c:pt idx="3777">
                  <c:v>18.596607208251896</c:v>
                </c:pt>
                <c:pt idx="3778">
                  <c:v>18.4008693695068</c:v>
                </c:pt>
                <c:pt idx="3779">
                  <c:v>18.1832885742187</c:v>
                </c:pt>
                <c:pt idx="3780">
                  <c:v>18.611858367919908</c:v>
                </c:pt>
                <c:pt idx="3781">
                  <c:v>18.672313690185497</c:v>
                </c:pt>
                <c:pt idx="3782">
                  <c:v>18.478090286254798</c:v>
                </c:pt>
                <c:pt idx="3783">
                  <c:v>17.971723556518498</c:v>
                </c:pt>
                <c:pt idx="3784">
                  <c:v>18.376810073852504</c:v>
                </c:pt>
                <c:pt idx="3785">
                  <c:v>18.430294036865195</c:v>
                </c:pt>
                <c:pt idx="3786">
                  <c:v>18.280263900756797</c:v>
                </c:pt>
                <c:pt idx="3787">
                  <c:v>18.2046089172363</c:v>
                </c:pt>
                <c:pt idx="3788">
                  <c:v>18.127733230590795</c:v>
                </c:pt>
                <c:pt idx="3789">
                  <c:v>18.073106765746999</c:v>
                </c:pt>
                <c:pt idx="3790">
                  <c:v>17.778427124023391</c:v>
                </c:pt>
                <c:pt idx="3791">
                  <c:v>18.168619155883697</c:v>
                </c:pt>
                <c:pt idx="3792">
                  <c:v>18.480815887451097</c:v>
                </c:pt>
                <c:pt idx="3793">
                  <c:v>18.915033340454102</c:v>
                </c:pt>
                <c:pt idx="3794">
                  <c:v>18.598144531249996</c:v>
                </c:pt>
                <c:pt idx="3795">
                  <c:v>18.935626983642496</c:v>
                </c:pt>
                <c:pt idx="3796">
                  <c:v>18.037508010864201</c:v>
                </c:pt>
                <c:pt idx="3797">
                  <c:v>17.713891983032205</c:v>
                </c:pt>
                <c:pt idx="3798">
                  <c:v>17.185718536376893</c:v>
                </c:pt>
                <c:pt idx="3799">
                  <c:v>17.424407958984297</c:v>
                </c:pt>
                <c:pt idx="3800">
                  <c:v>17.488830566406197</c:v>
                </c:pt>
                <c:pt idx="3801">
                  <c:v>17.391674041748001</c:v>
                </c:pt>
                <c:pt idx="3802">
                  <c:v>17.956489562988196</c:v>
                </c:pt>
                <c:pt idx="3803">
                  <c:v>17.421987533569293</c:v>
                </c:pt>
                <c:pt idx="3804">
                  <c:v>17.208784103393498</c:v>
                </c:pt>
                <c:pt idx="3805">
                  <c:v>17.171012878417898</c:v>
                </c:pt>
                <c:pt idx="3806">
                  <c:v>17.759870529174801</c:v>
                </c:pt>
                <c:pt idx="3807">
                  <c:v>17.718803405761697</c:v>
                </c:pt>
                <c:pt idx="3808">
                  <c:v>17.297119140624996</c:v>
                </c:pt>
                <c:pt idx="3809">
                  <c:v>17.66571235656729</c:v>
                </c:pt>
                <c:pt idx="3810">
                  <c:v>17.624988555908203</c:v>
                </c:pt>
                <c:pt idx="3811">
                  <c:v>17.560632705688391</c:v>
                </c:pt>
                <c:pt idx="3812">
                  <c:v>17.552734374999996</c:v>
                </c:pt>
                <c:pt idx="3813">
                  <c:v>17.8361721038818</c:v>
                </c:pt>
                <c:pt idx="3814">
                  <c:v>18.0974006652832</c:v>
                </c:pt>
                <c:pt idx="3815">
                  <c:v>17.650241851806605</c:v>
                </c:pt>
                <c:pt idx="3816">
                  <c:v>18.3913249969482</c:v>
                </c:pt>
                <c:pt idx="3817">
                  <c:v>18.485689163207997</c:v>
                </c:pt>
                <c:pt idx="3818">
                  <c:v>18.116031646728501</c:v>
                </c:pt>
                <c:pt idx="3819">
                  <c:v>18.636192321777298</c:v>
                </c:pt>
                <c:pt idx="3820">
                  <c:v>18.796871185302702</c:v>
                </c:pt>
                <c:pt idx="3821">
                  <c:v>19.192853927612305</c:v>
                </c:pt>
                <c:pt idx="3822">
                  <c:v>19.256057739257798</c:v>
                </c:pt>
                <c:pt idx="3823">
                  <c:v>18.695375442504801</c:v>
                </c:pt>
                <c:pt idx="3824">
                  <c:v>18.968240737914993</c:v>
                </c:pt>
                <c:pt idx="3825">
                  <c:v>18.673141479492102</c:v>
                </c:pt>
                <c:pt idx="3826">
                  <c:v>17.413408279418899</c:v>
                </c:pt>
                <c:pt idx="3827">
                  <c:v>17.468147277831989</c:v>
                </c:pt>
                <c:pt idx="3828">
                  <c:v>17.721067428588803</c:v>
                </c:pt>
                <c:pt idx="3829">
                  <c:v>18.374706268310501</c:v>
                </c:pt>
                <c:pt idx="3830">
                  <c:v>17.924215316772401</c:v>
                </c:pt>
                <c:pt idx="3831">
                  <c:v>18.075048446655199</c:v>
                </c:pt>
                <c:pt idx="3832">
                  <c:v>18.758180618286101</c:v>
                </c:pt>
                <c:pt idx="3833">
                  <c:v>18.296728134155195</c:v>
                </c:pt>
                <c:pt idx="3834">
                  <c:v>17.942815780639599</c:v>
                </c:pt>
                <c:pt idx="3835">
                  <c:v>17.801748275756797</c:v>
                </c:pt>
                <c:pt idx="3836">
                  <c:v>17.403009414672795</c:v>
                </c:pt>
                <c:pt idx="3837">
                  <c:v>17.417392730712795</c:v>
                </c:pt>
                <c:pt idx="3838">
                  <c:v>17.133941650390604</c:v>
                </c:pt>
                <c:pt idx="3839">
                  <c:v>17.2383117675781</c:v>
                </c:pt>
                <c:pt idx="3840">
                  <c:v>17.645214080810501</c:v>
                </c:pt>
                <c:pt idx="3841">
                  <c:v>17.133075714111303</c:v>
                </c:pt>
                <c:pt idx="3842">
                  <c:v>17.308694839477496</c:v>
                </c:pt>
                <c:pt idx="3843">
                  <c:v>16.846473693847599</c:v>
                </c:pt>
                <c:pt idx="3844">
                  <c:v>17.217378616333001</c:v>
                </c:pt>
                <c:pt idx="3845">
                  <c:v>17.627058029174805</c:v>
                </c:pt>
                <c:pt idx="3846">
                  <c:v>17.404273986816399</c:v>
                </c:pt>
                <c:pt idx="3847">
                  <c:v>17.5942573547363</c:v>
                </c:pt>
                <c:pt idx="3848">
                  <c:v>18.194282531738196</c:v>
                </c:pt>
                <c:pt idx="3849">
                  <c:v>18.177637100219705</c:v>
                </c:pt>
                <c:pt idx="3850">
                  <c:v>17.9849739074707</c:v>
                </c:pt>
                <c:pt idx="3851">
                  <c:v>18.4519138336181</c:v>
                </c:pt>
                <c:pt idx="3852">
                  <c:v>17.750774383544897</c:v>
                </c:pt>
                <c:pt idx="3853">
                  <c:v>18.570350646972599</c:v>
                </c:pt>
                <c:pt idx="3854">
                  <c:v>18.768123626708896</c:v>
                </c:pt>
                <c:pt idx="3855">
                  <c:v>18.347518920898398</c:v>
                </c:pt>
                <c:pt idx="3856">
                  <c:v>18.926790237426694</c:v>
                </c:pt>
                <c:pt idx="3857">
                  <c:v>19.302965164184506</c:v>
                </c:pt>
                <c:pt idx="3858">
                  <c:v>19.270147323608395</c:v>
                </c:pt>
                <c:pt idx="3859">
                  <c:v>19.361478805541896</c:v>
                </c:pt>
                <c:pt idx="3860">
                  <c:v>18.918998718261701</c:v>
                </c:pt>
                <c:pt idx="3861">
                  <c:v>18.651933670043899</c:v>
                </c:pt>
                <c:pt idx="3862">
                  <c:v>19.240804672241197</c:v>
                </c:pt>
                <c:pt idx="3863">
                  <c:v>19.114252090454109</c:v>
                </c:pt>
                <c:pt idx="3864">
                  <c:v>19.379697799682603</c:v>
                </c:pt>
                <c:pt idx="3865">
                  <c:v>19.054153442382798</c:v>
                </c:pt>
                <c:pt idx="3866">
                  <c:v>19.528110504150291</c:v>
                </c:pt>
                <c:pt idx="3867">
                  <c:v>18.8239727020263</c:v>
                </c:pt>
                <c:pt idx="3868">
                  <c:v>19.284482955932596</c:v>
                </c:pt>
                <c:pt idx="3869">
                  <c:v>19.183523178100497</c:v>
                </c:pt>
                <c:pt idx="3870">
                  <c:v>18.593978881835895</c:v>
                </c:pt>
                <c:pt idx="3871">
                  <c:v>19.040241241454996</c:v>
                </c:pt>
                <c:pt idx="3872">
                  <c:v>18.646194458007798</c:v>
                </c:pt>
                <c:pt idx="3873">
                  <c:v>17.958488464355401</c:v>
                </c:pt>
                <c:pt idx="3874">
                  <c:v>18.861080169677702</c:v>
                </c:pt>
                <c:pt idx="3875">
                  <c:v>18.815408706665</c:v>
                </c:pt>
                <c:pt idx="3876">
                  <c:v>19.005949020385696</c:v>
                </c:pt>
                <c:pt idx="3877">
                  <c:v>18.433086395263597</c:v>
                </c:pt>
                <c:pt idx="3878">
                  <c:v>18.465467453002898</c:v>
                </c:pt>
                <c:pt idx="3879">
                  <c:v>18.826667785644503</c:v>
                </c:pt>
                <c:pt idx="3880">
                  <c:v>18.873865127563398</c:v>
                </c:pt>
                <c:pt idx="3881">
                  <c:v>18.785594940185494</c:v>
                </c:pt>
                <c:pt idx="3882">
                  <c:v>18.114679336547795</c:v>
                </c:pt>
                <c:pt idx="3883">
                  <c:v>18.008762359619102</c:v>
                </c:pt>
                <c:pt idx="3884">
                  <c:v>17.508058547973597</c:v>
                </c:pt>
                <c:pt idx="3885">
                  <c:v>18.345851898193299</c:v>
                </c:pt>
                <c:pt idx="3886">
                  <c:v>17.989130020141598</c:v>
                </c:pt>
                <c:pt idx="3887">
                  <c:v>17.615123748779197</c:v>
                </c:pt>
                <c:pt idx="3888">
                  <c:v>17.742618560790994</c:v>
                </c:pt>
                <c:pt idx="3889">
                  <c:v>17.114488601684506</c:v>
                </c:pt>
                <c:pt idx="3890">
                  <c:v>17.162870407104403</c:v>
                </c:pt>
                <c:pt idx="3891">
                  <c:v>17.077728271484297</c:v>
                </c:pt>
                <c:pt idx="3892">
                  <c:v>17.896223068237298</c:v>
                </c:pt>
                <c:pt idx="3893">
                  <c:v>17.949741363525288</c:v>
                </c:pt>
                <c:pt idx="3894">
                  <c:v>17.7619724273681</c:v>
                </c:pt>
                <c:pt idx="3895">
                  <c:v>17.452436447143494</c:v>
                </c:pt>
                <c:pt idx="3896">
                  <c:v>17.090866088867099</c:v>
                </c:pt>
                <c:pt idx="3897">
                  <c:v>17.295940399169893</c:v>
                </c:pt>
                <c:pt idx="3898">
                  <c:v>17.324703216552699</c:v>
                </c:pt>
                <c:pt idx="3899">
                  <c:v>17.303239822387596</c:v>
                </c:pt>
                <c:pt idx="3900">
                  <c:v>17.134012222290004</c:v>
                </c:pt>
                <c:pt idx="3901">
                  <c:v>17.577274322509705</c:v>
                </c:pt>
                <c:pt idx="3902">
                  <c:v>17.550245285034102</c:v>
                </c:pt>
                <c:pt idx="3903">
                  <c:v>16.979223251342695</c:v>
                </c:pt>
                <c:pt idx="3904">
                  <c:v>18.117069244384705</c:v>
                </c:pt>
                <c:pt idx="3905">
                  <c:v>17.496280670165994</c:v>
                </c:pt>
                <c:pt idx="3906">
                  <c:v>17.792198181152298</c:v>
                </c:pt>
                <c:pt idx="3907">
                  <c:v>17.593305587768498</c:v>
                </c:pt>
                <c:pt idx="3908">
                  <c:v>17.6210823059082</c:v>
                </c:pt>
                <c:pt idx="3909">
                  <c:v>17.784610748290998</c:v>
                </c:pt>
                <c:pt idx="3910">
                  <c:v>18.284421920776296</c:v>
                </c:pt>
                <c:pt idx="3911">
                  <c:v>18.306804656982404</c:v>
                </c:pt>
                <c:pt idx="3912">
                  <c:v>18.256790161132795</c:v>
                </c:pt>
                <c:pt idx="3913">
                  <c:v>18.132125854492102</c:v>
                </c:pt>
                <c:pt idx="3914">
                  <c:v>18.032472610473597</c:v>
                </c:pt>
                <c:pt idx="3915">
                  <c:v>18.177061080932603</c:v>
                </c:pt>
                <c:pt idx="3916">
                  <c:v>18.178186416625895</c:v>
                </c:pt>
                <c:pt idx="3917">
                  <c:v>18.214780807495099</c:v>
                </c:pt>
                <c:pt idx="3918">
                  <c:v>18.950582504272397</c:v>
                </c:pt>
                <c:pt idx="3919">
                  <c:v>18.880588531494102</c:v>
                </c:pt>
                <c:pt idx="3920">
                  <c:v>19.189668655395501</c:v>
                </c:pt>
                <c:pt idx="3921">
                  <c:v>19.313714981079102</c:v>
                </c:pt>
                <c:pt idx="3922">
                  <c:v>18.840568542480401</c:v>
                </c:pt>
                <c:pt idx="3923">
                  <c:v>18.694110870361293</c:v>
                </c:pt>
                <c:pt idx="3924">
                  <c:v>18.389690399169893</c:v>
                </c:pt>
                <c:pt idx="3925">
                  <c:v>18.021455764770504</c:v>
                </c:pt>
                <c:pt idx="3926">
                  <c:v>18.378448486328097</c:v>
                </c:pt>
                <c:pt idx="3927">
                  <c:v>18.324726104736296</c:v>
                </c:pt>
                <c:pt idx="3928">
                  <c:v>18.429334640502894</c:v>
                </c:pt>
                <c:pt idx="3929">
                  <c:v>18.245662689208896</c:v>
                </c:pt>
                <c:pt idx="3930">
                  <c:v>18.549209594726495</c:v>
                </c:pt>
                <c:pt idx="3931">
                  <c:v>19.1912422180175</c:v>
                </c:pt>
                <c:pt idx="3932">
                  <c:v>18.871047973632795</c:v>
                </c:pt>
                <c:pt idx="3933">
                  <c:v>18.640790939330994</c:v>
                </c:pt>
                <c:pt idx="3934">
                  <c:v>19.597303390502898</c:v>
                </c:pt>
                <c:pt idx="3935">
                  <c:v>19.522472381591694</c:v>
                </c:pt>
                <c:pt idx="3936">
                  <c:v>20.0212078094482</c:v>
                </c:pt>
                <c:pt idx="3937">
                  <c:v>20.004117965698203</c:v>
                </c:pt>
                <c:pt idx="3938">
                  <c:v>19.667495727539002</c:v>
                </c:pt>
                <c:pt idx="3939">
                  <c:v>19.269851684570295</c:v>
                </c:pt>
                <c:pt idx="3940">
                  <c:v>19.300498962402301</c:v>
                </c:pt>
                <c:pt idx="3941">
                  <c:v>18.946924209594702</c:v>
                </c:pt>
                <c:pt idx="3942">
                  <c:v>19.767353057861296</c:v>
                </c:pt>
                <c:pt idx="3943">
                  <c:v>19.733951568603505</c:v>
                </c:pt>
                <c:pt idx="3944">
                  <c:v>19.907583236694297</c:v>
                </c:pt>
                <c:pt idx="3945">
                  <c:v>20.393348693847599</c:v>
                </c:pt>
                <c:pt idx="3946">
                  <c:v>20.363363265991197</c:v>
                </c:pt>
                <c:pt idx="3947">
                  <c:v>20.890304565429599</c:v>
                </c:pt>
                <c:pt idx="3948">
                  <c:v>21.406789779662994</c:v>
                </c:pt>
                <c:pt idx="3949">
                  <c:v>21.1716213226318</c:v>
                </c:pt>
                <c:pt idx="3950">
                  <c:v>20.562149047851495</c:v>
                </c:pt>
                <c:pt idx="3951">
                  <c:v>20.545536041259698</c:v>
                </c:pt>
                <c:pt idx="3952">
                  <c:v>20.981714248657198</c:v>
                </c:pt>
                <c:pt idx="3953">
                  <c:v>20.359682083129794</c:v>
                </c:pt>
                <c:pt idx="3954">
                  <c:v>20.993272781371992</c:v>
                </c:pt>
                <c:pt idx="3955">
                  <c:v>20.803153991699201</c:v>
                </c:pt>
                <c:pt idx="3956">
                  <c:v>20.687768936157202</c:v>
                </c:pt>
                <c:pt idx="3957">
                  <c:v>19.981647491454996</c:v>
                </c:pt>
                <c:pt idx="3958">
                  <c:v>20.217830657958903</c:v>
                </c:pt>
                <c:pt idx="3959">
                  <c:v>20.413291931152298</c:v>
                </c:pt>
                <c:pt idx="3960">
                  <c:v>20.640504837036097</c:v>
                </c:pt>
                <c:pt idx="3961">
                  <c:v>20.272439956664993</c:v>
                </c:pt>
                <c:pt idx="3962">
                  <c:v>20.5964031219482</c:v>
                </c:pt>
                <c:pt idx="3963">
                  <c:v>19.979139328002898</c:v>
                </c:pt>
                <c:pt idx="3964">
                  <c:v>20.014373779296804</c:v>
                </c:pt>
                <c:pt idx="3965">
                  <c:v>19.470155715942301</c:v>
                </c:pt>
                <c:pt idx="3966">
                  <c:v>19.827144622802702</c:v>
                </c:pt>
                <c:pt idx="3967">
                  <c:v>19.469921112060501</c:v>
                </c:pt>
                <c:pt idx="3968">
                  <c:v>19.943183898925692</c:v>
                </c:pt>
                <c:pt idx="3969">
                  <c:v>20.115896224975501</c:v>
                </c:pt>
                <c:pt idx="3970">
                  <c:v>19.591497421264602</c:v>
                </c:pt>
                <c:pt idx="3971">
                  <c:v>19.3792705535888</c:v>
                </c:pt>
                <c:pt idx="3972">
                  <c:v>19.265909194946197</c:v>
                </c:pt>
                <c:pt idx="3973">
                  <c:v>20.085895538329996</c:v>
                </c:pt>
                <c:pt idx="3974">
                  <c:v>19.889801025390604</c:v>
                </c:pt>
                <c:pt idx="3975">
                  <c:v>20.111726760864201</c:v>
                </c:pt>
                <c:pt idx="3976">
                  <c:v>20.451074600219705</c:v>
                </c:pt>
                <c:pt idx="3977">
                  <c:v>21.456214904785096</c:v>
                </c:pt>
                <c:pt idx="3978">
                  <c:v>21.918113708496001</c:v>
                </c:pt>
                <c:pt idx="3979">
                  <c:v>21.802970886230401</c:v>
                </c:pt>
                <c:pt idx="3980">
                  <c:v>21.8144207000732</c:v>
                </c:pt>
                <c:pt idx="3981">
                  <c:v>21.235925674438395</c:v>
                </c:pt>
                <c:pt idx="3982">
                  <c:v>21.3310947418212</c:v>
                </c:pt>
                <c:pt idx="3983">
                  <c:v>21.535341262817298</c:v>
                </c:pt>
                <c:pt idx="3984">
                  <c:v>21.437442779540994</c:v>
                </c:pt>
                <c:pt idx="3985">
                  <c:v>21.528247833251893</c:v>
                </c:pt>
                <c:pt idx="3986">
                  <c:v>21.671869277954105</c:v>
                </c:pt>
                <c:pt idx="3987">
                  <c:v>21.251386642456001</c:v>
                </c:pt>
                <c:pt idx="3988">
                  <c:v>21.082841873168892</c:v>
                </c:pt>
                <c:pt idx="3989">
                  <c:v>20.790410995483391</c:v>
                </c:pt>
                <c:pt idx="3990">
                  <c:v>21.04363250732419</c:v>
                </c:pt>
                <c:pt idx="3991">
                  <c:v>21.280715942382791</c:v>
                </c:pt>
                <c:pt idx="3992">
                  <c:v>20.508014678954996</c:v>
                </c:pt>
                <c:pt idx="3993">
                  <c:v>20.734914779663001</c:v>
                </c:pt>
                <c:pt idx="3994">
                  <c:v>20.765384674072198</c:v>
                </c:pt>
                <c:pt idx="3995">
                  <c:v>20.8208103179931</c:v>
                </c:pt>
                <c:pt idx="3996">
                  <c:v>20.888824462890604</c:v>
                </c:pt>
                <c:pt idx="3997">
                  <c:v>21.701372146606399</c:v>
                </c:pt>
                <c:pt idx="3998">
                  <c:v>20.910537719726499</c:v>
                </c:pt>
                <c:pt idx="3999">
                  <c:v>21.892629623412997</c:v>
                </c:pt>
                <c:pt idx="4000">
                  <c:v>21.696414947509702</c:v>
                </c:pt>
                <c:pt idx="4001">
                  <c:v>21.7709045410156</c:v>
                </c:pt>
                <c:pt idx="4002">
                  <c:v>21.395410537719698</c:v>
                </c:pt>
                <c:pt idx="4003">
                  <c:v>22.010063171386701</c:v>
                </c:pt>
                <c:pt idx="4004">
                  <c:v>21.505298614501896</c:v>
                </c:pt>
                <c:pt idx="4005">
                  <c:v>21.201538085937496</c:v>
                </c:pt>
                <c:pt idx="4006">
                  <c:v>21.785102844238192</c:v>
                </c:pt>
                <c:pt idx="4007">
                  <c:v>21.885969161987298</c:v>
                </c:pt>
                <c:pt idx="4008">
                  <c:v>21.743753433227496</c:v>
                </c:pt>
                <c:pt idx="4009">
                  <c:v>21.750331878662095</c:v>
                </c:pt>
              </c:numCache>
            </c:numRef>
          </c:val>
        </c:ser>
        <c:dLbls/>
        <c:marker val="1"/>
        <c:axId val="68278528"/>
        <c:axId val="68460928"/>
      </c:lineChart>
      <c:catAx>
        <c:axId val="68278528"/>
        <c:scaling>
          <c:orientation val="minMax"/>
        </c:scaling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Frame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460928"/>
        <c:crosses val="autoZero"/>
        <c:auto val="1"/>
        <c:lblAlgn val="ctr"/>
        <c:lblOffset val="100"/>
        <c:tickLblSkip val="250"/>
      </c:catAx>
      <c:valAx>
        <c:axId val="68460928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RMSF (</a:t>
                </a:r>
                <a:r>
                  <a:rPr lang="en-US">
                    <a:latin typeface="Calibri" panose="020F0502020204030204" pitchFamily="34" charset="0"/>
                  </a:rPr>
                  <a:t>Å</a:t>
                </a:r>
                <a:r>
                  <a:rPr lang="en-US"/>
                  <a:t>)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278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RMSD of Both Loops</a:t>
            </a:r>
          </a:p>
        </c:rich>
      </c:tx>
      <c:layout/>
      <c:spPr>
        <a:noFill/>
        <a:ln>
          <a:noFill/>
        </a:ln>
        <a:effectLst/>
      </c:spPr>
    </c:title>
    <c:plotArea>
      <c:layout/>
      <c:lineChart>
        <c:grouping val="standard"/>
        <c:ser>
          <c:idx val="0"/>
          <c:order val="0"/>
          <c:tx>
            <c:strRef>
              <c:f>Sheet1!$B$1</c:f>
              <c:strCache>
                <c:ptCount val="1"/>
                <c:pt idx="0">
                  <c:v>RMSD (Å)</c:v>
                </c:pt>
              </c:strCache>
            </c:strRef>
          </c:tx>
          <c:spPr>
            <a:ln w="952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cat>
            <c:numRef>
              <c:f>Sheet1!$A$2:$A$4013</c:f>
              <c:numCache>
                <c:formatCode>General</c:formatCode>
                <c:ptCount val="4012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  <c:pt idx="1800">
                  <c:v>1800</c:v>
                </c:pt>
                <c:pt idx="1801">
                  <c:v>1801</c:v>
                </c:pt>
                <c:pt idx="1802">
                  <c:v>1802</c:v>
                </c:pt>
                <c:pt idx="1803">
                  <c:v>1803</c:v>
                </c:pt>
                <c:pt idx="1804">
                  <c:v>1804</c:v>
                </c:pt>
                <c:pt idx="1805">
                  <c:v>1805</c:v>
                </c:pt>
                <c:pt idx="1806">
                  <c:v>1806</c:v>
                </c:pt>
                <c:pt idx="1807">
                  <c:v>1807</c:v>
                </c:pt>
                <c:pt idx="1808">
                  <c:v>1808</c:v>
                </c:pt>
                <c:pt idx="1809">
                  <c:v>1809</c:v>
                </c:pt>
                <c:pt idx="1810">
                  <c:v>1810</c:v>
                </c:pt>
                <c:pt idx="1811">
                  <c:v>1811</c:v>
                </c:pt>
                <c:pt idx="1812">
                  <c:v>1812</c:v>
                </c:pt>
                <c:pt idx="1813">
                  <c:v>1813</c:v>
                </c:pt>
                <c:pt idx="1814">
                  <c:v>1814</c:v>
                </c:pt>
                <c:pt idx="1815">
                  <c:v>1815</c:v>
                </c:pt>
                <c:pt idx="1816">
                  <c:v>1816</c:v>
                </c:pt>
                <c:pt idx="1817">
                  <c:v>1817</c:v>
                </c:pt>
                <c:pt idx="1818">
                  <c:v>1818</c:v>
                </c:pt>
                <c:pt idx="1819">
                  <c:v>1819</c:v>
                </c:pt>
                <c:pt idx="1820">
                  <c:v>1820</c:v>
                </c:pt>
                <c:pt idx="1821">
                  <c:v>1821</c:v>
                </c:pt>
                <c:pt idx="1822">
                  <c:v>1822</c:v>
                </c:pt>
                <c:pt idx="1823">
                  <c:v>1823</c:v>
                </c:pt>
                <c:pt idx="1824">
                  <c:v>1824</c:v>
                </c:pt>
                <c:pt idx="1825">
                  <c:v>1825</c:v>
                </c:pt>
                <c:pt idx="1826">
                  <c:v>1826</c:v>
                </c:pt>
                <c:pt idx="1827">
                  <c:v>1827</c:v>
                </c:pt>
                <c:pt idx="1828">
                  <c:v>1828</c:v>
                </c:pt>
                <c:pt idx="1829">
                  <c:v>1829</c:v>
                </c:pt>
                <c:pt idx="1830">
                  <c:v>1830</c:v>
                </c:pt>
                <c:pt idx="1831">
                  <c:v>1831</c:v>
                </c:pt>
                <c:pt idx="1832">
                  <c:v>1832</c:v>
                </c:pt>
                <c:pt idx="1833">
                  <c:v>1833</c:v>
                </c:pt>
                <c:pt idx="1834">
                  <c:v>1834</c:v>
                </c:pt>
                <c:pt idx="1835">
                  <c:v>1835</c:v>
                </c:pt>
                <c:pt idx="1836">
                  <c:v>1836</c:v>
                </c:pt>
                <c:pt idx="1837">
                  <c:v>1837</c:v>
                </c:pt>
                <c:pt idx="1838">
                  <c:v>1838</c:v>
                </c:pt>
                <c:pt idx="1839">
                  <c:v>1839</c:v>
                </c:pt>
                <c:pt idx="1840">
                  <c:v>1840</c:v>
                </c:pt>
                <c:pt idx="1841">
                  <c:v>1841</c:v>
                </c:pt>
                <c:pt idx="1842">
                  <c:v>1842</c:v>
                </c:pt>
                <c:pt idx="1843">
                  <c:v>1843</c:v>
                </c:pt>
                <c:pt idx="1844">
                  <c:v>1844</c:v>
                </c:pt>
                <c:pt idx="1845">
                  <c:v>1845</c:v>
                </c:pt>
                <c:pt idx="1846">
                  <c:v>1846</c:v>
                </c:pt>
                <c:pt idx="1847">
                  <c:v>1847</c:v>
                </c:pt>
                <c:pt idx="1848">
                  <c:v>1848</c:v>
                </c:pt>
                <c:pt idx="1849">
                  <c:v>1849</c:v>
                </c:pt>
                <c:pt idx="1850">
                  <c:v>1850</c:v>
                </c:pt>
                <c:pt idx="1851">
                  <c:v>1851</c:v>
                </c:pt>
                <c:pt idx="1852">
                  <c:v>1852</c:v>
                </c:pt>
                <c:pt idx="1853">
                  <c:v>1853</c:v>
                </c:pt>
                <c:pt idx="1854">
                  <c:v>1854</c:v>
                </c:pt>
                <c:pt idx="1855">
                  <c:v>1855</c:v>
                </c:pt>
                <c:pt idx="1856">
                  <c:v>1856</c:v>
                </c:pt>
                <c:pt idx="1857">
                  <c:v>1857</c:v>
                </c:pt>
                <c:pt idx="1858">
                  <c:v>1858</c:v>
                </c:pt>
                <c:pt idx="1859">
                  <c:v>1859</c:v>
                </c:pt>
                <c:pt idx="1860">
                  <c:v>1860</c:v>
                </c:pt>
                <c:pt idx="1861">
                  <c:v>1861</c:v>
                </c:pt>
                <c:pt idx="1862">
                  <c:v>1862</c:v>
                </c:pt>
                <c:pt idx="1863">
                  <c:v>1863</c:v>
                </c:pt>
                <c:pt idx="1864">
                  <c:v>1864</c:v>
                </c:pt>
                <c:pt idx="1865">
                  <c:v>1865</c:v>
                </c:pt>
                <c:pt idx="1866">
                  <c:v>1866</c:v>
                </c:pt>
                <c:pt idx="1867">
                  <c:v>1867</c:v>
                </c:pt>
                <c:pt idx="1868">
                  <c:v>1868</c:v>
                </c:pt>
                <c:pt idx="1869">
                  <c:v>1869</c:v>
                </c:pt>
                <c:pt idx="1870">
                  <c:v>1870</c:v>
                </c:pt>
                <c:pt idx="1871">
                  <c:v>1871</c:v>
                </c:pt>
                <c:pt idx="1872">
                  <c:v>1872</c:v>
                </c:pt>
                <c:pt idx="1873">
                  <c:v>1873</c:v>
                </c:pt>
                <c:pt idx="1874">
                  <c:v>1874</c:v>
                </c:pt>
                <c:pt idx="1875">
                  <c:v>1875</c:v>
                </c:pt>
                <c:pt idx="1876">
                  <c:v>1876</c:v>
                </c:pt>
                <c:pt idx="1877">
                  <c:v>1877</c:v>
                </c:pt>
                <c:pt idx="1878">
                  <c:v>1878</c:v>
                </c:pt>
                <c:pt idx="1879">
                  <c:v>1879</c:v>
                </c:pt>
                <c:pt idx="1880">
                  <c:v>1880</c:v>
                </c:pt>
                <c:pt idx="1881">
                  <c:v>1881</c:v>
                </c:pt>
                <c:pt idx="1882">
                  <c:v>1882</c:v>
                </c:pt>
                <c:pt idx="1883">
                  <c:v>1883</c:v>
                </c:pt>
                <c:pt idx="1884">
                  <c:v>1884</c:v>
                </c:pt>
                <c:pt idx="1885">
                  <c:v>1885</c:v>
                </c:pt>
                <c:pt idx="1886">
                  <c:v>1886</c:v>
                </c:pt>
                <c:pt idx="1887">
                  <c:v>1887</c:v>
                </c:pt>
                <c:pt idx="1888">
                  <c:v>1888</c:v>
                </c:pt>
                <c:pt idx="1889">
                  <c:v>1889</c:v>
                </c:pt>
                <c:pt idx="1890">
                  <c:v>1890</c:v>
                </c:pt>
                <c:pt idx="1891">
                  <c:v>1891</c:v>
                </c:pt>
                <c:pt idx="1892">
                  <c:v>1892</c:v>
                </c:pt>
                <c:pt idx="1893">
                  <c:v>1893</c:v>
                </c:pt>
                <c:pt idx="1894">
                  <c:v>1894</c:v>
                </c:pt>
                <c:pt idx="1895">
                  <c:v>1895</c:v>
                </c:pt>
                <c:pt idx="1896">
                  <c:v>1896</c:v>
                </c:pt>
                <c:pt idx="1897">
                  <c:v>1897</c:v>
                </c:pt>
                <c:pt idx="1898">
                  <c:v>1898</c:v>
                </c:pt>
                <c:pt idx="1899">
                  <c:v>1899</c:v>
                </c:pt>
                <c:pt idx="1900">
                  <c:v>1900</c:v>
                </c:pt>
                <c:pt idx="1901">
                  <c:v>1901</c:v>
                </c:pt>
                <c:pt idx="1902">
                  <c:v>1902</c:v>
                </c:pt>
                <c:pt idx="1903">
                  <c:v>1903</c:v>
                </c:pt>
                <c:pt idx="1904">
                  <c:v>1904</c:v>
                </c:pt>
                <c:pt idx="1905">
                  <c:v>1905</c:v>
                </c:pt>
                <c:pt idx="1906">
                  <c:v>1906</c:v>
                </c:pt>
                <c:pt idx="1907">
                  <c:v>1907</c:v>
                </c:pt>
                <c:pt idx="1908">
                  <c:v>1908</c:v>
                </c:pt>
                <c:pt idx="1909">
                  <c:v>1909</c:v>
                </c:pt>
                <c:pt idx="1910">
                  <c:v>1910</c:v>
                </c:pt>
                <c:pt idx="1911">
                  <c:v>1911</c:v>
                </c:pt>
                <c:pt idx="1912">
                  <c:v>1912</c:v>
                </c:pt>
                <c:pt idx="1913">
                  <c:v>1913</c:v>
                </c:pt>
                <c:pt idx="1914">
                  <c:v>1914</c:v>
                </c:pt>
                <c:pt idx="1915">
                  <c:v>1915</c:v>
                </c:pt>
                <c:pt idx="1916">
                  <c:v>1916</c:v>
                </c:pt>
                <c:pt idx="1917">
                  <c:v>1917</c:v>
                </c:pt>
                <c:pt idx="1918">
                  <c:v>1918</c:v>
                </c:pt>
                <c:pt idx="1919">
                  <c:v>1919</c:v>
                </c:pt>
                <c:pt idx="1920">
                  <c:v>1920</c:v>
                </c:pt>
                <c:pt idx="1921">
                  <c:v>1921</c:v>
                </c:pt>
                <c:pt idx="1922">
                  <c:v>1922</c:v>
                </c:pt>
                <c:pt idx="1923">
                  <c:v>1923</c:v>
                </c:pt>
                <c:pt idx="1924">
                  <c:v>1924</c:v>
                </c:pt>
                <c:pt idx="1925">
                  <c:v>1925</c:v>
                </c:pt>
                <c:pt idx="1926">
                  <c:v>1926</c:v>
                </c:pt>
                <c:pt idx="1927">
                  <c:v>1927</c:v>
                </c:pt>
                <c:pt idx="1928">
                  <c:v>1928</c:v>
                </c:pt>
                <c:pt idx="1929">
                  <c:v>1929</c:v>
                </c:pt>
                <c:pt idx="1930">
                  <c:v>1930</c:v>
                </c:pt>
                <c:pt idx="1931">
                  <c:v>1931</c:v>
                </c:pt>
                <c:pt idx="1932">
                  <c:v>1932</c:v>
                </c:pt>
                <c:pt idx="1933">
                  <c:v>1933</c:v>
                </c:pt>
                <c:pt idx="1934">
                  <c:v>1934</c:v>
                </c:pt>
                <c:pt idx="1935">
                  <c:v>1935</c:v>
                </c:pt>
                <c:pt idx="1936">
                  <c:v>1936</c:v>
                </c:pt>
                <c:pt idx="1937">
                  <c:v>1937</c:v>
                </c:pt>
                <c:pt idx="1938">
                  <c:v>1938</c:v>
                </c:pt>
                <c:pt idx="1939">
                  <c:v>1939</c:v>
                </c:pt>
                <c:pt idx="1940">
                  <c:v>1940</c:v>
                </c:pt>
                <c:pt idx="1941">
                  <c:v>1941</c:v>
                </c:pt>
                <c:pt idx="1942">
                  <c:v>1942</c:v>
                </c:pt>
                <c:pt idx="1943">
                  <c:v>1943</c:v>
                </c:pt>
                <c:pt idx="1944">
                  <c:v>1944</c:v>
                </c:pt>
                <c:pt idx="1945">
                  <c:v>1945</c:v>
                </c:pt>
                <c:pt idx="1946">
                  <c:v>1946</c:v>
                </c:pt>
                <c:pt idx="1947">
                  <c:v>1947</c:v>
                </c:pt>
                <c:pt idx="1948">
                  <c:v>1948</c:v>
                </c:pt>
                <c:pt idx="1949">
                  <c:v>1949</c:v>
                </c:pt>
                <c:pt idx="1950">
                  <c:v>1950</c:v>
                </c:pt>
                <c:pt idx="1951">
                  <c:v>1951</c:v>
                </c:pt>
                <c:pt idx="1952">
                  <c:v>1952</c:v>
                </c:pt>
                <c:pt idx="1953">
                  <c:v>1953</c:v>
                </c:pt>
                <c:pt idx="1954">
                  <c:v>1954</c:v>
                </c:pt>
                <c:pt idx="1955">
                  <c:v>1955</c:v>
                </c:pt>
                <c:pt idx="1956">
                  <c:v>1956</c:v>
                </c:pt>
                <c:pt idx="1957">
                  <c:v>1957</c:v>
                </c:pt>
                <c:pt idx="1958">
                  <c:v>1958</c:v>
                </c:pt>
                <c:pt idx="1959">
                  <c:v>1959</c:v>
                </c:pt>
                <c:pt idx="1960">
                  <c:v>1960</c:v>
                </c:pt>
                <c:pt idx="1961">
                  <c:v>1961</c:v>
                </c:pt>
                <c:pt idx="1962">
                  <c:v>1962</c:v>
                </c:pt>
                <c:pt idx="1963">
                  <c:v>1963</c:v>
                </c:pt>
                <c:pt idx="1964">
                  <c:v>1964</c:v>
                </c:pt>
                <c:pt idx="1965">
                  <c:v>1965</c:v>
                </c:pt>
                <c:pt idx="1966">
                  <c:v>1966</c:v>
                </c:pt>
                <c:pt idx="1967">
                  <c:v>1967</c:v>
                </c:pt>
                <c:pt idx="1968">
                  <c:v>1968</c:v>
                </c:pt>
                <c:pt idx="1969">
                  <c:v>1969</c:v>
                </c:pt>
                <c:pt idx="1970">
                  <c:v>1970</c:v>
                </c:pt>
                <c:pt idx="1971">
                  <c:v>1971</c:v>
                </c:pt>
                <c:pt idx="1972">
                  <c:v>1972</c:v>
                </c:pt>
                <c:pt idx="1973">
                  <c:v>1973</c:v>
                </c:pt>
                <c:pt idx="1974">
                  <c:v>1974</c:v>
                </c:pt>
                <c:pt idx="1975">
                  <c:v>1975</c:v>
                </c:pt>
                <c:pt idx="1976">
                  <c:v>1976</c:v>
                </c:pt>
                <c:pt idx="1977">
                  <c:v>1977</c:v>
                </c:pt>
                <c:pt idx="1978">
                  <c:v>1978</c:v>
                </c:pt>
                <c:pt idx="1979">
                  <c:v>1979</c:v>
                </c:pt>
                <c:pt idx="1980">
                  <c:v>1980</c:v>
                </c:pt>
                <c:pt idx="1981">
                  <c:v>1981</c:v>
                </c:pt>
                <c:pt idx="1982">
                  <c:v>1982</c:v>
                </c:pt>
                <c:pt idx="1983">
                  <c:v>1983</c:v>
                </c:pt>
                <c:pt idx="1984">
                  <c:v>1984</c:v>
                </c:pt>
                <c:pt idx="1985">
                  <c:v>1985</c:v>
                </c:pt>
                <c:pt idx="1986">
                  <c:v>1986</c:v>
                </c:pt>
                <c:pt idx="1987">
                  <c:v>1987</c:v>
                </c:pt>
                <c:pt idx="1988">
                  <c:v>1988</c:v>
                </c:pt>
                <c:pt idx="1989">
                  <c:v>1989</c:v>
                </c:pt>
                <c:pt idx="1990">
                  <c:v>1990</c:v>
                </c:pt>
                <c:pt idx="1991">
                  <c:v>1991</c:v>
                </c:pt>
                <c:pt idx="1992">
                  <c:v>1992</c:v>
                </c:pt>
                <c:pt idx="1993">
                  <c:v>1993</c:v>
                </c:pt>
                <c:pt idx="1994">
                  <c:v>1994</c:v>
                </c:pt>
                <c:pt idx="1995">
                  <c:v>1995</c:v>
                </c:pt>
                <c:pt idx="1996">
                  <c:v>1996</c:v>
                </c:pt>
                <c:pt idx="1997">
                  <c:v>1997</c:v>
                </c:pt>
                <c:pt idx="1998">
                  <c:v>1998</c:v>
                </c:pt>
                <c:pt idx="1999">
                  <c:v>1999</c:v>
                </c:pt>
                <c:pt idx="2000">
                  <c:v>2000</c:v>
                </c:pt>
                <c:pt idx="2001">
                  <c:v>2001</c:v>
                </c:pt>
                <c:pt idx="2002">
                  <c:v>2002</c:v>
                </c:pt>
                <c:pt idx="2003">
                  <c:v>2003</c:v>
                </c:pt>
                <c:pt idx="2004">
                  <c:v>2004</c:v>
                </c:pt>
                <c:pt idx="2005">
                  <c:v>2005</c:v>
                </c:pt>
                <c:pt idx="2006">
                  <c:v>2006</c:v>
                </c:pt>
                <c:pt idx="2007">
                  <c:v>2007</c:v>
                </c:pt>
                <c:pt idx="2008">
                  <c:v>2008</c:v>
                </c:pt>
                <c:pt idx="2009">
                  <c:v>2009</c:v>
                </c:pt>
                <c:pt idx="2010">
                  <c:v>2010</c:v>
                </c:pt>
                <c:pt idx="2011">
                  <c:v>2011</c:v>
                </c:pt>
                <c:pt idx="2012">
                  <c:v>2012</c:v>
                </c:pt>
                <c:pt idx="2013">
                  <c:v>2013</c:v>
                </c:pt>
                <c:pt idx="2014">
                  <c:v>2014</c:v>
                </c:pt>
                <c:pt idx="2015">
                  <c:v>2015</c:v>
                </c:pt>
                <c:pt idx="2016">
                  <c:v>2016</c:v>
                </c:pt>
                <c:pt idx="2017">
                  <c:v>2017</c:v>
                </c:pt>
                <c:pt idx="2018">
                  <c:v>2018</c:v>
                </c:pt>
                <c:pt idx="2019">
                  <c:v>2019</c:v>
                </c:pt>
                <c:pt idx="2020">
                  <c:v>2020</c:v>
                </c:pt>
                <c:pt idx="2021">
                  <c:v>2021</c:v>
                </c:pt>
                <c:pt idx="2022">
                  <c:v>2022</c:v>
                </c:pt>
                <c:pt idx="2023">
                  <c:v>2023</c:v>
                </c:pt>
                <c:pt idx="2024">
                  <c:v>2024</c:v>
                </c:pt>
                <c:pt idx="2025">
                  <c:v>2025</c:v>
                </c:pt>
                <c:pt idx="2026">
                  <c:v>2026</c:v>
                </c:pt>
                <c:pt idx="2027">
                  <c:v>2027</c:v>
                </c:pt>
                <c:pt idx="2028">
                  <c:v>2028</c:v>
                </c:pt>
                <c:pt idx="2029">
                  <c:v>2029</c:v>
                </c:pt>
                <c:pt idx="2030">
                  <c:v>2030</c:v>
                </c:pt>
                <c:pt idx="2031">
                  <c:v>2031</c:v>
                </c:pt>
                <c:pt idx="2032">
                  <c:v>2032</c:v>
                </c:pt>
                <c:pt idx="2033">
                  <c:v>2033</c:v>
                </c:pt>
                <c:pt idx="2034">
                  <c:v>2034</c:v>
                </c:pt>
                <c:pt idx="2035">
                  <c:v>2035</c:v>
                </c:pt>
                <c:pt idx="2036">
                  <c:v>2036</c:v>
                </c:pt>
                <c:pt idx="2037">
                  <c:v>2037</c:v>
                </c:pt>
                <c:pt idx="2038">
                  <c:v>2038</c:v>
                </c:pt>
                <c:pt idx="2039">
                  <c:v>2039</c:v>
                </c:pt>
                <c:pt idx="2040">
                  <c:v>2040</c:v>
                </c:pt>
                <c:pt idx="2041">
                  <c:v>2041</c:v>
                </c:pt>
                <c:pt idx="2042">
                  <c:v>2042</c:v>
                </c:pt>
                <c:pt idx="2043">
                  <c:v>2043</c:v>
                </c:pt>
                <c:pt idx="2044">
                  <c:v>2044</c:v>
                </c:pt>
                <c:pt idx="2045">
                  <c:v>2045</c:v>
                </c:pt>
                <c:pt idx="2046">
                  <c:v>2046</c:v>
                </c:pt>
                <c:pt idx="2047">
                  <c:v>2047</c:v>
                </c:pt>
                <c:pt idx="2048">
                  <c:v>2048</c:v>
                </c:pt>
                <c:pt idx="2049">
                  <c:v>2049</c:v>
                </c:pt>
                <c:pt idx="2050">
                  <c:v>2050</c:v>
                </c:pt>
                <c:pt idx="2051">
                  <c:v>2051</c:v>
                </c:pt>
                <c:pt idx="2052">
                  <c:v>2052</c:v>
                </c:pt>
                <c:pt idx="2053">
                  <c:v>2053</c:v>
                </c:pt>
                <c:pt idx="2054">
                  <c:v>2054</c:v>
                </c:pt>
                <c:pt idx="2055">
                  <c:v>2055</c:v>
                </c:pt>
                <c:pt idx="2056">
                  <c:v>2056</c:v>
                </c:pt>
                <c:pt idx="2057">
                  <c:v>2057</c:v>
                </c:pt>
                <c:pt idx="2058">
                  <c:v>2058</c:v>
                </c:pt>
                <c:pt idx="2059">
                  <c:v>2059</c:v>
                </c:pt>
                <c:pt idx="2060">
                  <c:v>2060</c:v>
                </c:pt>
                <c:pt idx="2061">
                  <c:v>2061</c:v>
                </c:pt>
                <c:pt idx="2062">
                  <c:v>2062</c:v>
                </c:pt>
                <c:pt idx="2063">
                  <c:v>2063</c:v>
                </c:pt>
                <c:pt idx="2064">
                  <c:v>2064</c:v>
                </c:pt>
                <c:pt idx="2065">
                  <c:v>2065</c:v>
                </c:pt>
                <c:pt idx="2066">
                  <c:v>2066</c:v>
                </c:pt>
                <c:pt idx="2067">
                  <c:v>2067</c:v>
                </c:pt>
                <c:pt idx="2068">
                  <c:v>2068</c:v>
                </c:pt>
                <c:pt idx="2069">
                  <c:v>2069</c:v>
                </c:pt>
                <c:pt idx="2070">
                  <c:v>2070</c:v>
                </c:pt>
                <c:pt idx="2071">
                  <c:v>2071</c:v>
                </c:pt>
                <c:pt idx="2072">
                  <c:v>2072</c:v>
                </c:pt>
                <c:pt idx="2073">
                  <c:v>2073</c:v>
                </c:pt>
                <c:pt idx="2074">
                  <c:v>2074</c:v>
                </c:pt>
                <c:pt idx="2075">
                  <c:v>2075</c:v>
                </c:pt>
                <c:pt idx="2076">
                  <c:v>2076</c:v>
                </c:pt>
                <c:pt idx="2077">
                  <c:v>2077</c:v>
                </c:pt>
                <c:pt idx="2078">
                  <c:v>2078</c:v>
                </c:pt>
                <c:pt idx="2079">
                  <c:v>2079</c:v>
                </c:pt>
                <c:pt idx="2080">
                  <c:v>2080</c:v>
                </c:pt>
                <c:pt idx="2081">
                  <c:v>2081</c:v>
                </c:pt>
                <c:pt idx="2082">
                  <c:v>2082</c:v>
                </c:pt>
                <c:pt idx="2083">
                  <c:v>2083</c:v>
                </c:pt>
                <c:pt idx="2084">
                  <c:v>2084</c:v>
                </c:pt>
                <c:pt idx="2085">
                  <c:v>2085</c:v>
                </c:pt>
                <c:pt idx="2086">
                  <c:v>2086</c:v>
                </c:pt>
                <c:pt idx="2087">
                  <c:v>2087</c:v>
                </c:pt>
                <c:pt idx="2088">
                  <c:v>2088</c:v>
                </c:pt>
                <c:pt idx="2089">
                  <c:v>2089</c:v>
                </c:pt>
                <c:pt idx="2090">
                  <c:v>2090</c:v>
                </c:pt>
                <c:pt idx="2091">
                  <c:v>2091</c:v>
                </c:pt>
                <c:pt idx="2092">
                  <c:v>2092</c:v>
                </c:pt>
                <c:pt idx="2093">
                  <c:v>2093</c:v>
                </c:pt>
                <c:pt idx="2094">
                  <c:v>2094</c:v>
                </c:pt>
                <c:pt idx="2095">
                  <c:v>2095</c:v>
                </c:pt>
                <c:pt idx="2096">
                  <c:v>2096</c:v>
                </c:pt>
                <c:pt idx="2097">
                  <c:v>2097</c:v>
                </c:pt>
                <c:pt idx="2098">
                  <c:v>2098</c:v>
                </c:pt>
                <c:pt idx="2099">
                  <c:v>2099</c:v>
                </c:pt>
                <c:pt idx="2100">
                  <c:v>2100</c:v>
                </c:pt>
                <c:pt idx="2101">
                  <c:v>2101</c:v>
                </c:pt>
                <c:pt idx="2102">
                  <c:v>2102</c:v>
                </c:pt>
                <c:pt idx="2103">
                  <c:v>2103</c:v>
                </c:pt>
                <c:pt idx="2104">
                  <c:v>2104</c:v>
                </c:pt>
                <c:pt idx="2105">
                  <c:v>2105</c:v>
                </c:pt>
                <c:pt idx="2106">
                  <c:v>2106</c:v>
                </c:pt>
                <c:pt idx="2107">
                  <c:v>2107</c:v>
                </c:pt>
                <c:pt idx="2108">
                  <c:v>2108</c:v>
                </c:pt>
                <c:pt idx="2109">
                  <c:v>2109</c:v>
                </c:pt>
                <c:pt idx="2110">
                  <c:v>2110</c:v>
                </c:pt>
                <c:pt idx="2111">
                  <c:v>2111</c:v>
                </c:pt>
                <c:pt idx="2112">
                  <c:v>2112</c:v>
                </c:pt>
                <c:pt idx="2113">
                  <c:v>2113</c:v>
                </c:pt>
                <c:pt idx="2114">
                  <c:v>2114</c:v>
                </c:pt>
                <c:pt idx="2115">
                  <c:v>2115</c:v>
                </c:pt>
                <c:pt idx="2116">
                  <c:v>2116</c:v>
                </c:pt>
                <c:pt idx="2117">
                  <c:v>2117</c:v>
                </c:pt>
                <c:pt idx="2118">
                  <c:v>2118</c:v>
                </c:pt>
                <c:pt idx="2119">
                  <c:v>2119</c:v>
                </c:pt>
                <c:pt idx="2120">
                  <c:v>2120</c:v>
                </c:pt>
                <c:pt idx="2121">
                  <c:v>2121</c:v>
                </c:pt>
                <c:pt idx="2122">
                  <c:v>2122</c:v>
                </c:pt>
                <c:pt idx="2123">
                  <c:v>2123</c:v>
                </c:pt>
                <c:pt idx="2124">
                  <c:v>2124</c:v>
                </c:pt>
                <c:pt idx="2125">
                  <c:v>2125</c:v>
                </c:pt>
                <c:pt idx="2126">
                  <c:v>2126</c:v>
                </c:pt>
                <c:pt idx="2127">
                  <c:v>2127</c:v>
                </c:pt>
                <c:pt idx="2128">
                  <c:v>2128</c:v>
                </c:pt>
                <c:pt idx="2129">
                  <c:v>2129</c:v>
                </c:pt>
                <c:pt idx="2130">
                  <c:v>2130</c:v>
                </c:pt>
                <c:pt idx="2131">
                  <c:v>2131</c:v>
                </c:pt>
                <c:pt idx="2132">
                  <c:v>2132</c:v>
                </c:pt>
                <c:pt idx="2133">
                  <c:v>2133</c:v>
                </c:pt>
                <c:pt idx="2134">
                  <c:v>2134</c:v>
                </c:pt>
                <c:pt idx="2135">
                  <c:v>2135</c:v>
                </c:pt>
                <c:pt idx="2136">
                  <c:v>2136</c:v>
                </c:pt>
                <c:pt idx="2137">
                  <c:v>2137</c:v>
                </c:pt>
                <c:pt idx="2138">
                  <c:v>2138</c:v>
                </c:pt>
                <c:pt idx="2139">
                  <c:v>2139</c:v>
                </c:pt>
                <c:pt idx="2140">
                  <c:v>2140</c:v>
                </c:pt>
                <c:pt idx="2141">
                  <c:v>2141</c:v>
                </c:pt>
                <c:pt idx="2142">
                  <c:v>2142</c:v>
                </c:pt>
                <c:pt idx="2143">
                  <c:v>2143</c:v>
                </c:pt>
                <c:pt idx="2144">
                  <c:v>2144</c:v>
                </c:pt>
                <c:pt idx="2145">
                  <c:v>2145</c:v>
                </c:pt>
                <c:pt idx="2146">
                  <c:v>2146</c:v>
                </c:pt>
                <c:pt idx="2147">
                  <c:v>2147</c:v>
                </c:pt>
                <c:pt idx="2148">
                  <c:v>2148</c:v>
                </c:pt>
                <c:pt idx="2149">
                  <c:v>2149</c:v>
                </c:pt>
                <c:pt idx="2150">
                  <c:v>2150</c:v>
                </c:pt>
                <c:pt idx="2151">
                  <c:v>2151</c:v>
                </c:pt>
                <c:pt idx="2152">
                  <c:v>2152</c:v>
                </c:pt>
                <c:pt idx="2153">
                  <c:v>2153</c:v>
                </c:pt>
                <c:pt idx="2154">
                  <c:v>2154</c:v>
                </c:pt>
                <c:pt idx="2155">
                  <c:v>2155</c:v>
                </c:pt>
                <c:pt idx="2156">
                  <c:v>2156</c:v>
                </c:pt>
                <c:pt idx="2157">
                  <c:v>2157</c:v>
                </c:pt>
                <c:pt idx="2158">
                  <c:v>2158</c:v>
                </c:pt>
                <c:pt idx="2159">
                  <c:v>2159</c:v>
                </c:pt>
                <c:pt idx="2160">
                  <c:v>2160</c:v>
                </c:pt>
                <c:pt idx="2161">
                  <c:v>2161</c:v>
                </c:pt>
                <c:pt idx="2162">
                  <c:v>2162</c:v>
                </c:pt>
                <c:pt idx="2163">
                  <c:v>2163</c:v>
                </c:pt>
                <c:pt idx="2164">
                  <c:v>2164</c:v>
                </c:pt>
                <c:pt idx="2165">
                  <c:v>2165</c:v>
                </c:pt>
                <c:pt idx="2166">
                  <c:v>2166</c:v>
                </c:pt>
                <c:pt idx="2167">
                  <c:v>2167</c:v>
                </c:pt>
                <c:pt idx="2168">
                  <c:v>2168</c:v>
                </c:pt>
                <c:pt idx="2169">
                  <c:v>2169</c:v>
                </c:pt>
                <c:pt idx="2170">
                  <c:v>2170</c:v>
                </c:pt>
                <c:pt idx="2171">
                  <c:v>2171</c:v>
                </c:pt>
                <c:pt idx="2172">
                  <c:v>2172</c:v>
                </c:pt>
                <c:pt idx="2173">
                  <c:v>2173</c:v>
                </c:pt>
                <c:pt idx="2174">
                  <c:v>2174</c:v>
                </c:pt>
                <c:pt idx="2175">
                  <c:v>2175</c:v>
                </c:pt>
                <c:pt idx="2176">
                  <c:v>2176</c:v>
                </c:pt>
                <c:pt idx="2177">
                  <c:v>2177</c:v>
                </c:pt>
                <c:pt idx="2178">
                  <c:v>2178</c:v>
                </c:pt>
                <c:pt idx="2179">
                  <c:v>2179</c:v>
                </c:pt>
                <c:pt idx="2180">
                  <c:v>2180</c:v>
                </c:pt>
                <c:pt idx="2181">
                  <c:v>2181</c:v>
                </c:pt>
                <c:pt idx="2182">
                  <c:v>2182</c:v>
                </c:pt>
                <c:pt idx="2183">
                  <c:v>2183</c:v>
                </c:pt>
                <c:pt idx="2184">
                  <c:v>2184</c:v>
                </c:pt>
                <c:pt idx="2185">
                  <c:v>2185</c:v>
                </c:pt>
                <c:pt idx="2186">
                  <c:v>2186</c:v>
                </c:pt>
                <c:pt idx="2187">
                  <c:v>2187</c:v>
                </c:pt>
                <c:pt idx="2188">
                  <c:v>2188</c:v>
                </c:pt>
                <c:pt idx="2189">
                  <c:v>2189</c:v>
                </c:pt>
                <c:pt idx="2190">
                  <c:v>2190</c:v>
                </c:pt>
                <c:pt idx="2191">
                  <c:v>2191</c:v>
                </c:pt>
                <c:pt idx="2192">
                  <c:v>2192</c:v>
                </c:pt>
                <c:pt idx="2193">
                  <c:v>2193</c:v>
                </c:pt>
                <c:pt idx="2194">
                  <c:v>2194</c:v>
                </c:pt>
                <c:pt idx="2195">
                  <c:v>2195</c:v>
                </c:pt>
                <c:pt idx="2196">
                  <c:v>2196</c:v>
                </c:pt>
                <c:pt idx="2197">
                  <c:v>2197</c:v>
                </c:pt>
                <c:pt idx="2198">
                  <c:v>2198</c:v>
                </c:pt>
                <c:pt idx="2199">
                  <c:v>2199</c:v>
                </c:pt>
                <c:pt idx="2200">
                  <c:v>2200</c:v>
                </c:pt>
                <c:pt idx="2201">
                  <c:v>2201</c:v>
                </c:pt>
                <c:pt idx="2202">
                  <c:v>2202</c:v>
                </c:pt>
                <c:pt idx="2203">
                  <c:v>2203</c:v>
                </c:pt>
                <c:pt idx="2204">
                  <c:v>2204</c:v>
                </c:pt>
                <c:pt idx="2205">
                  <c:v>2205</c:v>
                </c:pt>
                <c:pt idx="2206">
                  <c:v>2206</c:v>
                </c:pt>
                <c:pt idx="2207">
                  <c:v>2207</c:v>
                </c:pt>
                <c:pt idx="2208">
                  <c:v>2208</c:v>
                </c:pt>
                <c:pt idx="2209">
                  <c:v>2209</c:v>
                </c:pt>
                <c:pt idx="2210">
                  <c:v>2210</c:v>
                </c:pt>
                <c:pt idx="2211">
                  <c:v>2211</c:v>
                </c:pt>
                <c:pt idx="2212">
                  <c:v>2212</c:v>
                </c:pt>
                <c:pt idx="2213">
                  <c:v>2213</c:v>
                </c:pt>
                <c:pt idx="2214">
                  <c:v>2214</c:v>
                </c:pt>
                <c:pt idx="2215">
                  <c:v>2215</c:v>
                </c:pt>
                <c:pt idx="2216">
                  <c:v>2216</c:v>
                </c:pt>
                <c:pt idx="2217">
                  <c:v>2217</c:v>
                </c:pt>
                <c:pt idx="2218">
                  <c:v>2218</c:v>
                </c:pt>
                <c:pt idx="2219">
                  <c:v>2219</c:v>
                </c:pt>
                <c:pt idx="2220">
                  <c:v>2220</c:v>
                </c:pt>
                <c:pt idx="2221">
                  <c:v>2221</c:v>
                </c:pt>
                <c:pt idx="2222">
                  <c:v>2222</c:v>
                </c:pt>
                <c:pt idx="2223">
                  <c:v>2223</c:v>
                </c:pt>
                <c:pt idx="2224">
                  <c:v>2224</c:v>
                </c:pt>
                <c:pt idx="2225">
                  <c:v>2225</c:v>
                </c:pt>
                <c:pt idx="2226">
                  <c:v>2226</c:v>
                </c:pt>
                <c:pt idx="2227">
                  <c:v>2227</c:v>
                </c:pt>
                <c:pt idx="2228">
                  <c:v>2228</c:v>
                </c:pt>
                <c:pt idx="2229">
                  <c:v>2229</c:v>
                </c:pt>
                <c:pt idx="2230">
                  <c:v>2230</c:v>
                </c:pt>
                <c:pt idx="2231">
                  <c:v>2231</c:v>
                </c:pt>
                <c:pt idx="2232">
                  <c:v>2232</c:v>
                </c:pt>
                <c:pt idx="2233">
                  <c:v>2233</c:v>
                </c:pt>
                <c:pt idx="2234">
                  <c:v>2234</c:v>
                </c:pt>
                <c:pt idx="2235">
                  <c:v>2235</c:v>
                </c:pt>
                <c:pt idx="2236">
                  <c:v>2236</c:v>
                </c:pt>
                <c:pt idx="2237">
                  <c:v>2237</c:v>
                </c:pt>
                <c:pt idx="2238">
                  <c:v>2238</c:v>
                </c:pt>
                <c:pt idx="2239">
                  <c:v>2239</c:v>
                </c:pt>
                <c:pt idx="2240">
                  <c:v>2240</c:v>
                </c:pt>
                <c:pt idx="2241">
                  <c:v>2241</c:v>
                </c:pt>
                <c:pt idx="2242">
                  <c:v>2242</c:v>
                </c:pt>
                <c:pt idx="2243">
                  <c:v>2243</c:v>
                </c:pt>
                <c:pt idx="2244">
                  <c:v>2244</c:v>
                </c:pt>
                <c:pt idx="2245">
                  <c:v>2245</c:v>
                </c:pt>
                <c:pt idx="2246">
                  <c:v>2246</c:v>
                </c:pt>
                <c:pt idx="2247">
                  <c:v>2247</c:v>
                </c:pt>
                <c:pt idx="2248">
                  <c:v>2248</c:v>
                </c:pt>
                <c:pt idx="2249">
                  <c:v>2249</c:v>
                </c:pt>
                <c:pt idx="2250">
                  <c:v>2250</c:v>
                </c:pt>
                <c:pt idx="2251">
                  <c:v>2251</c:v>
                </c:pt>
                <c:pt idx="2252">
                  <c:v>2252</c:v>
                </c:pt>
                <c:pt idx="2253">
                  <c:v>2253</c:v>
                </c:pt>
                <c:pt idx="2254">
                  <c:v>2254</c:v>
                </c:pt>
                <c:pt idx="2255">
                  <c:v>2255</c:v>
                </c:pt>
                <c:pt idx="2256">
                  <c:v>2256</c:v>
                </c:pt>
                <c:pt idx="2257">
                  <c:v>2257</c:v>
                </c:pt>
                <c:pt idx="2258">
                  <c:v>2258</c:v>
                </c:pt>
                <c:pt idx="2259">
                  <c:v>2259</c:v>
                </c:pt>
                <c:pt idx="2260">
                  <c:v>2260</c:v>
                </c:pt>
                <c:pt idx="2261">
                  <c:v>2261</c:v>
                </c:pt>
                <c:pt idx="2262">
                  <c:v>2262</c:v>
                </c:pt>
                <c:pt idx="2263">
                  <c:v>2263</c:v>
                </c:pt>
                <c:pt idx="2264">
                  <c:v>2264</c:v>
                </c:pt>
                <c:pt idx="2265">
                  <c:v>2265</c:v>
                </c:pt>
                <c:pt idx="2266">
                  <c:v>2266</c:v>
                </c:pt>
                <c:pt idx="2267">
                  <c:v>2267</c:v>
                </c:pt>
                <c:pt idx="2268">
                  <c:v>2268</c:v>
                </c:pt>
                <c:pt idx="2269">
                  <c:v>2269</c:v>
                </c:pt>
                <c:pt idx="2270">
                  <c:v>2270</c:v>
                </c:pt>
                <c:pt idx="2271">
                  <c:v>2271</c:v>
                </c:pt>
                <c:pt idx="2272">
                  <c:v>2272</c:v>
                </c:pt>
                <c:pt idx="2273">
                  <c:v>2273</c:v>
                </c:pt>
                <c:pt idx="2274">
                  <c:v>2274</c:v>
                </c:pt>
                <c:pt idx="2275">
                  <c:v>2275</c:v>
                </c:pt>
                <c:pt idx="2276">
                  <c:v>2276</c:v>
                </c:pt>
                <c:pt idx="2277">
                  <c:v>2277</c:v>
                </c:pt>
                <c:pt idx="2278">
                  <c:v>2278</c:v>
                </c:pt>
                <c:pt idx="2279">
                  <c:v>2279</c:v>
                </c:pt>
                <c:pt idx="2280">
                  <c:v>2280</c:v>
                </c:pt>
                <c:pt idx="2281">
                  <c:v>2281</c:v>
                </c:pt>
                <c:pt idx="2282">
                  <c:v>2282</c:v>
                </c:pt>
                <c:pt idx="2283">
                  <c:v>2283</c:v>
                </c:pt>
                <c:pt idx="2284">
                  <c:v>2284</c:v>
                </c:pt>
                <c:pt idx="2285">
                  <c:v>2285</c:v>
                </c:pt>
                <c:pt idx="2286">
                  <c:v>2286</c:v>
                </c:pt>
                <c:pt idx="2287">
                  <c:v>2287</c:v>
                </c:pt>
                <c:pt idx="2288">
                  <c:v>2288</c:v>
                </c:pt>
                <c:pt idx="2289">
                  <c:v>2289</c:v>
                </c:pt>
                <c:pt idx="2290">
                  <c:v>2290</c:v>
                </c:pt>
                <c:pt idx="2291">
                  <c:v>2291</c:v>
                </c:pt>
                <c:pt idx="2292">
                  <c:v>2292</c:v>
                </c:pt>
                <c:pt idx="2293">
                  <c:v>2293</c:v>
                </c:pt>
                <c:pt idx="2294">
                  <c:v>2294</c:v>
                </c:pt>
                <c:pt idx="2295">
                  <c:v>2295</c:v>
                </c:pt>
                <c:pt idx="2296">
                  <c:v>2296</c:v>
                </c:pt>
                <c:pt idx="2297">
                  <c:v>2297</c:v>
                </c:pt>
                <c:pt idx="2298">
                  <c:v>2298</c:v>
                </c:pt>
                <c:pt idx="2299">
                  <c:v>2299</c:v>
                </c:pt>
                <c:pt idx="2300">
                  <c:v>2300</c:v>
                </c:pt>
                <c:pt idx="2301">
                  <c:v>2301</c:v>
                </c:pt>
                <c:pt idx="2302">
                  <c:v>2302</c:v>
                </c:pt>
                <c:pt idx="2303">
                  <c:v>2303</c:v>
                </c:pt>
                <c:pt idx="2304">
                  <c:v>2304</c:v>
                </c:pt>
                <c:pt idx="2305">
                  <c:v>2305</c:v>
                </c:pt>
                <c:pt idx="2306">
                  <c:v>2306</c:v>
                </c:pt>
                <c:pt idx="2307">
                  <c:v>2307</c:v>
                </c:pt>
                <c:pt idx="2308">
                  <c:v>2308</c:v>
                </c:pt>
                <c:pt idx="2309">
                  <c:v>2309</c:v>
                </c:pt>
                <c:pt idx="2310">
                  <c:v>2310</c:v>
                </c:pt>
                <c:pt idx="2311">
                  <c:v>2311</c:v>
                </c:pt>
                <c:pt idx="2312">
                  <c:v>2312</c:v>
                </c:pt>
                <c:pt idx="2313">
                  <c:v>2313</c:v>
                </c:pt>
                <c:pt idx="2314">
                  <c:v>2314</c:v>
                </c:pt>
                <c:pt idx="2315">
                  <c:v>2315</c:v>
                </c:pt>
                <c:pt idx="2316">
                  <c:v>2316</c:v>
                </c:pt>
                <c:pt idx="2317">
                  <c:v>2317</c:v>
                </c:pt>
                <c:pt idx="2318">
                  <c:v>2318</c:v>
                </c:pt>
                <c:pt idx="2319">
                  <c:v>2319</c:v>
                </c:pt>
                <c:pt idx="2320">
                  <c:v>2320</c:v>
                </c:pt>
                <c:pt idx="2321">
                  <c:v>2321</c:v>
                </c:pt>
                <c:pt idx="2322">
                  <c:v>2322</c:v>
                </c:pt>
                <c:pt idx="2323">
                  <c:v>2323</c:v>
                </c:pt>
                <c:pt idx="2324">
                  <c:v>2324</c:v>
                </c:pt>
                <c:pt idx="2325">
                  <c:v>2325</c:v>
                </c:pt>
                <c:pt idx="2326">
                  <c:v>2326</c:v>
                </c:pt>
                <c:pt idx="2327">
                  <c:v>2327</c:v>
                </c:pt>
                <c:pt idx="2328">
                  <c:v>2328</c:v>
                </c:pt>
                <c:pt idx="2329">
                  <c:v>2329</c:v>
                </c:pt>
                <c:pt idx="2330">
                  <c:v>2330</c:v>
                </c:pt>
                <c:pt idx="2331">
                  <c:v>2331</c:v>
                </c:pt>
                <c:pt idx="2332">
                  <c:v>2332</c:v>
                </c:pt>
                <c:pt idx="2333">
                  <c:v>2333</c:v>
                </c:pt>
                <c:pt idx="2334">
                  <c:v>2334</c:v>
                </c:pt>
                <c:pt idx="2335">
                  <c:v>2335</c:v>
                </c:pt>
                <c:pt idx="2336">
                  <c:v>2336</c:v>
                </c:pt>
                <c:pt idx="2337">
                  <c:v>2337</c:v>
                </c:pt>
                <c:pt idx="2338">
                  <c:v>2338</c:v>
                </c:pt>
                <c:pt idx="2339">
                  <c:v>2339</c:v>
                </c:pt>
                <c:pt idx="2340">
                  <c:v>2340</c:v>
                </c:pt>
                <c:pt idx="2341">
                  <c:v>2341</c:v>
                </c:pt>
                <c:pt idx="2342">
                  <c:v>2342</c:v>
                </c:pt>
                <c:pt idx="2343">
                  <c:v>2343</c:v>
                </c:pt>
                <c:pt idx="2344">
                  <c:v>2344</c:v>
                </c:pt>
                <c:pt idx="2345">
                  <c:v>2345</c:v>
                </c:pt>
                <c:pt idx="2346">
                  <c:v>2346</c:v>
                </c:pt>
                <c:pt idx="2347">
                  <c:v>2347</c:v>
                </c:pt>
                <c:pt idx="2348">
                  <c:v>2348</c:v>
                </c:pt>
                <c:pt idx="2349">
                  <c:v>2349</c:v>
                </c:pt>
                <c:pt idx="2350">
                  <c:v>2350</c:v>
                </c:pt>
                <c:pt idx="2351">
                  <c:v>2351</c:v>
                </c:pt>
                <c:pt idx="2352">
                  <c:v>2352</c:v>
                </c:pt>
                <c:pt idx="2353">
                  <c:v>2353</c:v>
                </c:pt>
                <c:pt idx="2354">
                  <c:v>2354</c:v>
                </c:pt>
                <c:pt idx="2355">
                  <c:v>2355</c:v>
                </c:pt>
                <c:pt idx="2356">
                  <c:v>2356</c:v>
                </c:pt>
                <c:pt idx="2357">
                  <c:v>2357</c:v>
                </c:pt>
                <c:pt idx="2358">
                  <c:v>2358</c:v>
                </c:pt>
                <c:pt idx="2359">
                  <c:v>2359</c:v>
                </c:pt>
                <c:pt idx="2360">
                  <c:v>2360</c:v>
                </c:pt>
                <c:pt idx="2361">
                  <c:v>2361</c:v>
                </c:pt>
                <c:pt idx="2362">
                  <c:v>2362</c:v>
                </c:pt>
                <c:pt idx="2363">
                  <c:v>2363</c:v>
                </c:pt>
                <c:pt idx="2364">
                  <c:v>2364</c:v>
                </c:pt>
                <c:pt idx="2365">
                  <c:v>2365</c:v>
                </c:pt>
                <c:pt idx="2366">
                  <c:v>2366</c:v>
                </c:pt>
                <c:pt idx="2367">
                  <c:v>2367</c:v>
                </c:pt>
                <c:pt idx="2368">
                  <c:v>2368</c:v>
                </c:pt>
                <c:pt idx="2369">
                  <c:v>2369</c:v>
                </c:pt>
                <c:pt idx="2370">
                  <c:v>2370</c:v>
                </c:pt>
                <c:pt idx="2371">
                  <c:v>2371</c:v>
                </c:pt>
                <c:pt idx="2372">
                  <c:v>2372</c:v>
                </c:pt>
                <c:pt idx="2373">
                  <c:v>2373</c:v>
                </c:pt>
                <c:pt idx="2374">
                  <c:v>2374</c:v>
                </c:pt>
                <c:pt idx="2375">
                  <c:v>2375</c:v>
                </c:pt>
                <c:pt idx="2376">
                  <c:v>2376</c:v>
                </c:pt>
                <c:pt idx="2377">
                  <c:v>2377</c:v>
                </c:pt>
                <c:pt idx="2378">
                  <c:v>2378</c:v>
                </c:pt>
                <c:pt idx="2379">
                  <c:v>2379</c:v>
                </c:pt>
                <c:pt idx="2380">
                  <c:v>2380</c:v>
                </c:pt>
                <c:pt idx="2381">
                  <c:v>2381</c:v>
                </c:pt>
                <c:pt idx="2382">
                  <c:v>2382</c:v>
                </c:pt>
                <c:pt idx="2383">
                  <c:v>2383</c:v>
                </c:pt>
                <c:pt idx="2384">
                  <c:v>2384</c:v>
                </c:pt>
                <c:pt idx="2385">
                  <c:v>2385</c:v>
                </c:pt>
                <c:pt idx="2386">
                  <c:v>2386</c:v>
                </c:pt>
                <c:pt idx="2387">
                  <c:v>2387</c:v>
                </c:pt>
                <c:pt idx="2388">
                  <c:v>2388</c:v>
                </c:pt>
                <c:pt idx="2389">
                  <c:v>2389</c:v>
                </c:pt>
                <c:pt idx="2390">
                  <c:v>2390</c:v>
                </c:pt>
                <c:pt idx="2391">
                  <c:v>2391</c:v>
                </c:pt>
                <c:pt idx="2392">
                  <c:v>2392</c:v>
                </c:pt>
                <c:pt idx="2393">
                  <c:v>2393</c:v>
                </c:pt>
                <c:pt idx="2394">
                  <c:v>2394</c:v>
                </c:pt>
                <c:pt idx="2395">
                  <c:v>2395</c:v>
                </c:pt>
                <c:pt idx="2396">
                  <c:v>2396</c:v>
                </c:pt>
                <c:pt idx="2397">
                  <c:v>2397</c:v>
                </c:pt>
                <c:pt idx="2398">
                  <c:v>2398</c:v>
                </c:pt>
                <c:pt idx="2399">
                  <c:v>2399</c:v>
                </c:pt>
                <c:pt idx="2400">
                  <c:v>2400</c:v>
                </c:pt>
                <c:pt idx="2401">
                  <c:v>2401</c:v>
                </c:pt>
                <c:pt idx="2402">
                  <c:v>2402</c:v>
                </c:pt>
                <c:pt idx="2403">
                  <c:v>2403</c:v>
                </c:pt>
                <c:pt idx="2404">
                  <c:v>2404</c:v>
                </c:pt>
                <c:pt idx="2405">
                  <c:v>2405</c:v>
                </c:pt>
                <c:pt idx="2406">
                  <c:v>2406</c:v>
                </c:pt>
                <c:pt idx="2407">
                  <c:v>2407</c:v>
                </c:pt>
                <c:pt idx="2408">
                  <c:v>2408</c:v>
                </c:pt>
                <c:pt idx="2409">
                  <c:v>2409</c:v>
                </c:pt>
                <c:pt idx="2410">
                  <c:v>2410</c:v>
                </c:pt>
                <c:pt idx="2411">
                  <c:v>2411</c:v>
                </c:pt>
                <c:pt idx="2412">
                  <c:v>2412</c:v>
                </c:pt>
                <c:pt idx="2413">
                  <c:v>2413</c:v>
                </c:pt>
                <c:pt idx="2414">
                  <c:v>2414</c:v>
                </c:pt>
                <c:pt idx="2415">
                  <c:v>2415</c:v>
                </c:pt>
                <c:pt idx="2416">
                  <c:v>2416</c:v>
                </c:pt>
                <c:pt idx="2417">
                  <c:v>2417</c:v>
                </c:pt>
                <c:pt idx="2418">
                  <c:v>2418</c:v>
                </c:pt>
                <c:pt idx="2419">
                  <c:v>2419</c:v>
                </c:pt>
                <c:pt idx="2420">
                  <c:v>2420</c:v>
                </c:pt>
                <c:pt idx="2421">
                  <c:v>2421</c:v>
                </c:pt>
                <c:pt idx="2422">
                  <c:v>2422</c:v>
                </c:pt>
                <c:pt idx="2423">
                  <c:v>2423</c:v>
                </c:pt>
                <c:pt idx="2424">
                  <c:v>2424</c:v>
                </c:pt>
                <c:pt idx="2425">
                  <c:v>2425</c:v>
                </c:pt>
                <c:pt idx="2426">
                  <c:v>2426</c:v>
                </c:pt>
                <c:pt idx="2427">
                  <c:v>2427</c:v>
                </c:pt>
                <c:pt idx="2428">
                  <c:v>2428</c:v>
                </c:pt>
                <c:pt idx="2429">
                  <c:v>2429</c:v>
                </c:pt>
                <c:pt idx="2430">
                  <c:v>2430</c:v>
                </c:pt>
                <c:pt idx="2431">
                  <c:v>2431</c:v>
                </c:pt>
                <c:pt idx="2432">
                  <c:v>2432</c:v>
                </c:pt>
                <c:pt idx="2433">
                  <c:v>2433</c:v>
                </c:pt>
                <c:pt idx="2434">
                  <c:v>2434</c:v>
                </c:pt>
                <c:pt idx="2435">
                  <c:v>2435</c:v>
                </c:pt>
                <c:pt idx="2436">
                  <c:v>2436</c:v>
                </c:pt>
                <c:pt idx="2437">
                  <c:v>2437</c:v>
                </c:pt>
                <c:pt idx="2438">
                  <c:v>2438</c:v>
                </c:pt>
                <c:pt idx="2439">
                  <c:v>2439</c:v>
                </c:pt>
                <c:pt idx="2440">
                  <c:v>2440</c:v>
                </c:pt>
                <c:pt idx="2441">
                  <c:v>2441</c:v>
                </c:pt>
                <c:pt idx="2442">
                  <c:v>2442</c:v>
                </c:pt>
                <c:pt idx="2443">
                  <c:v>2443</c:v>
                </c:pt>
                <c:pt idx="2444">
                  <c:v>2444</c:v>
                </c:pt>
                <c:pt idx="2445">
                  <c:v>2445</c:v>
                </c:pt>
                <c:pt idx="2446">
                  <c:v>2446</c:v>
                </c:pt>
                <c:pt idx="2447">
                  <c:v>2447</c:v>
                </c:pt>
                <c:pt idx="2448">
                  <c:v>2448</c:v>
                </c:pt>
                <c:pt idx="2449">
                  <c:v>2449</c:v>
                </c:pt>
                <c:pt idx="2450">
                  <c:v>2450</c:v>
                </c:pt>
                <c:pt idx="2451">
                  <c:v>2451</c:v>
                </c:pt>
                <c:pt idx="2452">
                  <c:v>2452</c:v>
                </c:pt>
                <c:pt idx="2453">
                  <c:v>2453</c:v>
                </c:pt>
                <c:pt idx="2454">
                  <c:v>2454</c:v>
                </c:pt>
                <c:pt idx="2455">
                  <c:v>2455</c:v>
                </c:pt>
                <c:pt idx="2456">
                  <c:v>2456</c:v>
                </c:pt>
                <c:pt idx="2457">
                  <c:v>2457</c:v>
                </c:pt>
                <c:pt idx="2458">
                  <c:v>2458</c:v>
                </c:pt>
                <c:pt idx="2459">
                  <c:v>2459</c:v>
                </c:pt>
                <c:pt idx="2460">
                  <c:v>2460</c:v>
                </c:pt>
                <c:pt idx="2461">
                  <c:v>2461</c:v>
                </c:pt>
                <c:pt idx="2462">
                  <c:v>2462</c:v>
                </c:pt>
                <c:pt idx="2463">
                  <c:v>2463</c:v>
                </c:pt>
                <c:pt idx="2464">
                  <c:v>2464</c:v>
                </c:pt>
                <c:pt idx="2465">
                  <c:v>2465</c:v>
                </c:pt>
                <c:pt idx="2466">
                  <c:v>2466</c:v>
                </c:pt>
                <c:pt idx="2467">
                  <c:v>2467</c:v>
                </c:pt>
                <c:pt idx="2468">
                  <c:v>2468</c:v>
                </c:pt>
                <c:pt idx="2469">
                  <c:v>2469</c:v>
                </c:pt>
                <c:pt idx="2470">
                  <c:v>2470</c:v>
                </c:pt>
                <c:pt idx="2471">
                  <c:v>2471</c:v>
                </c:pt>
                <c:pt idx="2472">
                  <c:v>2472</c:v>
                </c:pt>
                <c:pt idx="2473">
                  <c:v>2473</c:v>
                </c:pt>
                <c:pt idx="2474">
                  <c:v>2474</c:v>
                </c:pt>
                <c:pt idx="2475">
                  <c:v>2475</c:v>
                </c:pt>
                <c:pt idx="2476">
                  <c:v>2476</c:v>
                </c:pt>
                <c:pt idx="2477">
                  <c:v>2477</c:v>
                </c:pt>
                <c:pt idx="2478">
                  <c:v>2478</c:v>
                </c:pt>
                <c:pt idx="2479">
                  <c:v>2479</c:v>
                </c:pt>
                <c:pt idx="2480">
                  <c:v>2480</c:v>
                </c:pt>
                <c:pt idx="2481">
                  <c:v>2481</c:v>
                </c:pt>
                <c:pt idx="2482">
                  <c:v>2482</c:v>
                </c:pt>
                <c:pt idx="2483">
                  <c:v>2483</c:v>
                </c:pt>
                <c:pt idx="2484">
                  <c:v>2484</c:v>
                </c:pt>
                <c:pt idx="2485">
                  <c:v>2485</c:v>
                </c:pt>
                <c:pt idx="2486">
                  <c:v>2486</c:v>
                </c:pt>
                <c:pt idx="2487">
                  <c:v>2487</c:v>
                </c:pt>
                <c:pt idx="2488">
                  <c:v>2488</c:v>
                </c:pt>
                <c:pt idx="2489">
                  <c:v>2489</c:v>
                </c:pt>
                <c:pt idx="2490">
                  <c:v>2490</c:v>
                </c:pt>
                <c:pt idx="2491">
                  <c:v>2491</c:v>
                </c:pt>
                <c:pt idx="2492">
                  <c:v>2492</c:v>
                </c:pt>
                <c:pt idx="2493">
                  <c:v>2493</c:v>
                </c:pt>
                <c:pt idx="2494">
                  <c:v>2494</c:v>
                </c:pt>
                <c:pt idx="2495">
                  <c:v>2495</c:v>
                </c:pt>
                <c:pt idx="2496">
                  <c:v>2496</c:v>
                </c:pt>
                <c:pt idx="2497">
                  <c:v>2497</c:v>
                </c:pt>
                <c:pt idx="2498">
                  <c:v>2498</c:v>
                </c:pt>
                <c:pt idx="2499">
                  <c:v>2499</c:v>
                </c:pt>
                <c:pt idx="2500">
                  <c:v>2500</c:v>
                </c:pt>
                <c:pt idx="2501">
                  <c:v>2501</c:v>
                </c:pt>
                <c:pt idx="2502">
                  <c:v>2502</c:v>
                </c:pt>
                <c:pt idx="2503">
                  <c:v>2503</c:v>
                </c:pt>
                <c:pt idx="2504">
                  <c:v>2504</c:v>
                </c:pt>
                <c:pt idx="2505">
                  <c:v>2505</c:v>
                </c:pt>
                <c:pt idx="2506">
                  <c:v>2506</c:v>
                </c:pt>
                <c:pt idx="2507">
                  <c:v>2507</c:v>
                </c:pt>
                <c:pt idx="2508">
                  <c:v>2508</c:v>
                </c:pt>
                <c:pt idx="2509">
                  <c:v>2509</c:v>
                </c:pt>
                <c:pt idx="2510">
                  <c:v>2510</c:v>
                </c:pt>
                <c:pt idx="2511">
                  <c:v>2511</c:v>
                </c:pt>
                <c:pt idx="2512">
                  <c:v>2512</c:v>
                </c:pt>
                <c:pt idx="2513">
                  <c:v>2513</c:v>
                </c:pt>
                <c:pt idx="2514">
                  <c:v>2514</c:v>
                </c:pt>
                <c:pt idx="2515">
                  <c:v>2515</c:v>
                </c:pt>
                <c:pt idx="2516">
                  <c:v>2516</c:v>
                </c:pt>
                <c:pt idx="2517">
                  <c:v>2517</c:v>
                </c:pt>
                <c:pt idx="2518">
                  <c:v>2518</c:v>
                </c:pt>
                <c:pt idx="2519">
                  <c:v>2519</c:v>
                </c:pt>
                <c:pt idx="2520">
                  <c:v>2520</c:v>
                </c:pt>
                <c:pt idx="2521">
                  <c:v>2521</c:v>
                </c:pt>
                <c:pt idx="2522">
                  <c:v>2522</c:v>
                </c:pt>
                <c:pt idx="2523">
                  <c:v>2523</c:v>
                </c:pt>
                <c:pt idx="2524">
                  <c:v>2524</c:v>
                </c:pt>
                <c:pt idx="2525">
                  <c:v>2525</c:v>
                </c:pt>
                <c:pt idx="2526">
                  <c:v>2526</c:v>
                </c:pt>
                <c:pt idx="2527">
                  <c:v>2527</c:v>
                </c:pt>
                <c:pt idx="2528">
                  <c:v>2528</c:v>
                </c:pt>
                <c:pt idx="2529">
                  <c:v>2529</c:v>
                </c:pt>
                <c:pt idx="2530">
                  <c:v>2530</c:v>
                </c:pt>
                <c:pt idx="2531">
                  <c:v>2531</c:v>
                </c:pt>
                <c:pt idx="2532">
                  <c:v>2532</c:v>
                </c:pt>
                <c:pt idx="2533">
                  <c:v>2533</c:v>
                </c:pt>
                <c:pt idx="2534">
                  <c:v>2534</c:v>
                </c:pt>
                <c:pt idx="2535">
                  <c:v>2535</c:v>
                </c:pt>
                <c:pt idx="2536">
                  <c:v>2536</c:v>
                </c:pt>
                <c:pt idx="2537">
                  <c:v>2537</c:v>
                </c:pt>
                <c:pt idx="2538">
                  <c:v>2538</c:v>
                </c:pt>
                <c:pt idx="2539">
                  <c:v>2539</c:v>
                </c:pt>
                <c:pt idx="2540">
                  <c:v>2540</c:v>
                </c:pt>
                <c:pt idx="2541">
                  <c:v>2541</c:v>
                </c:pt>
                <c:pt idx="2542">
                  <c:v>2542</c:v>
                </c:pt>
                <c:pt idx="2543">
                  <c:v>2543</c:v>
                </c:pt>
                <c:pt idx="2544">
                  <c:v>2544</c:v>
                </c:pt>
                <c:pt idx="2545">
                  <c:v>2545</c:v>
                </c:pt>
                <c:pt idx="2546">
                  <c:v>2546</c:v>
                </c:pt>
                <c:pt idx="2547">
                  <c:v>2547</c:v>
                </c:pt>
                <c:pt idx="2548">
                  <c:v>2548</c:v>
                </c:pt>
                <c:pt idx="2549">
                  <c:v>2549</c:v>
                </c:pt>
                <c:pt idx="2550">
                  <c:v>2550</c:v>
                </c:pt>
                <c:pt idx="2551">
                  <c:v>2551</c:v>
                </c:pt>
                <c:pt idx="2552">
                  <c:v>2552</c:v>
                </c:pt>
                <c:pt idx="2553">
                  <c:v>2553</c:v>
                </c:pt>
                <c:pt idx="2554">
                  <c:v>2554</c:v>
                </c:pt>
                <c:pt idx="2555">
                  <c:v>2555</c:v>
                </c:pt>
                <c:pt idx="2556">
                  <c:v>2556</c:v>
                </c:pt>
                <c:pt idx="2557">
                  <c:v>2557</c:v>
                </c:pt>
                <c:pt idx="2558">
                  <c:v>2558</c:v>
                </c:pt>
                <c:pt idx="2559">
                  <c:v>2559</c:v>
                </c:pt>
                <c:pt idx="2560">
                  <c:v>2560</c:v>
                </c:pt>
                <c:pt idx="2561">
                  <c:v>2561</c:v>
                </c:pt>
                <c:pt idx="2562">
                  <c:v>2562</c:v>
                </c:pt>
                <c:pt idx="2563">
                  <c:v>2563</c:v>
                </c:pt>
                <c:pt idx="2564">
                  <c:v>2564</c:v>
                </c:pt>
                <c:pt idx="2565">
                  <c:v>2565</c:v>
                </c:pt>
                <c:pt idx="2566">
                  <c:v>2566</c:v>
                </c:pt>
                <c:pt idx="2567">
                  <c:v>2567</c:v>
                </c:pt>
                <c:pt idx="2568">
                  <c:v>2568</c:v>
                </c:pt>
                <c:pt idx="2569">
                  <c:v>2569</c:v>
                </c:pt>
                <c:pt idx="2570">
                  <c:v>2570</c:v>
                </c:pt>
                <c:pt idx="2571">
                  <c:v>2571</c:v>
                </c:pt>
                <c:pt idx="2572">
                  <c:v>2572</c:v>
                </c:pt>
                <c:pt idx="2573">
                  <c:v>2573</c:v>
                </c:pt>
                <c:pt idx="2574">
                  <c:v>2574</c:v>
                </c:pt>
                <c:pt idx="2575">
                  <c:v>2575</c:v>
                </c:pt>
                <c:pt idx="2576">
                  <c:v>2576</c:v>
                </c:pt>
                <c:pt idx="2577">
                  <c:v>2577</c:v>
                </c:pt>
                <c:pt idx="2578">
                  <c:v>2578</c:v>
                </c:pt>
                <c:pt idx="2579">
                  <c:v>2579</c:v>
                </c:pt>
                <c:pt idx="2580">
                  <c:v>2580</c:v>
                </c:pt>
                <c:pt idx="2581">
                  <c:v>2581</c:v>
                </c:pt>
                <c:pt idx="2582">
                  <c:v>2582</c:v>
                </c:pt>
                <c:pt idx="2583">
                  <c:v>2583</c:v>
                </c:pt>
                <c:pt idx="2584">
                  <c:v>2584</c:v>
                </c:pt>
                <c:pt idx="2585">
                  <c:v>2585</c:v>
                </c:pt>
                <c:pt idx="2586">
                  <c:v>2586</c:v>
                </c:pt>
                <c:pt idx="2587">
                  <c:v>2587</c:v>
                </c:pt>
                <c:pt idx="2588">
                  <c:v>2588</c:v>
                </c:pt>
                <c:pt idx="2589">
                  <c:v>2589</c:v>
                </c:pt>
                <c:pt idx="2590">
                  <c:v>2590</c:v>
                </c:pt>
                <c:pt idx="2591">
                  <c:v>2591</c:v>
                </c:pt>
                <c:pt idx="2592">
                  <c:v>2592</c:v>
                </c:pt>
                <c:pt idx="2593">
                  <c:v>2593</c:v>
                </c:pt>
                <c:pt idx="2594">
                  <c:v>2594</c:v>
                </c:pt>
                <c:pt idx="2595">
                  <c:v>2595</c:v>
                </c:pt>
                <c:pt idx="2596">
                  <c:v>2596</c:v>
                </c:pt>
                <c:pt idx="2597">
                  <c:v>2597</c:v>
                </c:pt>
                <c:pt idx="2598">
                  <c:v>2598</c:v>
                </c:pt>
                <c:pt idx="2599">
                  <c:v>2599</c:v>
                </c:pt>
                <c:pt idx="2600">
                  <c:v>2600</c:v>
                </c:pt>
                <c:pt idx="2601">
                  <c:v>2601</c:v>
                </c:pt>
                <c:pt idx="2602">
                  <c:v>2602</c:v>
                </c:pt>
                <c:pt idx="2603">
                  <c:v>2603</c:v>
                </c:pt>
                <c:pt idx="2604">
                  <c:v>2604</c:v>
                </c:pt>
                <c:pt idx="2605">
                  <c:v>2605</c:v>
                </c:pt>
                <c:pt idx="2606">
                  <c:v>2606</c:v>
                </c:pt>
                <c:pt idx="2607">
                  <c:v>2607</c:v>
                </c:pt>
                <c:pt idx="2608">
                  <c:v>2608</c:v>
                </c:pt>
                <c:pt idx="2609">
                  <c:v>2609</c:v>
                </c:pt>
                <c:pt idx="2610">
                  <c:v>2610</c:v>
                </c:pt>
                <c:pt idx="2611">
                  <c:v>2611</c:v>
                </c:pt>
                <c:pt idx="2612">
                  <c:v>2612</c:v>
                </c:pt>
                <c:pt idx="2613">
                  <c:v>2613</c:v>
                </c:pt>
                <c:pt idx="2614">
                  <c:v>2614</c:v>
                </c:pt>
                <c:pt idx="2615">
                  <c:v>2615</c:v>
                </c:pt>
                <c:pt idx="2616">
                  <c:v>2616</c:v>
                </c:pt>
                <c:pt idx="2617">
                  <c:v>2617</c:v>
                </c:pt>
                <c:pt idx="2618">
                  <c:v>2618</c:v>
                </c:pt>
                <c:pt idx="2619">
                  <c:v>2619</c:v>
                </c:pt>
                <c:pt idx="2620">
                  <c:v>2620</c:v>
                </c:pt>
                <c:pt idx="2621">
                  <c:v>2621</c:v>
                </c:pt>
                <c:pt idx="2622">
                  <c:v>2622</c:v>
                </c:pt>
                <c:pt idx="2623">
                  <c:v>2623</c:v>
                </c:pt>
                <c:pt idx="2624">
                  <c:v>2624</c:v>
                </c:pt>
                <c:pt idx="2625">
                  <c:v>2625</c:v>
                </c:pt>
                <c:pt idx="2626">
                  <c:v>2626</c:v>
                </c:pt>
                <c:pt idx="2627">
                  <c:v>2627</c:v>
                </c:pt>
                <c:pt idx="2628">
                  <c:v>2628</c:v>
                </c:pt>
                <c:pt idx="2629">
                  <c:v>2629</c:v>
                </c:pt>
                <c:pt idx="2630">
                  <c:v>2630</c:v>
                </c:pt>
                <c:pt idx="2631">
                  <c:v>2631</c:v>
                </c:pt>
                <c:pt idx="2632">
                  <c:v>2632</c:v>
                </c:pt>
                <c:pt idx="2633">
                  <c:v>2633</c:v>
                </c:pt>
                <c:pt idx="2634">
                  <c:v>2634</c:v>
                </c:pt>
                <c:pt idx="2635">
                  <c:v>2635</c:v>
                </c:pt>
                <c:pt idx="2636">
                  <c:v>2636</c:v>
                </c:pt>
                <c:pt idx="2637">
                  <c:v>2637</c:v>
                </c:pt>
                <c:pt idx="2638">
                  <c:v>2638</c:v>
                </c:pt>
                <c:pt idx="2639">
                  <c:v>2639</c:v>
                </c:pt>
                <c:pt idx="2640">
                  <c:v>2640</c:v>
                </c:pt>
                <c:pt idx="2641">
                  <c:v>2641</c:v>
                </c:pt>
                <c:pt idx="2642">
                  <c:v>2642</c:v>
                </c:pt>
                <c:pt idx="2643">
                  <c:v>2643</c:v>
                </c:pt>
                <c:pt idx="2644">
                  <c:v>2644</c:v>
                </c:pt>
                <c:pt idx="2645">
                  <c:v>2645</c:v>
                </c:pt>
                <c:pt idx="2646">
                  <c:v>2646</c:v>
                </c:pt>
                <c:pt idx="2647">
                  <c:v>2647</c:v>
                </c:pt>
                <c:pt idx="2648">
                  <c:v>2648</c:v>
                </c:pt>
                <c:pt idx="2649">
                  <c:v>2649</c:v>
                </c:pt>
                <c:pt idx="2650">
                  <c:v>2650</c:v>
                </c:pt>
                <c:pt idx="2651">
                  <c:v>2651</c:v>
                </c:pt>
                <c:pt idx="2652">
                  <c:v>2652</c:v>
                </c:pt>
                <c:pt idx="2653">
                  <c:v>2653</c:v>
                </c:pt>
                <c:pt idx="2654">
                  <c:v>2654</c:v>
                </c:pt>
                <c:pt idx="2655">
                  <c:v>2655</c:v>
                </c:pt>
                <c:pt idx="2656">
                  <c:v>2656</c:v>
                </c:pt>
                <c:pt idx="2657">
                  <c:v>2657</c:v>
                </c:pt>
                <c:pt idx="2658">
                  <c:v>2658</c:v>
                </c:pt>
                <c:pt idx="2659">
                  <c:v>2659</c:v>
                </c:pt>
                <c:pt idx="2660">
                  <c:v>2660</c:v>
                </c:pt>
                <c:pt idx="2661">
                  <c:v>2661</c:v>
                </c:pt>
                <c:pt idx="2662">
                  <c:v>2662</c:v>
                </c:pt>
                <c:pt idx="2663">
                  <c:v>2663</c:v>
                </c:pt>
                <c:pt idx="2664">
                  <c:v>2664</c:v>
                </c:pt>
                <c:pt idx="2665">
                  <c:v>2665</c:v>
                </c:pt>
                <c:pt idx="2666">
                  <c:v>2666</c:v>
                </c:pt>
                <c:pt idx="2667">
                  <c:v>2667</c:v>
                </c:pt>
                <c:pt idx="2668">
                  <c:v>2668</c:v>
                </c:pt>
                <c:pt idx="2669">
                  <c:v>2669</c:v>
                </c:pt>
                <c:pt idx="2670">
                  <c:v>2670</c:v>
                </c:pt>
                <c:pt idx="2671">
                  <c:v>2671</c:v>
                </c:pt>
                <c:pt idx="2672">
                  <c:v>2672</c:v>
                </c:pt>
                <c:pt idx="2673">
                  <c:v>2673</c:v>
                </c:pt>
                <c:pt idx="2674">
                  <c:v>2674</c:v>
                </c:pt>
                <c:pt idx="2675">
                  <c:v>2675</c:v>
                </c:pt>
                <c:pt idx="2676">
                  <c:v>2676</c:v>
                </c:pt>
                <c:pt idx="2677">
                  <c:v>2677</c:v>
                </c:pt>
                <c:pt idx="2678">
                  <c:v>2678</c:v>
                </c:pt>
                <c:pt idx="2679">
                  <c:v>2679</c:v>
                </c:pt>
                <c:pt idx="2680">
                  <c:v>2680</c:v>
                </c:pt>
                <c:pt idx="2681">
                  <c:v>2681</c:v>
                </c:pt>
                <c:pt idx="2682">
                  <c:v>2682</c:v>
                </c:pt>
                <c:pt idx="2683">
                  <c:v>2683</c:v>
                </c:pt>
                <c:pt idx="2684">
                  <c:v>2684</c:v>
                </c:pt>
                <c:pt idx="2685">
                  <c:v>2685</c:v>
                </c:pt>
                <c:pt idx="2686">
                  <c:v>2686</c:v>
                </c:pt>
                <c:pt idx="2687">
                  <c:v>2687</c:v>
                </c:pt>
                <c:pt idx="2688">
                  <c:v>2688</c:v>
                </c:pt>
                <c:pt idx="2689">
                  <c:v>2689</c:v>
                </c:pt>
                <c:pt idx="2690">
                  <c:v>2690</c:v>
                </c:pt>
                <c:pt idx="2691">
                  <c:v>2691</c:v>
                </c:pt>
                <c:pt idx="2692">
                  <c:v>2692</c:v>
                </c:pt>
                <c:pt idx="2693">
                  <c:v>2693</c:v>
                </c:pt>
                <c:pt idx="2694">
                  <c:v>2694</c:v>
                </c:pt>
                <c:pt idx="2695">
                  <c:v>2695</c:v>
                </c:pt>
                <c:pt idx="2696">
                  <c:v>2696</c:v>
                </c:pt>
                <c:pt idx="2697">
                  <c:v>2697</c:v>
                </c:pt>
                <c:pt idx="2698">
                  <c:v>2698</c:v>
                </c:pt>
                <c:pt idx="2699">
                  <c:v>2699</c:v>
                </c:pt>
                <c:pt idx="2700">
                  <c:v>2700</c:v>
                </c:pt>
                <c:pt idx="2701">
                  <c:v>2701</c:v>
                </c:pt>
                <c:pt idx="2702">
                  <c:v>2702</c:v>
                </c:pt>
                <c:pt idx="2703">
                  <c:v>2703</c:v>
                </c:pt>
                <c:pt idx="2704">
                  <c:v>2704</c:v>
                </c:pt>
                <c:pt idx="2705">
                  <c:v>2705</c:v>
                </c:pt>
                <c:pt idx="2706">
                  <c:v>2706</c:v>
                </c:pt>
                <c:pt idx="2707">
                  <c:v>2707</c:v>
                </c:pt>
                <c:pt idx="2708">
                  <c:v>2708</c:v>
                </c:pt>
                <c:pt idx="2709">
                  <c:v>2709</c:v>
                </c:pt>
                <c:pt idx="2710">
                  <c:v>2710</c:v>
                </c:pt>
                <c:pt idx="2711">
                  <c:v>2711</c:v>
                </c:pt>
                <c:pt idx="2712">
                  <c:v>2712</c:v>
                </c:pt>
                <c:pt idx="2713">
                  <c:v>2713</c:v>
                </c:pt>
                <c:pt idx="2714">
                  <c:v>2714</c:v>
                </c:pt>
                <c:pt idx="2715">
                  <c:v>2715</c:v>
                </c:pt>
                <c:pt idx="2716">
                  <c:v>2716</c:v>
                </c:pt>
                <c:pt idx="2717">
                  <c:v>2717</c:v>
                </c:pt>
                <c:pt idx="2718">
                  <c:v>2718</c:v>
                </c:pt>
                <c:pt idx="2719">
                  <c:v>2719</c:v>
                </c:pt>
                <c:pt idx="2720">
                  <c:v>2720</c:v>
                </c:pt>
                <c:pt idx="2721">
                  <c:v>2721</c:v>
                </c:pt>
                <c:pt idx="2722">
                  <c:v>2722</c:v>
                </c:pt>
                <c:pt idx="2723">
                  <c:v>2723</c:v>
                </c:pt>
                <c:pt idx="2724">
                  <c:v>2724</c:v>
                </c:pt>
                <c:pt idx="2725">
                  <c:v>2725</c:v>
                </c:pt>
                <c:pt idx="2726">
                  <c:v>2726</c:v>
                </c:pt>
                <c:pt idx="2727">
                  <c:v>2727</c:v>
                </c:pt>
                <c:pt idx="2728">
                  <c:v>2728</c:v>
                </c:pt>
                <c:pt idx="2729">
                  <c:v>2729</c:v>
                </c:pt>
                <c:pt idx="2730">
                  <c:v>2730</c:v>
                </c:pt>
                <c:pt idx="2731">
                  <c:v>2731</c:v>
                </c:pt>
                <c:pt idx="2732">
                  <c:v>2732</c:v>
                </c:pt>
                <c:pt idx="2733">
                  <c:v>2733</c:v>
                </c:pt>
                <c:pt idx="2734">
                  <c:v>2734</c:v>
                </c:pt>
                <c:pt idx="2735">
                  <c:v>2735</c:v>
                </c:pt>
                <c:pt idx="2736">
                  <c:v>2736</c:v>
                </c:pt>
                <c:pt idx="2737">
                  <c:v>2737</c:v>
                </c:pt>
                <c:pt idx="2738">
                  <c:v>2738</c:v>
                </c:pt>
                <c:pt idx="2739">
                  <c:v>2739</c:v>
                </c:pt>
                <c:pt idx="2740">
                  <c:v>2740</c:v>
                </c:pt>
                <c:pt idx="2741">
                  <c:v>2741</c:v>
                </c:pt>
                <c:pt idx="2742">
                  <c:v>2742</c:v>
                </c:pt>
                <c:pt idx="2743">
                  <c:v>2743</c:v>
                </c:pt>
                <c:pt idx="2744">
                  <c:v>2744</c:v>
                </c:pt>
                <c:pt idx="2745">
                  <c:v>2745</c:v>
                </c:pt>
                <c:pt idx="2746">
                  <c:v>2746</c:v>
                </c:pt>
                <c:pt idx="2747">
                  <c:v>2747</c:v>
                </c:pt>
                <c:pt idx="2748">
                  <c:v>2748</c:v>
                </c:pt>
                <c:pt idx="2749">
                  <c:v>2749</c:v>
                </c:pt>
                <c:pt idx="2750">
                  <c:v>2750</c:v>
                </c:pt>
                <c:pt idx="2751">
                  <c:v>2751</c:v>
                </c:pt>
                <c:pt idx="2752">
                  <c:v>2752</c:v>
                </c:pt>
                <c:pt idx="2753">
                  <c:v>2753</c:v>
                </c:pt>
                <c:pt idx="2754">
                  <c:v>2754</c:v>
                </c:pt>
                <c:pt idx="2755">
                  <c:v>2755</c:v>
                </c:pt>
                <c:pt idx="2756">
                  <c:v>2756</c:v>
                </c:pt>
                <c:pt idx="2757">
                  <c:v>2757</c:v>
                </c:pt>
                <c:pt idx="2758">
                  <c:v>2758</c:v>
                </c:pt>
                <c:pt idx="2759">
                  <c:v>2759</c:v>
                </c:pt>
                <c:pt idx="2760">
                  <c:v>2760</c:v>
                </c:pt>
                <c:pt idx="2761">
                  <c:v>2761</c:v>
                </c:pt>
                <c:pt idx="2762">
                  <c:v>2762</c:v>
                </c:pt>
                <c:pt idx="2763">
                  <c:v>2763</c:v>
                </c:pt>
                <c:pt idx="2764">
                  <c:v>2764</c:v>
                </c:pt>
                <c:pt idx="2765">
                  <c:v>2765</c:v>
                </c:pt>
                <c:pt idx="2766">
                  <c:v>2766</c:v>
                </c:pt>
                <c:pt idx="2767">
                  <c:v>2767</c:v>
                </c:pt>
                <c:pt idx="2768">
                  <c:v>2768</c:v>
                </c:pt>
                <c:pt idx="2769">
                  <c:v>2769</c:v>
                </c:pt>
                <c:pt idx="2770">
                  <c:v>2770</c:v>
                </c:pt>
                <c:pt idx="2771">
                  <c:v>2771</c:v>
                </c:pt>
                <c:pt idx="2772">
                  <c:v>2772</c:v>
                </c:pt>
                <c:pt idx="2773">
                  <c:v>2773</c:v>
                </c:pt>
                <c:pt idx="2774">
                  <c:v>2774</c:v>
                </c:pt>
                <c:pt idx="2775">
                  <c:v>2775</c:v>
                </c:pt>
                <c:pt idx="2776">
                  <c:v>2776</c:v>
                </c:pt>
                <c:pt idx="2777">
                  <c:v>2777</c:v>
                </c:pt>
                <c:pt idx="2778">
                  <c:v>2778</c:v>
                </c:pt>
                <c:pt idx="2779">
                  <c:v>2779</c:v>
                </c:pt>
                <c:pt idx="2780">
                  <c:v>2780</c:v>
                </c:pt>
                <c:pt idx="2781">
                  <c:v>2781</c:v>
                </c:pt>
                <c:pt idx="2782">
                  <c:v>2782</c:v>
                </c:pt>
                <c:pt idx="2783">
                  <c:v>2783</c:v>
                </c:pt>
                <c:pt idx="2784">
                  <c:v>2784</c:v>
                </c:pt>
                <c:pt idx="2785">
                  <c:v>2785</c:v>
                </c:pt>
                <c:pt idx="2786">
                  <c:v>2786</c:v>
                </c:pt>
                <c:pt idx="2787">
                  <c:v>2787</c:v>
                </c:pt>
                <c:pt idx="2788">
                  <c:v>2788</c:v>
                </c:pt>
                <c:pt idx="2789">
                  <c:v>2789</c:v>
                </c:pt>
                <c:pt idx="2790">
                  <c:v>2790</c:v>
                </c:pt>
                <c:pt idx="2791">
                  <c:v>2791</c:v>
                </c:pt>
                <c:pt idx="2792">
                  <c:v>2792</c:v>
                </c:pt>
                <c:pt idx="2793">
                  <c:v>2793</c:v>
                </c:pt>
                <c:pt idx="2794">
                  <c:v>2794</c:v>
                </c:pt>
                <c:pt idx="2795">
                  <c:v>2795</c:v>
                </c:pt>
                <c:pt idx="2796">
                  <c:v>2796</c:v>
                </c:pt>
                <c:pt idx="2797">
                  <c:v>2797</c:v>
                </c:pt>
                <c:pt idx="2798">
                  <c:v>2798</c:v>
                </c:pt>
                <c:pt idx="2799">
                  <c:v>2799</c:v>
                </c:pt>
                <c:pt idx="2800">
                  <c:v>2800</c:v>
                </c:pt>
                <c:pt idx="2801">
                  <c:v>2801</c:v>
                </c:pt>
                <c:pt idx="2802">
                  <c:v>2802</c:v>
                </c:pt>
                <c:pt idx="2803">
                  <c:v>2803</c:v>
                </c:pt>
                <c:pt idx="2804">
                  <c:v>2804</c:v>
                </c:pt>
                <c:pt idx="2805">
                  <c:v>2805</c:v>
                </c:pt>
                <c:pt idx="2806">
                  <c:v>2806</c:v>
                </c:pt>
                <c:pt idx="2807">
                  <c:v>2807</c:v>
                </c:pt>
                <c:pt idx="2808">
                  <c:v>2808</c:v>
                </c:pt>
                <c:pt idx="2809">
                  <c:v>2809</c:v>
                </c:pt>
                <c:pt idx="2810">
                  <c:v>2810</c:v>
                </c:pt>
                <c:pt idx="2811">
                  <c:v>2811</c:v>
                </c:pt>
                <c:pt idx="2812">
                  <c:v>2812</c:v>
                </c:pt>
                <c:pt idx="2813">
                  <c:v>2813</c:v>
                </c:pt>
                <c:pt idx="2814">
                  <c:v>2814</c:v>
                </c:pt>
                <c:pt idx="2815">
                  <c:v>2815</c:v>
                </c:pt>
                <c:pt idx="2816">
                  <c:v>2816</c:v>
                </c:pt>
                <c:pt idx="2817">
                  <c:v>2817</c:v>
                </c:pt>
                <c:pt idx="2818">
                  <c:v>2818</c:v>
                </c:pt>
                <c:pt idx="2819">
                  <c:v>2819</c:v>
                </c:pt>
                <c:pt idx="2820">
                  <c:v>2820</c:v>
                </c:pt>
                <c:pt idx="2821">
                  <c:v>2821</c:v>
                </c:pt>
                <c:pt idx="2822">
                  <c:v>2822</c:v>
                </c:pt>
                <c:pt idx="2823">
                  <c:v>2823</c:v>
                </c:pt>
                <c:pt idx="2824">
                  <c:v>2824</c:v>
                </c:pt>
                <c:pt idx="2825">
                  <c:v>2825</c:v>
                </c:pt>
                <c:pt idx="2826">
                  <c:v>2826</c:v>
                </c:pt>
                <c:pt idx="2827">
                  <c:v>2827</c:v>
                </c:pt>
                <c:pt idx="2828">
                  <c:v>2828</c:v>
                </c:pt>
                <c:pt idx="2829">
                  <c:v>2829</c:v>
                </c:pt>
                <c:pt idx="2830">
                  <c:v>2830</c:v>
                </c:pt>
                <c:pt idx="2831">
                  <c:v>2831</c:v>
                </c:pt>
                <c:pt idx="2832">
                  <c:v>2832</c:v>
                </c:pt>
                <c:pt idx="2833">
                  <c:v>2833</c:v>
                </c:pt>
                <c:pt idx="2834">
                  <c:v>2834</c:v>
                </c:pt>
                <c:pt idx="2835">
                  <c:v>2835</c:v>
                </c:pt>
                <c:pt idx="2836">
                  <c:v>2836</c:v>
                </c:pt>
                <c:pt idx="2837">
                  <c:v>2837</c:v>
                </c:pt>
                <c:pt idx="2838">
                  <c:v>2838</c:v>
                </c:pt>
                <c:pt idx="2839">
                  <c:v>2839</c:v>
                </c:pt>
                <c:pt idx="2840">
                  <c:v>2840</c:v>
                </c:pt>
                <c:pt idx="2841">
                  <c:v>2841</c:v>
                </c:pt>
                <c:pt idx="2842">
                  <c:v>2842</c:v>
                </c:pt>
                <c:pt idx="2843">
                  <c:v>2843</c:v>
                </c:pt>
                <c:pt idx="2844">
                  <c:v>2844</c:v>
                </c:pt>
                <c:pt idx="2845">
                  <c:v>2845</c:v>
                </c:pt>
                <c:pt idx="2846">
                  <c:v>2846</c:v>
                </c:pt>
                <c:pt idx="2847">
                  <c:v>2847</c:v>
                </c:pt>
                <c:pt idx="2848">
                  <c:v>2848</c:v>
                </c:pt>
                <c:pt idx="2849">
                  <c:v>2849</c:v>
                </c:pt>
                <c:pt idx="2850">
                  <c:v>2850</c:v>
                </c:pt>
                <c:pt idx="2851">
                  <c:v>2851</c:v>
                </c:pt>
                <c:pt idx="2852">
                  <c:v>2852</c:v>
                </c:pt>
                <c:pt idx="2853">
                  <c:v>2853</c:v>
                </c:pt>
                <c:pt idx="2854">
                  <c:v>2854</c:v>
                </c:pt>
                <c:pt idx="2855">
                  <c:v>2855</c:v>
                </c:pt>
                <c:pt idx="2856">
                  <c:v>2856</c:v>
                </c:pt>
                <c:pt idx="2857">
                  <c:v>2857</c:v>
                </c:pt>
                <c:pt idx="2858">
                  <c:v>2858</c:v>
                </c:pt>
                <c:pt idx="2859">
                  <c:v>2859</c:v>
                </c:pt>
                <c:pt idx="2860">
                  <c:v>2860</c:v>
                </c:pt>
                <c:pt idx="2861">
                  <c:v>2861</c:v>
                </c:pt>
                <c:pt idx="2862">
                  <c:v>2862</c:v>
                </c:pt>
                <c:pt idx="2863">
                  <c:v>2863</c:v>
                </c:pt>
                <c:pt idx="2864">
                  <c:v>2864</c:v>
                </c:pt>
                <c:pt idx="2865">
                  <c:v>2865</c:v>
                </c:pt>
                <c:pt idx="2866">
                  <c:v>2866</c:v>
                </c:pt>
                <c:pt idx="2867">
                  <c:v>2867</c:v>
                </c:pt>
                <c:pt idx="2868">
                  <c:v>2868</c:v>
                </c:pt>
                <c:pt idx="2869">
                  <c:v>2869</c:v>
                </c:pt>
                <c:pt idx="2870">
                  <c:v>2870</c:v>
                </c:pt>
                <c:pt idx="2871">
                  <c:v>2871</c:v>
                </c:pt>
                <c:pt idx="2872">
                  <c:v>2872</c:v>
                </c:pt>
                <c:pt idx="2873">
                  <c:v>2873</c:v>
                </c:pt>
                <c:pt idx="2874">
                  <c:v>2874</c:v>
                </c:pt>
                <c:pt idx="2875">
                  <c:v>2875</c:v>
                </c:pt>
                <c:pt idx="2876">
                  <c:v>2876</c:v>
                </c:pt>
                <c:pt idx="2877">
                  <c:v>2877</c:v>
                </c:pt>
                <c:pt idx="2878">
                  <c:v>2878</c:v>
                </c:pt>
                <c:pt idx="2879">
                  <c:v>2879</c:v>
                </c:pt>
                <c:pt idx="2880">
                  <c:v>2880</c:v>
                </c:pt>
                <c:pt idx="2881">
                  <c:v>2881</c:v>
                </c:pt>
                <c:pt idx="2882">
                  <c:v>2882</c:v>
                </c:pt>
                <c:pt idx="2883">
                  <c:v>2883</c:v>
                </c:pt>
                <c:pt idx="2884">
                  <c:v>2884</c:v>
                </c:pt>
                <c:pt idx="2885">
                  <c:v>2885</c:v>
                </c:pt>
                <c:pt idx="2886">
                  <c:v>2886</c:v>
                </c:pt>
                <c:pt idx="2887">
                  <c:v>2887</c:v>
                </c:pt>
                <c:pt idx="2888">
                  <c:v>2888</c:v>
                </c:pt>
                <c:pt idx="2889">
                  <c:v>2889</c:v>
                </c:pt>
                <c:pt idx="2890">
                  <c:v>2890</c:v>
                </c:pt>
                <c:pt idx="2891">
                  <c:v>2891</c:v>
                </c:pt>
                <c:pt idx="2892">
                  <c:v>2892</c:v>
                </c:pt>
                <c:pt idx="2893">
                  <c:v>2893</c:v>
                </c:pt>
                <c:pt idx="2894">
                  <c:v>2894</c:v>
                </c:pt>
                <c:pt idx="2895">
                  <c:v>2895</c:v>
                </c:pt>
                <c:pt idx="2896">
                  <c:v>2896</c:v>
                </c:pt>
                <c:pt idx="2897">
                  <c:v>2897</c:v>
                </c:pt>
                <c:pt idx="2898">
                  <c:v>2898</c:v>
                </c:pt>
                <c:pt idx="2899">
                  <c:v>2899</c:v>
                </c:pt>
                <c:pt idx="2900">
                  <c:v>2900</c:v>
                </c:pt>
                <c:pt idx="2901">
                  <c:v>2901</c:v>
                </c:pt>
                <c:pt idx="2902">
                  <c:v>2902</c:v>
                </c:pt>
                <c:pt idx="2903">
                  <c:v>2903</c:v>
                </c:pt>
                <c:pt idx="2904">
                  <c:v>2904</c:v>
                </c:pt>
                <c:pt idx="2905">
                  <c:v>2905</c:v>
                </c:pt>
                <c:pt idx="2906">
                  <c:v>2906</c:v>
                </c:pt>
                <c:pt idx="2907">
                  <c:v>2907</c:v>
                </c:pt>
                <c:pt idx="2908">
                  <c:v>2908</c:v>
                </c:pt>
                <c:pt idx="2909">
                  <c:v>2909</c:v>
                </c:pt>
                <c:pt idx="2910">
                  <c:v>2910</c:v>
                </c:pt>
                <c:pt idx="2911">
                  <c:v>2911</c:v>
                </c:pt>
                <c:pt idx="2912">
                  <c:v>2912</c:v>
                </c:pt>
                <c:pt idx="2913">
                  <c:v>2913</c:v>
                </c:pt>
                <c:pt idx="2914">
                  <c:v>2914</c:v>
                </c:pt>
                <c:pt idx="2915">
                  <c:v>2915</c:v>
                </c:pt>
                <c:pt idx="2916">
                  <c:v>2916</c:v>
                </c:pt>
                <c:pt idx="2917">
                  <c:v>2917</c:v>
                </c:pt>
                <c:pt idx="2918">
                  <c:v>2918</c:v>
                </c:pt>
                <c:pt idx="2919">
                  <c:v>2919</c:v>
                </c:pt>
                <c:pt idx="2920">
                  <c:v>2920</c:v>
                </c:pt>
                <c:pt idx="2921">
                  <c:v>2921</c:v>
                </c:pt>
                <c:pt idx="2922">
                  <c:v>2922</c:v>
                </c:pt>
                <c:pt idx="2923">
                  <c:v>2923</c:v>
                </c:pt>
                <c:pt idx="2924">
                  <c:v>2924</c:v>
                </c:pt>
                <c:pt idx="2925">
                  <c:v>2925</c:v>
                </c:pt>
                <c:pt idx="2926">
                  <c:v>2926</c:v>
                </c:pt>
                <c:pt idx="2927">
                  <c:v>2927</c:v>
                </c:pt>
                <c:pt idx="2928">
                  <c:v>2928</c:v>
                </c:pt>
                <c:pt idx="2929">
                  <c:v>2929</c:v>
                </c:pt>
                <c:pt idx="2930">
                  <c:v>2930</c:v>
                </c:pt>
                <c:pt idx="2931">
                  <c:v>2931</c:v>
                </c:pt>
                <c:pt idx="2932">
                  <c:v>2932</c:v>
                </c:pt>
                <c:pt idx="2933">
                  <c:v>2933</c:v>
                </c:pt>
                <c:pt idx="2934">
                  <c:v>2934</c:v>
                </c:pt>
                <c:pt idx="2935">
                  <c:v>2935</c:v>
                </c:pt>
                <c:pt idx="2936">
                  <c:v>2936</c:v>
                </c:pt>
                <c:pt idx="2937">
                  <c:v>2937</c:v>
                </c:pt>
                <c:pt idx="2938">
                  <c:v>2938</c:v>
                </c:pt>
                <c:pt idx="2939">
                  <c:v>2939</c:v>
                </c:pt>
                <c:pt idx="2940">
                  <c:v>2940</c:v>
                </c:pt>
                <c:pt idx="2941">
                  <c:v>2941</c:v>
                </c:pt>
                <c:pt idx="2942">
                  <c:v>2942</c:v>
                </c:pt>
                <c:pt idx="2943">
                  <c:v>2943</c:v>
                </c:pt>
                <c:pt idx="2944">
                  <c:v>2944</c:v>
                </c:pt>
                <c:pt idx="2945">
                  <c:v>2945</c:v>
                </c:pt>
                <c:pt idx="2946">
                  <c:v>2946</c:v>
                </c:pt>
                <c:pt idx="2947">
                  <c:v>2947</c:v>
                </c:pt>
                <c:pt idx="2948">
                  <c:v>2948</c:v>
                </c:pt>
                <c:pt idx="2949">
                  <c:v>2949</c:v>
                </c:pt>
                <c:pt idx="2950">
                  <c:v>2950</c:v>
                </c:pt>
                <c:pt idx="2951">
                  <c:v>2951</c:v>
                </c:pt>
                <c:pt idx="2952">
                  <c:v>2952</c:v>
                </c:pt>
                <c:pt idx="2953">
                  <c:v>2953</c:v>
                </c:pt>
                <c:pt idx="2954">
                  <c:v>2954</c:v>
                </c:pt>
                <c:pt idx="2955">
                  <c:v>2955</c:v>
                </c:pt>
                <c:pt idx="2956">
                  <c:v>2956</c:v>
                </c:pt>
                <c:pt idx="2957">
                  <c:v>2957</c:v>
                </c:pt>
                <c:pt idx="2958">
                  <c:v>2958</c:v>
                </c:pt>
                <c:pt idx="2959">
                  <c:v>2959</c:v>
                </c:pt>
                <c:pt idx="2960">
                  <c:v>2960</c:v>
                </c:pt>
                <c:pt idx="2961">
                  <c:v>2961</c:v>
                </c:pt>
                <c:pt idx="2962">
                  <c:v>2962</c:v>
                </c:pt>
                <c:pt idx="2963">
                  <c:v>2963</c:v>
                </c:pt>
                <c:pt idx="2964">
                  <c:v>2964</c:v>
                </c:pt>
                <c:pt idx="2965">
                  <c:v>2965</c:v>
                </c:pt>
                <c:pt idx="2966">
                  <c:v>2966</c:v>
                </c:pt>
                <c:pt idx="2967">
                  <c:v>2967</c:v>
                </c:pt>
                <c:pt idx="2968">
                  <c:v>2968</c:v>
                </c:pt>
                <c:pt idx="2969">
                  <c:v>2969</c:v>
                </c:pt>
                <c:pt idx="2970">
                  <c:v>2970</c:v>
                </c:pt>
                <c:pt idx="2971">
                  <c:v>2971</c:v>
                </c:pt>
                <c:pt idx="2972">
                  <c:v>2972</c:v>
                </c:pt>
                <c:pt idx="2973">
                  <c:v>2973</c:v>
                </c:pt>
                <c:pt idx="2974">
                  <c:v>2974</c:v>
                </c:pt>
                <c:pt idx="2975">
                  <c:v>2975</c:v>
                </c:pt>
                <c:pt idx="2976">
                  <c:v>2976</c:v>
                </c:pt>
                <c:pt idx="2977">
                  <c:v>2977</c:v>
                </c:pt>
                <c:pt idx="2978">
                  <c:v>2978</c:v>
                </c:pt>
                <c:pt idx="2979">
                  <c:v>2979</c:v>
                </c:pt>
                <c:pt idx="2980">
                  <c:v>2980</c:v>
                </c:pt>
                <c:pt idx="2981">
                  <c:v>2981</c:v>
                </c:pt>
                <c:pt idx="2982">
                  <c:v>2982</c:v>
                </c:pt>
                <c:pt idx="2983">
                  <c:v>2983</c:v>
                </c:pt>
                <c:pt idx="2984">
                  <c:v>2984</c:v>
                </c:pt>
                <c:pt idx="2985">
                  <c:v>2985</c:v>
                </c:pt>
                <c:pt idx="2986">
                  <c:v>2986</c:v>
                </c:pt>
                <c:pt idx="2987">
                  <c:v>2987</c:v>
                </c:pt>
                <c:pt idx="2988">
                  <c:v>2988</c:v>
                </c:pt>
                <c:pt idx="2989">
                  <c:v>2989</c:v>
                </c:pt>
                <c:pt idx="2990">
                  <c:v>2990</c:v>
                </c:pt>
                <c:pt idx="2991">
                  <c:v>2991</c:v>
                </c:pt>
                <c:pt idx="2992">
                  <c:v>2992</c:v>
                </c:pt>
                <c:pt idx="2993">
                  <c:v>2993</c:v>
                </c:pt>
                <c:pt idx="2994">
                  <c:v>2994</c:v>
                </c:pt>
                <c:pt idx="2995">
                  <c:v>2995</c:v>
                </c:pt>
                <c:pt idx="2996">
                  <c:v>2996</c:v>
                </c:pt>
                <c:pt idx="2997">
                  <c:v>2997</c:v>
                </c:pt>
                <c:pt idx="2998">
                  <c:v>2998</c:v>
                </c:pt>
                <c:pt idx="2999">
                  <c:v>2999</c:v>
                </c:pt>
                <c:pt idx="3000">
                  <c:v>3000</c:v>
                </c:pt>
                <c:pt idx="3001">
                  <c:v>3001</c:v>
                </c:pt>
                <c:pt idx="3002">
                  <c:v>3002</c:v>
                </c:pt>
                <c:pt idx="3003">
                  <c:v>3003</c:v>
                </c:pt>
                <c:pt idx="3004">
                  <c:v>3004</c:v>
                </c:pt>
                <c:pt idx="3005">
                  <c:v>3005</c:v>
                </c:pt>
                <c:pt idx="3006">
                  <c:v>3006</c:v>
                </c:pt>
                <c:pt idx="3007">
                  <c:v>3007</c:v>
                </c:pt>
                <c:pt idx="3008">
                  <c:v>3008</c:v>
                </c:pt>
                <c:pt idx="3009">
                  <c:v>3009</c:v>
                </c:pt>
                <c:pt idx="3010">
                  <c:v>3010</c:v>
                </c:pt>
                <c:pt idx="3011">
                  <c:v>3011</c:v>
                </c:pt>
                <c:pt idx="3012">
                  <c:v>3012</c:v>
                </c:pt>
                <c:pt idx="3013">
                  <c:v>3013</c:v>
                </c:pt>
                <c:pt idx="3014">
                  <c:v>3014</c:v>
                </c:pt>
                <c:pt idx="3015">
                  <c:v>3015</c:v>
                </c:pt>
                <c:pt idx="3016">
                  <c:v>3016</c:v>
                </c:pt>
                <c:pt idx="3017">
                  <c:v>3017</c:v>
                </c:pt>
                <c:pt idx="3018">
                  <c:v>3018</c:v>
                </c:pt>
                <c:pt idx="3019">
                  <c:v>3019</c:v>
                </c:pt>
                <c:pt idx="3020">
                  <c:v>3020</c:v>
                </c:pt>
                <c:pt idx="3021">
                  <c:v>3021</c:v>
                </c:pt>
                <c:pt idx="3022">
                  <c:v>3022</c:v>
                </c:pt>
                <c:pt idx="3023">
                  <c:v>3023</c:v>
                </c:pt>
                <c:pt idx="3024">
                  <c:v>3024</c:v>
                </c:pt>
                <c:pt idx="3025">
                  <c:v>3025</c:v>
                </c:pt>
                <c:pt idx="3026">
                  <c:v>3026</c:v>
                </c:pt>
                <c:pt idx="3027">
                  <c:v>3027</c:v>
                </c:pt>
                <c:pt idx="3028">
                  <c:v>3028</c:v>
                </c:pt>
                <c:pt idx="3029">
                  <c:v>3029</c:v>
                </c:pt>
                <c:pt idx="3030">
                  <c:v>3030</c:v>
                </c:pt>
                <c:pt idx="3031">
                  <c:v>3031</c:v>
                </c:pt>
                <c:pt idx="3032">
                  <c:v>3032</c:v>
                </c:pt>
                <c:pt idx="3033">
                  <c:v>3033</c:v>
                </c:pt>
                <c:pt idx="3034">
                  <c:v>3034</c:v>
                </c:pt>
                <c:pt idx="3035">
                  <c:v>3035</c:v>
                </c:pt>
                <c:pt idx="3036">
                  <c:v>3036</c:v>
                </c:pt>
                <c:pt idx="3037">
                  <c:v>3037</c:v>
                </c:pt>
                <c:pt idx="3038">
                  <c:v>3038</c:v>
                </c:pt>
                <c:pt idx="3039">
                  <c:v>3039</c:v>
                </c:pt>
                <c:pt idx="3040">
                  <c:v>3040</c:v>
                </c:pt>
                <c:pt idx="3041">
                  <c:v>3041</c:v>
                </c:pt>
                <c:pt idx="3042">
                  <c:v>3042</c:v>
                </c:pt>
                <c:pt idx="3043">
                  <c:v>3043</c:v>
                </c:pt>
                <c:pt idx="3044">
                  <c:v>3044</c:v>
                </c:pt>
                <c:pt idx="3045">
                  <c:v>3045</c:v>
                </c:pt>
                <c:pt idx="3046">
                  <c:v>3046</c:v>
                </c:pt>
                <c:pt idx="3047">
                  <c:v>3047</c:v>
                </c:pt>
                <c:pt idx="3048">
                  <c:v>3048</c:v>
                </c:pt>
                <c:pt idx="3049">
                  <c:v>3049</c:v>
                </c:pt>
                <c:pt idx="3050">
                  <c:v>3050</c:v>
                </c:pt>
                <c:pt idx="3051">
                  <c:v>3051</c:v>
                </c:pt>
                <c:pt idx="3052">
                  <c:v>3052</c:v>
                </c:pt>
                <c:pt idx="3053">
                  <c:v>3053</c:v>
                </c:pt>
                <c:pt idx="3054">
                  <c:v>3054</c:v>
                </c:pt>
                <c:pt idx="3055">
                  <c:v>3055</c:v>
                </c:pt>
                <c:pt idx="3056">
                  <c:v>3056</c:v>
                </c:pt>
                <c:pt idx="3057">
                  <c:v>3057</c:v>
                </c:pt>
                <c:pt idx="3058">
                  <c:v>3058</c:v>
                </c:pt>
                <c:pt idx="3059">
                  <c:v>3059</c:v>
                </c:pt>
                <c:pt idx="3060">
                  <c:v>3060</c:v>
                </c:pt>
                <c:pt idx="3061">
                  <c:v>3061</c:v>
                </c:pt>
                <c:pt idx="3062">
                  <c:v>3062</c:v>
                </c:pt>
                <c:pt idx="3063">
                  <c:v>3063</c:v>
                </c:pt>
                <c:pt idx="3064">
                  <c:v>3064</c:v>
                </c:pt>
                <c:pt idx="3065">
                  <c:v>3065</c:v>
                </c:pt>
                <c:pt idx="3066">
                  <c:v>3066</c:v>
                </c:pt>
                <c:pt idx="3067">
                  <c:v>3067</c:v>
                </c:pt>
                <c:pt idx="3068">
                  <c:v>3068</c:v>
                </c:pt>
                <c:pt idx="3069">
                  <c:v>3069</c:v>
                </c:pt>
                <c:pt idx="3070">
                  <c:v>3070</c:v>
                </c:pt>
                <c:pt idx="3071">
                  <c:v>3071</c:v>
                </c:pt>
                <c:pt idx="3072">
                  <c:v>3072</c:v>
                </c:pt>
                <c:pt idx="3073">
                  <c:v>3073</c:v>
                </c:pt>
                <c:pt idx="3074">
                  <c:v>3074</c:v>
                </c:pt>
                <c:pt idx="3075">
                  <c:v>3075</c:v>
                </c:pt>
                <c:pt idx="3076">
                  <c:v>3076</c:v>
                </c:pt>
                <c:pt idx="3077">
                  <c:v>3077</c:v>
                </c:pt>
                <c:pt idx="3078">
                  <c:v>3078</c:v>
                </c:pt>
                <c:pt idx="3079">
                  <c:v>3079</c:v>
                </c:pt>
                <c:pt idx="3080">
                  <c:v>3080</c:v>
                </c:pt>
                <c:pt idx="3081">
                  <c:v>3081</c:v>
                </c:pt>
                <c:pt idx="3082">
                  <c:v>3082</c:v>
                </c:pt>
                <c:pt idx="3083">
                  <c:v>3083</c:v>
                </c:pt>
                <c:pt idx="3084">
                  <c:v>3084</c:v>
                </c:pt>
                <c:pt idx="3085">
                  <c:v>3085</c:v>
                </c:pt>
                <c:pt idx="3086">
                  <c:v>3086</c:v>
                </c:pt>
                <c:pt idx="3087">
                  <c:v>3087</c:v>
                </c:pt>
                <c:pt idx="3088">
                  <c:v>3088</c:v>
                </c:pt>
                <c:pt idx="3089">
                  <c:v>3089</c:v>
                </c:pt>
                <c:pt idx="3090">
                  <c:v>3090</c:v>
                </c:pt>
                <c:pt idx="3091">
                  <c:v>3091</c:v>
                </c:pt>
                <c:pt idx="3092">
                  <c:v>3092</c:v>
                </c:pt>
                <c:pt idx="3093">
                  <c:v>3093</c:v>
                </c:pt>
                <c:pt idx="3094">
                  <c:v>3094</c:v>
                </c:pt>
                <c:pt idx="3095">
                  <c:v>3095</c:v>
                </c:pt>
                <c:pt idx="3096">
                  <c:v>3096</c:v>
                </c:pt>
                <c:pt idx="3097">
                  <c:v>3097</c:v>
                </c:pt>
                <c:pt idx="3098">
                  <c:v>3098</c:v>
                </c:pt>
                <c:pt idx="3099">
                  <c:v>3099</c:v>
                </c:pt>
                <c:pt idx="3100">
                  <c:v>3100</c:v>
                </c:pt>
                <c:pt idx="3101">
                  <c:v>3101</c:v>
                </c:pt>
                <c:pt idx="3102">
                  <c:v>3102</c:v>
                </c:pt>
                <c:pt idx="3103">
                  <c:v>3103</c:v>
                </c:pt>
                <c:pt idx="3104">
                  <c:v>3104</c:v>
                </c:pt>
                <c:pt idx="3105">
                  <c:v>3105</c:v>
                </c:pt>
                <c:pt idx="3106">
                  <c:v>3106</c:v>
                </c:pt>
                <c:pt idx="3107">
                  <c:v>3107</c:v>
                </c:pt>
                <c:pt idx="3108">
                  <c:v>3108</c:v>
                </c:pt>
                <c:pt idx="3109">
                  <c:v>3109</c:v>
                </c:pt>
                <c:pt idx="3110">
                  <c:v>3110</c:v>
                </c:pt>
                <c:pt idx="3111">
                  <c:v>3111</c:v>
                </c:pt>
                <c:pt idx="3112">
                  <c:v>3112</c:v>
                </c:pt>
                <c:pt idx="3113">
                  <c:v>3113</c:v>
                </c:pt>
                <c:pt idx="3114">
                  <c:v>3114</c:v>
                </c:pt>
                <c:pt idx="3115">
                  <c:v>3115</c:v>
                </c:pt>
                <c:pt idx="3116">
                  <c:v>3116</c:v>
                </c:pt>
                <c:pt idx="3117">
                  <c:v>3117</c:v>
                </c:pt>
                <c:pt idx="3118">
                  <c:v>3118</c:v>
                </c:pt>
                <c:pt idx="3119">
                  <c:v>3119</c:v>
                </c:pt>
                <c:pt idx="3120">
                  <c:v>3120</c:v>
                </c:pt>
                <c:pt idx="3121">
                  <c:v>3121</c:v>
                </c:pt>
                <c:pt idx="3122">
                  <c:v>3122</c:v>
                </c:pt>
                <c:pt idx="3123">
                  <c:v>3123</c:v>
                </c:pt>
                <c:pt idx="3124">
                  <c:v>3124</c:v>
                </c:pt>
                <c:pt idx="3125">
                  <c:v>3125</c:v>
                </c:pt>
                <c:pt idx="3126">
                  <c:v>3126</c:v>
                </c:pt>
                <c:pt idx="3127">
                  <c:v>3127</c:v>
                </c:pt>
                <c:pt idx="3128">
                  <c:v>3128</c:v>
                </c:pt>
                <c:pt idx="3129">
                  <c:v>3129</c:v>
                </c:pt>
                <c:pt idx="3130">
                  <c:v>3130</c:v>
                </c:pt>
                <c:pt idx="3131">
                  <c:v>3131</c:v>
                </c:pt>
                <c:pt idx="3132">
                  <c:v>3132</c:v>
                </c:pt>
                <c:pt idx="3133">
                  <c:v>3133</c:v>
                </c:pt>
                <c:pt idx="3134">
                  <c:v>3134</c:v>
                </c:pt>
                <c:pt idx="3135">
                  <c:v>3135</c:v>
                </c:pt>
                <c:pt idx="3136">
                  <c:v>3136</c:v>
                </c:pt>
                <c:pt idx="3137">
                  <c:v>3137</c:v>
                </c:pt>
                <c:pt idx="3138">
                  <c:v>3138</c:v>
                </c:pt>
                <c:pt idx="3139">
                  <c:v>3139</c:v>
                </c:pt>
                <c:pt idx="3140">
                  <c:v>3140</c:v>
                </c:pt>
                <c:pt idx="3141">
                  <c:v>3141</c:v>
                </c:pt>
                <c:pt idx="3142">
                  <c:v>3142</c:v>
                </c:pt>
                <c:pt idx="3143">
                  <c:v>3143</c:v>
                </c:pt>
                <c:pt idx="3144">
                  <c:v>3144</c:v>
                </c:pt>
                <c:pt idx="3145">
                  <c:v>3145</c:v>
                </c:pt>
                <c:pt idx="3146">
                  <c:v>3146</c:v>
                </c:pt>
                <c:pt idx="3147">
                  <c:v>3147</c:v>
                </c:pt>
                <c:pt idx="3148">
                  <c:v>3148</c:v>
                </c:pt>
                <c:pt idx="3149">
                  <c:v>3149</c:v>
                </c:pt>
                <c:pt idx="3150">
                  <c:v>3150</c:v>
                </c:pt>
                <c:pt idx="3151">
                  <c:v>3151</c:v>
                </c:pt>
                <c:pt idx="3152">
                  <c:v>3152</c:v>
                </c:pt>
                <c:pt idx="3153">
                  <c:v>3153</c:v>
                </c:pt>
                <c:pt idx="3154">
                  <c:v>3154</c:v>
                </c:pt>
                <c:pt idx="3155">
                  <c:v>3155</c:v>
                </c:pt>
                <c:pt idx="3156">
                  <c:v>3156</c:v>
                </c:pt>
                <c:pt idx="3157">
                  <c:v>3157</c:v>
                </c:pt>
                <c:pt idx="3158">
                  <c:v>3158</c:v>
                </c:pt>
                <c:pt idx="3159">
                  <c:v>3159</c:v>
                </c:pt>
                <c:pt idx="3160">
                  <c:v>3160</c:v>
                </c:pt>
                <c:pt idx="3161">
                  <c:v>3161</c:v>
                </c:pt>
                <c:pt idx="3162">
                  <c:v>3162</c:v>
                </c:pt>
                <c:pt idx="3163">
                  <c:v>3163</c:v>
                </c:pt>
                <c:pt idx="3164">
                  <c:v>3164</c:v>
                </c:pt>
                <c:pt idx="3165">
                  <c:v>3165</c:v>
                </c:pt>
                <c:pt idx="3166">
                  <c:v>3166</c:v>
                </c:pt>
                <c:pt idx="3167">
                  <c:v>3167</c:v>
                </c:pt>
                <c:pt idx="3168">
                  <c:v>3168</c:v>
                </c:pt>
                <c:pt idx="3169">
                  <c:v>3169</c:v>
                </c:pt>
                <c:pt idx="3170">
                  <c:v>3170</c:v>
                </c:pt>
                <c:pt idx="3171">
                  <c:v>3171</c:v>
                </c:pt>
                <c:pt idx="3172">
                  <c:v>3172</c:v>
                </c:pt>
                <c:pt idx="3173">
                  <c:v>3173</c:v>
                </c:pt>
                <c:pt idx="3174">
                  <c:v>3174</c:v>
                </c:pt>
                <c:pt idx="3175">
                  <c:v>3175</c:v>
                </c:pt>
                <c:pt idx="3176">
                  <c:v>3176</c:v>
                </c:pt>
                <c:pt idx="3177">
                  <c:v>3177</c:v>
                </c:pt>
                <c:pt idx="3178">
                  <c:v>3178</c:v>
                </c:pt>
                <c:pt idx="3179">
                  <c:v>3179</c:v>
                </c:pt>
                <c:pt idx="3180">
                  <c:v>3180</c:v>
                </c:pt>
                <c:pt idx="3181">
                  <c:v>3181</c:v>
                </c:pt>
                <c:pt idx="3182">
                  <c:v>3182</c:v>
                </c:pt>
                <c:pt idx="3183">
                  <c:v>3183</c:v>
                </c:pt>
                <c:pt idx="3184">
                  <c:v>3184</c:v>
                </c:pt>
                <c:pt idx="3185">
                  <c:v>3185</c:v>
                </c:pt>
                <c:pt idx="3186">
                  <c:v>3186</c:v>
                </c:pt>
                <c:pt idx="3187">
                  <c:v>3187</c:v>
                </c:pt>
                <c:pt idx="3188">
                  <c:v>3188</c:v>
                </c:pt>
                <c:pt idx="3189">
                  <c:v>3189</c:v>
                </c:pt>
                <c:pt idx="3190">
                  <c:v>3190</c:v>
                </c:pt>
                <c:pt idx="3191">
                  <c:v>3191</c:v>
                </c:pt>
                <c:pt idx="3192">
                  <c:v>3192</c:v>
                </c:pt>
                <c:pt idx="3193">
                  <c:v>3193</c:v>
                </c:pt>
                <c:pt idx="3194">
                  <c:v>3194</c:v>
                </c:pt>
                <c:pt idx="3195">
                  <c:v>3195</c:v>
                </c:pt>
                <c:pt idx="3196">
                  <c:v>3196</c:v>
                </c:pt>
                <c:pt idx="3197">
                  <c:v>3197</c:v>
                </c:pt>
                <c:pt idx="3198">
                  <c:v>3198</c:v>
                </c:pt>
                <c:pt idx="3199">
                  <c:v>3199</c:v>
                </c:pt>
                <c:pt idx="3200">
                  <c:v>3200</c:v>
                </c:pt>
                <c:pt idx="3201">
                  <c:v>3201</c:v>
                </c:pt>
                <c:pt idx="3202">
                  <c:v>3202</c:v>
                </c:pt>
                <c:pt idx="3203">
                  <c:v>3203</c:v>
                </c:pt>
                <c:pt idx="3204">
                  <c:v>3204</c:v>
                </c:pt>
                <c:pt idx="3205">
                  <c:v>3205</c:v>
                </c:pt>
                <c:pt idx="3206">
                  <c:v>3206</c:v>
                </c:pt>
                <c:pt idx="3207">
                  <c:v>3207</c:v>
                </c:pt>
                <c:pt idx="3208">
                  <c:v>3208</c:v>
                </c:pt>
                <c:pt idx="3209">
                  <c:v>3209</c:v>
                </c:pt>
                <c:pt idx="3210">
                  <c:v>3210</c:v>
                </c:pt>
                <c:pt idx="3211">
                  <c:v>3211</c:v>
                </c:pt>
                <c:pt idx="3212">
                  <c:v>3212</c:v>
                </c:pt>
                <c:pt idx="3213">
                  <c:v>3213</c:v>
                </c:pt>
                <c:pt idx="3214">
                  <c:v>3214</c:v>
                </c:pt>
                <c:pt idx="3215">
                  <c:v>3215</c:v>
                </c:pt>
                <c:pt idx="3216">
                  <c:v>3216</c:v>
                </c:pt>
                <c:pt idx="3217">
                  <c:v>3217</c:v>
                </c:pt>
                <c:pt idx="3218">
                  <c:v>3218</c:v>
                </c:pt>
                <c:pt idx="3219">
                  <c:v>3219</c:v>
                </c:pt>
                <c:pt idx="3220">
                  <c:v>3220</c:v>
                </c:pt>
                <c:pt idx="3221">
                  <c:v>3221</c:v>
                </c:pt>
                <c:pt idx="3222">
                  <c:v>3222</c:v>
                </c:pt>
                <c:pt idx="3223">
                  <c:v>3223</c:v>
                </c:pt>
                <c:pt idx="3224">
                  <c:v>3224</c:v>
                </c:pt>
                <c:pt idx="3225">
                  <c:v>3225</c:v>
                </c:pt>
                <c:pt idx="3226">
                  <c:v>3226</c:v>
                </c:pt>
                <c:pt idx="3227">
                  <c:v>3227</c:v>
                </c:pt>
                <c:pt idx="3228">
                  <c:v>3228</c:v>
                </c:pt>
                <c:pt idx="3229">
                  <c:v>3229</c:v>
                </c:pt>
                <c:pt idx="3230">
                  <c:v>3230</c:v>
                </c:pt>
                <c:pt idx="3231">
                  <c:v>3231</c:v>
                </c:pt>
                <c:pt idx="3232">
                  <c:v>3232</c:v>
                </c:pt>
                <c:pt idx="3233">
                  <c:v>3233</c:v>
                </c:pt>
                <c:pt idx="3234">
                  <c:v>3234</c:v>
                </c:pt>
                <c:pt idx="3235">
                  <c:v>3235</c:v>
                </c:pt>
                <c:pt idx="3236">
                  <c:v>3236</c:v>
                </c:pt>
                <c:pt idx="3237">
                  <c:v>3237</c:v>
                </c:pt>
                <c:pt idx="3238">
                  <c:v>3238</c:v>
                </c:pt>
                <c:pt idx="3239">
                  <c:v>3239</c:v>
                </c:pt>
                <c:pt idx="3240">
                  <c:v>3240</c:v>
                </c:pt>
                <c:pt idx="3241">
                  <c:v>3241</c:v>
                </c:pt>
                <c:pt idx="3242">
                  <c:v>3242</c:v>
                </c:pt>
                <c:pt idx="3243">
                  <c:v>3243</c:v>
                </c:pt>
                <c:pt idx="3244">
                  <c:v>3244</c:v>
                </c:pt>
                <c:pt idx="3245">
                  <c:v>3245</c:v>
                </c:pt>
                <c:pt idx="3246">
                  <c:v>3246</c:v>
                </c:pt>
                <c:pt idx="3247">
                  <c:v>3247</c:v>
                </c:pt>
                <c:pt idx="3248">
                  <c:v>3248</c:v>
                </c:pt>
                <c:pt idx="3249">
                  <c:v>3249</c:v>
                </c:pt>
                <c:pt idx="3250">
                  <c:v>3250</c:v>
                </c:pt>
                <c:pt idx="3251">
                  <c:v>3251</c:v>
                </c:pt>
                <c:pt idx="3252">
                  <c:v>3252</c:v>
                </c:pt>
                <c:pt idx="3253">
                  <c:v>3253</c:v>
                </c:pt>
                <c:pt idx="3254">
                  <c:v>3254</c:v>
                </c:pt>
                <c:pt idx="3255">
                  <c:v>3255</c:v>
                </c:pt>
                <c:pt idx="3256">
                  <c:v>3256</c:v>
                </c:pt>
                <c:pt idx="3257">
                  <c:v>3257</c:v>
                </c:pt>
                <c:pt idx="3258">
                  <c:v>3258</c:v>
                </c:pt>
                <c:pt idx="3259">
                  <c:v>3259</c:v>
                </c:pt>
                <c:pt idx="3260">
                  <c:v>3260</c:v>
                </c:pt>
                <c:pt idx="3261">
                  <c:v>3261</c:v>
                </c:pt>
                <c:pt idx="3262">
                  <c:v>3262</c:v>
                </c:pt>
                <c:pt idx="3263">
                  <c:v>3263</c:v>
                </c:pt>
                <c:pt idx="3264">
                  <c:v>3264</c:v>
                </c:pt>
                <c:pt idx="3265">
                  <c:v>3265</c:v>
                </c:pt>
                <c:pt idx="3266">
                  <c:v>3266</c:v>
                </c:pt>
                <c:pt idx="3267">
                  <c:v>3267</c:v>
                </c:pt>
                <c:pt idx="3268">
                  <c:v>3268</c:v>
                </c:pt>
                <c:pt idx="3269">
                  <c:v>3269</c:v>
                </c:pt>
                <c:pt idx="3270">
                  <c:v>3270</c:v>
                </c:pt>
                <c:pt idx="3271">
                  <c:v>3271</c:v>
                </c:pt>
                <c:pt idx="3272">
                  <c:v>3272</c:v>
                </c:pt>
                <c:pt idx="3273">
                  <c:v>3273</c:v>
                </c:pt>
                <c:pt idx="3274">
                  <c:v>3274</c:v>
                </c:pt>
                <c:pt idx="3275">
                  <c:v>3275</c:v>
                </c:pt>
                <c:pt idx="3276">
                  <c:v>3276</c:v>
                </c:pt>
                <c:pt idx="3277">
                  <c:v>3277</c:v>
                </c:pt>
                <c:pt idx="3278">
                  <c:v>3278</c:v>
                </c:pt>
                <c:pt idx="3279">
                  <c:v>3279</c:v>
                </c:pt>
                <c:pt idx="3280">
                  <c:v>3280</c:v>
                </c:pt>
                <c:pt idx="3281">
                  <c:v>3281</c:v>
                </c:pt>
                <c:pt idx="3282">
                  <c:v>3282</c:v>
                </c:pt>
                <c:pt idx="3283">
                  <c:v>3283</c:v>
                </c:pt>
                <c:pt idx="3284">
                  <c:v>3284</c:v>
                </c:pt>
                <c:pt idx="3285">
                  <c:v>3285</c:v>
                </c:pt>
                <c:pt idx="3286">
                  <c:v>3286</c:v>
                </c:pt>
                <c:pt idx="3287">
                  <c:v>3287</c:v>
                </c:pt>
                <c:pt idx="3288">
                  <c:v>3288</c:v>
                </c:pt>
                <c:pt idx="3289">
                  <c:v>3289</c:v>
                </c:pt>
                <c:pt idx="3290">
                  <c:v>3290</c:v>
                </c:pt>
                <c:pt idx="3291">
                  <c:v>3291</c:v>
                </c:pt>
                <c:pt idx="3292">
                  <c:v>3292</c:v>
                </c:pt>
                <c:pt idx="3293">
                  <c:v>3293</c:v>
                </c:pt>
                <c:pt idx="3294">
                  <c:v>3294</c:v>
                </c:pt>
                <c:pt idx="3295">
                  <c:v>3295</c:v>
                </c:pt>
                <c:pt idx="3296">
                  <c:v>3296</c:v>
                </c:pt>
                <c:pt idx="3297">
                  <c:v>3297</c:v>
                </c:pt>
                <c:pt idx="3298">
                  <c:v>3298</c:v>
                </c:pt>
                <c:pt idx="3299">
                  <c:v>3299</c:v>
                </c:pt>
                <c:pt idx="3300">
                  <c:v>3300</c:v>
                </c:pt>
                <c:pt idx="3301">
                  <c:v>3301</c:v>
                </c:pt>
                <c:pt idx="3302">
                  <c:v>3302</c:v>
                </c:pt>
                <c:pt idx="3303">
                  <c:v>3303</c:v>
                </c:pt>
                <c:pt idx="3304">
                  <c:v>3304</c:v>
                </c:pt>
                <c:pt idx="3305">
                  <c:v>3305</c:v>
                </c:pt>
                <c:pt idx="3306">
                  <c:v>3306</c:v>
                </c:pt>
                <c:pt idx="3307">
                  <c:v>3307</c:v>
                </c:pt>
                <c:pt idx="3308">
                  <c:v>3308</c:v>
                </c:pt>
                <c:pt idx="3309">
                  <c:v>3309</c:v>
                </c:pt>
                <c:pt idx="3310">
                  <c:v>3310</c:v>
                </c:pt>
                <c:pt idx="3311">
                  <c:v>3311</c:v>
                </c:pt>
                <c:pt idx="3312">
                  <c:v>3312</c:v>
                </c:pt>
                <c:pt idx="3313">
                  <c:v>3313</c:v>
                </c:pt>
                <c:pt idx="3314">
                  <c:v>3314</c:v>
                </c:pt>
                <c:pt idx="3315">
                  <c:v>3315</c:v>
                </c:pt>
                <c:pt idx="3316">
                  <c:v>3316</c:v>
                </c:pt>
                <c:pt idx="3317">
                  <c:v>3317</c:v>
                </c:pt>
                <c:pt idx="3318">
                  <c:v>3318</c:v>
                </c:pt>
                <c:pt idx="3319">
                  <c:v>3319</c:v>
                </c:pt>
                <c:pt idx="3320">
                  <c:v>3320</c:v>
                </c:pt>
                <c:pt idx="3321">
                  <c:v>3321</c:v>
                </c:pt>
                <c:pt idx="3322">
                  <c:v>3322</c:v>
                </c:pt>
                <c:pt idx="3323">
                  <c:v>3323</c:v>
                </c:pt>
                <c:pt idx="3324">
                  <c:v>3324</c:v>
                </c:pt>
                <c:pt idx="3325">
                  <c:v>3325</c:v>
                </c:pt>
                <c:pt idx="3326">
                  <c:v>3326</c:v>
                </c:pt>
                <c:pt idx="3327">
                  <c:v>3327</c:v>
                </c:pt>
                <c:pt idx="3328">
                  <c:v>3328</c:v>
                </c:pt>
                <c:pt idx="3329">
                  <c:v>3329</c:v>
                </c:pt>
                <c:pt idx="3330">
                  <c:v>3330</c:v>
                </c:pt>
                <c:pt idx="3331">
                  <c:v>3331</c:v>
                </c:pt>
                <c:pt idx="3332">
                  <c:v>3332</c:v>
                </c:pt>
                <c:pt idx="3333">
                  <c:v>3333</c:v>
                </c:pt>
                <c:pt idx="3334">
                  <c:v>3334</c:v>
                </c:pt>
                <c:pt idx="3335">
                  <c:v>3335</c:v>
                </c:pt>
                <c:pt idx="3336">
                  <c:v>3336</c:v>
                </c:pt>
                <c:pt idx="3337">
                  <c:v>3337</c:v>
                </c:pt>
                <c:pt idx="3338">
                  <c:v>3338</c:v>
                </c:pt>
                <c:pt idx="3339">
                  <c:v>3339</c:v>
                </c:pt>
                <c:pt idx="3340">
                  <c:v>3340</c:v>
                </c:pt>
                <c:pt idx="3341">
                  <c:v>3341</c:v>
                </c:pt>
                <c:pt idx="3342">
                  <c:v>3342</c:v>
                </c:pt>
                <c:pt idx="3343">
                  <c:v>3343</c:v>
                </c:pt>
                <c:pt idx="3344">
                  <c:v>3344</c:v>
                </c:pt>
                <c:pt idx="3345">
                  <c:v>3345</c:v>
                </c:pt>
                <c:pt idx="3346">
                  <c:v>3346</c:v>
                </c:pt>
                <c:pt idx="3347">
                  <c:v>3347</c:v>
                </c:pt>
                <c:pt idx="3348">
                  <c:v>3348</c:v>
                </c:pt>
                <c:pt idx="3349">
                  <c:v>3349</c:v>
                </c:pt>
                <c:pt idx="3350">
                  <c:v>3350</c:v>
                </c:pt>
                <c:pt idx="3351">
                  <c:v>3351</c:v>
                </c:pt>
                <c:pt idx="3352">
                  <c:v>3352</c:v>
                </c:pt>
                <c:pt idx="3353">
                  <c:v>3353</c:v>
                </c:pt>
                <c:pt idx="3354">
                  <c:v>3354</c:v>
                </c:pt>
                <c:pt idx="3355">
                  <c:v>3355</c:v>
                </c:pt>
                <c:pt idx="3356">
                  <c:v>3356</c:v>
                </c:pt>
                <c:pt idx="3357">
                  <c:v>3357</c:v>
                </c:pt>
                <c:pt idx="3358">
                  <c:v>3358</c:v>
                </c:pt>
                <c:pt idx="3359">
                  <c:v>3359</c:v>
                </c:pt>
                <c:pt idx="3360">
                  <c:v>3360</c:v>
                </c:pt>
                <c:pt idx="3361">
                  <c:v>3361</c:v>
                </c:pt>
                <c:pt idx="3362">
                  <c:v>3362</c:v>
                </c:pt>
                <c:pt idx="3363">
                  <c:v>3363</c:v>
                </c:pt>
                <c:pt idx="3364">
                  <c:v>3364</c:v>
                </c:pt>
                <c:pt idx="3365">
                  <c:v>3365</c:v>
                </c:pt>
                <c:pt idx="3366">
                  <c:v>3366</c:v>
                </c:pt>
                <c:pt idx="3367">
                  <c:v>3367</c:v>
                </c:pt>
                <c:pt idx="3368">
                  <c:v>3368</c:v>
                </c:pt>
                <c:pt idx="3369">
                  <c:v>3369</c:v>
                </c:pt>
                <c:pt idx="3370">
                  <c:v>3370</c:v>
                </c:pt>
                <c:pt idx="3371">
                  <c:v>3371</c:v>
                </c:pt>
                <c:pt idx="3372">
                  <c:v>3372</c:v>
                </c:pt>
                <c:pt idx="3373">
                  <c:v>3373</c:v>
                </c:pt>
                <c:pt idx="3374">
                  <c:v>3374</c:v>
                </c:pt>
                <c:pt idx="3375">
                  <c:v>3375</c:v>
                </c:pt>
                <c:pt idx="3376">
                  <c:v>3376</c:v>
                </c:pt>
                <c:pt idx="3377">
                  <c:v>3377</c:v>
                </c:pt>
                <c:pt idx="3378">
                  <c:v>3378</c:v>
                </c:pt>
                <c:pt idx="3379">
                  <c:v>3379</c:v>
                </c:pt>
                <c:pt idx="3380">
                  <c:v>3380</c:v>
                </c:pt>
                <c:pt idx="3381">
                  <c:v>3381</c:v>
                </c:pt>
                <c:pt idx="3382">
                  <c:v>3382</c:v>
                </c:pt>
                <c:pt idx="3383">
                  <c:v>3383</c:v>
                </c:pt>
                <c:pt idx="3384">
                  <c:v>3384</c:v>
                </c:pt>
                <c:pt idx="3385">
                  <c:v>3385</c:v>
                </c:pt>
                <c:pt idx="3386">
                  <c:v>3386</c:v>
                </c:pt>
                <c:pt idx="3387">
                  <c:v>3387</c:v>
                </c:pt>
                <c:pt idx="3388">
                  <c:v>3388</c:v>
                </c:pt>
                <c:pt idx="3389">
                  <c:v>3389</c:v>
                </c:pt>
                <c:pt idx="3390">
                  <c:v>3390</c:v>
                </c:pt>
                <c:pt idx="3391">
                  <c:v>3391</c:v>
                </c:pt>
                <c:pt idx="3392">
                  <c:v>3392</c:v>
                </c:pt>
                <c:pt idx="3393">
                  <c:v>3393</c:v>
                </c:pt>
                <c:pt idx="3394">
                  <c:v>3394</c:v>
                </c:pt>
                <c:pt idx="3395">
                  <c:v>3395</c:v>
                </c:pt>
                <c:pt idx="3396">
                  <c:v>3396</c:v>
                </c:pt>
                <c:pt idx="3397">
                  <c:v>3397</c:v>
                </c:pt>
                <c:pt idx="3398">
                  <c:v>3398</c:v>
                </c:pt>
                <c:pt idx="3399">
                  <c:v>3399</c:v>
                </c:pt>
                <c:pt idx="3400">
                  <c:v>3400</c:v>
                </c:pt>
                <c:pt idx="3401">
                  <c:v>3401</c:v>
                </c:pt>
                <c:pt idx="3402">
                  <c:v>3402</c:v>
                </c:pt>
                <c:pt idx="3403">
                  <c:v>3403</c:v>
                </c:pt>
                <c:pt idx="3404">
                  <c:v>3404</c:v>
                </c:pt>
                <c:pt idx="3405">
                  <c:v>3405</c:v>
                </c:pt>
                <c:pt idx="3406">
                  <c:v>3406</c:v>
                </c:pt>
                <c:pt idx="3407">
                  <c:v>3407</c:v>
                </c:pt>
                <c:pt idx="3408">
                  <c:v>3408</c:v>
                </c:pt>
                <c:pt idx="3409">
                  <c:v>3409</c:v>
                </c:pt>
                <c:pt idx="3410">
                  <c:v>3410</c:v>
                </c:pt>
                <c:pt idx="3411">
                  <c:v>3411</c:v>
                </c:pt>
                <c:pt idx="3412">
                  <c:v>3412</c:v>
                </c:pt>
                <c:pt idx="3413">
                  <c:v>3413</c:v>
                </c:pt>
                <c:pt idx="3414">
                  <c:v>3414</c:v>
                </c:pt>
                <c:pt idx="3415">
                  <c:v>3415</c:v>
                </c:pt>
                <c:pt idx="3416">
                  <c:v>3416</c:v>
                </c:pt>
                <c:pt idx="3417">
                  <c:v>3417</c:v>
                </c:pt>
                <c:pt idx="3418">
                  <c:v>3418</c:v>
                </c:pt>
                <c:pt idx="3419">
                  <c:v>3419</c:v>
                </c:pt>
                <c:pt idx="3420">
                  <c:v>3420</c:v>
                </c:pt>
                <c:pt idx="3421">
                  <c:v>3421</c:v>
                </c:pt>
                <c:pt idx="3422">
                  <c:v>3422</c:v>
                </c:pt>
                <c:pt idx="3423">
                  <c:v>3423</c:v>
                </c:pt>
                <c:pt idx="3424">
                  <c:v>3424</c:v>
                </c:pt>
                <c:pt idx="3425">
                  <c:v>3425</c:v>
                </c:pt>
                <c:pt idx="3426">
                  <c:v>3426</c:v>
                </c:pt>
                <c:pt idx="3427">
                  <c:v>3427</c:v>
                </c:pt>
                <c:pt idx="3428">
                  <c:v>3428</c:v>
                </c:pt>
                <c:pt idx="3429">
                  <c:v>3429</c:v>
                </c:pt>
                <c:pt idx="3430">
                  <c:v>3430</c:v>
                </c:pt>
                <c:pt idx="3431">
                  <c:v>3431</c:v>
                </c:pt>
                <c:pt idx="3432">
                  <c:v>3432</c:v>
                </c:pt>
                <c:pt idx="3433">
                  <c:v>3433</c:v>
                </c:pt>
                <c:pt idx="3434">
                  <c:v>3434</c:v>
                </c:pt>
                <c:pt idx="3435">
                  <c:v>3435</c:v>
                </c:pt>
                <c:pt idx="3436">
                  <c:v>3436</c:v>
                </c:pt>
                <c:pt idx="3437">
                  <c:v>3437</c:v>
                </c:pt>
                <c:pt idx="3438">
                  <c:v>3438</c:v>
                </c:pt>
                <c:pt idx="3439">
                  <c:v>3439</c:v>
                </c:pt>
                <c:pt idx="3440">
                  <c:v>3440</c:v>
                </c:pt>
                <c:pt idx="3441">
                  <c:v>3441</c:v>
                </c:pt>
                <c:pt idx="3442">
                  <c:v>3442</c:v>
                </c:pt>
                <c:pt idx="3443">
                  <c:v>3443</c:v>
                </c:pt>
                <c:pt idx="3444">
                  <c:v>3444</c:v>
                </c:pt>
                <c:pt idx="3445">
                  <c:v>3445</c:v>
                </c:pt>
                <c:pt idx="3446">
                  <c:v>3446</c:v>
                </c:pt>
                <c:pt idx="3447">
                  <c:v>3447</c:v>
                </c:pt>
                <c:pt idx="3448">
                  <c:v>3448</c:v>
                </c:pt>
                <c:pt idx="3449">
                  <c:v>3449</c:v>
                </c:pt>
                <c:pt idx="3450">
                  <c:v>3450</c:v>
                </c:pt>
                <c:pt idx="3451">
                  <c:v>3451</c:v>
                </c:pt>
                <c:pt idx="3452">
                  <c:v>3452</c:v>
                </c:pt>
                <c:pt idx="3453">
                  <c:v>3453</c:v>
                </c:pt>
                <c:pt idx="3454">
                  <c:v>3454</c:v>
                </c:pt>
                <c:pt idx="3455">
                  <c:v>3455</c:v>
                </c:pt>
                <c:pt idx="3456">
                  <c:v>3456</c:v>
                </c:pt>
                <c:pt idx="3457">
                  <c:v>3457</c:v>
                </c:pt>
                <c:pt idx="3458">
                  <c:v>3458</c:v>
                </c:pt>
                <c:pt idx="3459">
                  <c:v>3459</c:v>
                </c:pt>
                <c:pt idx="3460">
                  <c:v>3460</c:v>
                </c:pt>
                <c:pt idx="3461">
                  <c:v>3461</c:v>
                </c:pt>
                <c:pt idx="3462">
                  <c:v>3462</c:v>
                </c:pt>
                <c:pt idx="3463">
                  <c:v>3463</c:v>
                </c:pt>
                <c:pt idx="3464">
                  <c:v>3464</c:v>
                </c:pt>
                <c:pt idx="3465">
                  <c:v>3465</c:v>
                </c:pt>
                <c:pt idx="3466">
                  <c:v>3466</c:v>
                </c:pt>
                <c:pt idx="3467">
                  <c:v>3467</c:v>
                </c:pt>
                <c:pt idx="3468">
                  <c:v>3468</c:v>
                </c:pt>
                <c:pt idx="3469">
                  <c:v>3469</c:v>
                </c:pt>
                <c:pt idx="3470">
                  <c:v>3470</c:v>
                </c:pt>
                <c:pt idx="3471">
                  <c:v>3471</c:v>
                </c:pt>
                <c:pt idx="3472">
                  <c:v>3472</c:v>
                </c:pt>
                <c:pt idx="3473">
                  <c:v>3473</c:v>
                </c:pt>
                <c:pt idx="3474">
                  <c:v>3474</c:v>
                </c:pt>
                <c:pt idx="3475">
                  <c:v>3475</c:v>
                </c:pt>
                <c:pt idx="3476">
                  <c:v>3476</c:v>
                </c:pt>
                <c:pt idx="3477">
                  <c:v>3477</c:v>
                </c:pt>
                <c:pt idx="3478">
                  <c:v>3478</c:v>
                </c:pt>
                <c:pt idx="3479">
                  <c:v>3479</c:v>
                </c:pt>
                <c:pt idx="3480">
                  <c:v>3480</c:v>
                </c:pt>
                <c:pt idx="3481">
                  <c:v>3481</c:v>
                </c:pt>
                <c:pt idx="3482">
                  <c:v>3482</c:v>
                </c:pt>
                <c:pt idx="3483">
                  <c:v>3483</c:v>
                </c:pt>
                <c:pt idx="3484">
                  <c:v>3484</c:v>
                </c:pt>
                <c:pt idx="3485">
                  <c:v>3485</c:v>
                </c:pt>
                <c:pt idx="3486">
                  <c:v>3486</c:v>
                </c:pt>
                <c:pt idx="3487">
                  <c:v>3487</c:v>
                </c:pt>
                <c:pt idx="3488">
                  <c:v>3488</c:v>
                </c:pt>
                <c:pt idx="3489">
                  <c:v>3489</c:v>
                </c:pt>
                <c:pt idx="3490">
                  <c:v>3490</c:v>
                </c:pt>
                <c:pt idx="3491">
                  <c:v>3491</c:v>
                </c:pt>
                <c:pt idx="3492">
                  <c:v>3492</c:v>
                </c:pt>
                <c:pt idx="3493">
                  <c:v>3493</c:v>
                </c:pt>
                <c:pt idx="3494">
                  <c:v>3494</c:v>
                </c:pt>
                <c:pt idx="3495">
                  <c:v>3495</c:v>
                </c:pt>
                <c:pt idx="3496">
                  <c:v>3496</c:v>
                </c:pt>
                <c:pt idx="3497">
                  <c:v>3497</c:v>
                </c:pt>
                <c:pt idx="3498">
                  <c:v>3498</c:v>
                </c:pt>
                <c:pt idx="3499">
                  <c:v>3499</c:v>
                </c:pt>
                <c:pt idx="3500">
                  <c:v>3500</c:v>
                </c:pt>
                <c:pt idx="3501">
                  <c:v>3501</c:v>
                </c:pt>
                <c:pt idx="3502">
                  <c:v>3502</c:v>
                </c:pt>
                <c:pt idx="3503">
                  <c:v>3503</c:v>
                </c:pt>
                <c:pt idx="3504">
                  <c:v>3504</c:v>
                </c:pt>
                <c:pt idx="3505">
                  <c:v>3505</c:v>
                </c:pt>
                <c:pt idx="3506">
                  <c:v>3506</c:v>
                </c:pt>
                <c:pt idx="3507">
                  <c:v>3507</c:v>
                </c:pt>
                <c:pt idx="3508">
                  <c:v>3508</c:v>
                </c:pt>
                <c:pt idx="3509">
                  <c:v>3509</c:v>
                </c:pt>
                <c:pt idx="3510">
                  <c:v>3510</c:v>
                </c:pt>
                <c:pt idx="3511">
                  <c:v>3511</c:v>
                </c:pt>
                <c:pt idx="3512">
                  <c:v>3512</c:v>
                </c:pt>
                <c:pt idx="3513">
                  <c:v>3513</c:v>
                </c:pt>
                <c:pt idx="3514">
                  <c:v>3514</c:v>
                </c:pt>
                <c:pt idx="3515">
                  <c:v>3515</c:v>
                </c:pt>
                <c:pt idx="3516">
                  <c:v>3516</c:v>
                </c:pt>
                <c:pt idx="3517">
                  <c:v>3517</c:v>
                </c:pt>
                <c:pt idx="3518">
                  <c:v>3518</c:v>
                </c:pt>
                <c:pt idx="3519">
                  <c:v>3519</c:v>
                </c:pt>
                <c:pt idx="3520">
                  <c:v>3520</c:v>
                </c:pt>
                <c:pt idx="3521">
                  <c:v>3521</c:v>
                </c:pt>
                <c:pt idx="3522">
                  <c:v>3522</c:v>
                </c:pt>
                <c:pt idx="3523">
                  <c:v>3523</c:v>
                </c:pt>
                <c:pt idx="3524">
                  <c:v>3524</c:v>
                </c:pt>
                <c:pt idx="3525">
                  <c:v>3525</c:v>
                </c:pt>
                <c:pt idx="3526">
                  <c:v>3526</c:v>
                </c:pt>
                <c:pt idx="3527">
                  <c:v>3527</c:v>
                </c:pt>
                <c:pt idx="3528">
                  <c:v>3528</c:v>
                </c:pt>
                <c:pt idx="3529">
                  <c:v>3529</c:v>
                </c:pt>
                <c:pt idx="3530">
                  <c:v>3530</c:v>
                </c:pt>
                <c:pt idx="3531">
                  <c:v>3531</c:v>
                </c:pt>
                <c:pt idx="3532">
                  <c:v>3532</c:v>
                </c:pt>
                <c:pt idx="3533">
                  <c:v>3533</c:v>
                </c:pt>
                <c:pt idx="3534">
                  <c:v>3534</c:v>
                </c:pt>
                <c:pt idx="3535">
                  <c:v>3535</c:v>
                </c:pt>
                <c:pt idx="3536">
                  <c:v>3536</c:v>
                </c:pt>
                <c:pt idx="3537">
                  <c:v>3537</c:v>
                </c:pt>
                <c:pt idx="3538">
                  <c:v>3538</c:v>
                </c:pt>
                <c:pt idx="3539">
                  <c:v>3539</c:v>
                </c:pt>
                <c:pt idx="3540">
                  <c:v>3540</c:v>
                </c:pt>
                <c:pt idx="3541">
                  <c:v>3541</c:v>
                </c:pt>
                <c:pt idx="3542">
                  <c:v>3542</c:v>
                </c:pt>
                <c:pt idx="3543">
                  <c:v>3543</c:v>
                </c:pt>
                <c:pt idx="3544">
                  <c:v>3544</c:v>
                </c:pt>
                <c:pt idx="3545">
                  <c:v>3545</c:v>
                </c:pt>
                <c:pt idx="3546">
                  <c:v>3546</c:v>
                </c:pt>
                <c:pt idx="3547">
                  <c:v>3547</c:v>
                </c:pt>
                <c:pt idx="3548">
                  <c:v>3548</c:v>
                </c:pt>
                <c:pt idx="3549">
                  <c:v>3549</c:v>
                </c:pt>
                <c:pt idx="3550">
                  <c:v>3550</c:v>
                </c:pt>
                <c:pt idx="3551">
                  <c:v>3551</c:v>
                </c:pt>
                <c:pt idx="3552">
                  <c:v>3552</c:v>
                </c:pt>
                <c:pt idx="3553">
                  <c:v>3553</c:v>
                </c:pt>
                <c:pt idx="3554">
                  <c:v>3554</c:v>
                </c:pt>
                <c:pt idx="3555">
                  <c:v>3555</c:v>
                </c:pt>
                <c:pt idx="3556">
                  <c:v>3556</c:v>
                </c:pt>
                <c:pt idx="3557">
                  <c:v>3557</c:v>
                </c:pt>
                <c:pt idx="3558">
                  <c:v>3558</c:v>
                </c:pt>
                <c:pt idx="3559">
                  <c:v>3559</c:v>
                </c:pt>
                <c:pt idx="3560">
                  <c:v>3560</c:v>
                </c:pt>
                <c:pt idx="3561">
                  <c:v>3561</c:v>
                </c:pt>
                <c:pt idx="3562">
                  <c:v>3562</c:v>
                </c:pt>
                <c:pt idx="3563">
                  <c:v>3563</c:v>
                </c:pt>
                <c:pt idx="3564">
                  <c:v>3564</c:v>
                </c:pt>
                <c:pt idx="3565">
                  <c:v>3565</c:v>
                </c:pt>
                <c:pt idx="3566">
                  <c:v>3566</c:v>
                </c:pt>
                <c:pt idx="3567">
                  <c:v>3567</c:v>
                </c:pt>
                <c:pt idx="3568">
                  <c:v>3568</c:v>
                </c:pt>
                <c:pt idx="3569">
                  <c:v>3569</c:v>
                </c:pt>
                <c:pt idx="3570">
                  <c:v>3570</c:v>
                </c:pt>
                <c:pt idx="3571">
                  <c:v>3571</c:v>
                </c:pt>
                <c:pt idx="3572">
                  <c:v>3572</c:v>
                </c:pt>
                <c:pt idx="3573">
                  <c:v>3573</c:v>
                </c:pt>
                <c:pt idx="3574">
                  <c:v>3574</c:v>
                </c:pt>
                <c:pt idx="3575">
                  <c:v>3575</c:v>
                </c:pt>
                <c:pt idx="3576">
                  <c:v>3576</c:v>
                </c:pt>
                <c:pt idx="3577">
                  <c:v>3577</c:v>
                </c:pt>
                <c:pt idx="3578">
                  <c:v>3578</c:v>
                </c:pt>
                <c:pt idx="3579">
                  <c:v>3579</c:v>
                </c:pt>
                <c:pt idx="3580">
                  <c:v>3580</c:v>
                </c:pt>
                <c:pt idx="3581">
                  <c:v>3581</c:v>
                </c:pt>
                <c:pt idx="3582">
                  <c:v>3582</c:v>
                </c:pt>
                <c:pt idx="3583">
                  <c:v>3583</c:v>
                </c:pt>
                <c:pt idx="3584">
                  <c:v>3584</c:v>
                </c:pt>
                <c:pt idx="3585">
                  <c:v>3585</c:v>
                </c:pt>
                <c:pt idx="3586">
                  <c:v>3586</c:v>
                </c:pt>
                <c:pt idx="3587">
                  <c:v>3587</c:v>
                </c:pt>
                <c:pt idx="3588">
                  <c:v>3588</c:v>
                </c:pt>
                <c:pt idx="3589">
                  <c:v>3589</c:v>
                </c:pt>
                <c:pt idx="3590">
                  <c:v>3590</c:v>
                </c:pt>
                <c:pt idx="3591">
                  <c:v>3591</c:v>
                </c:pt>
                <c:pt idx="3592">
                  <c:v>3592</c:v>
                </c:pt>
                <c:pt idx="3593">
                  <c:v>3593</c:v>
                </c:pt>
                <c:pt idx="3594">
                  <c:v>3594</c:v>
                </c:pt>
                <c:pt idx="3595">
                  <c:v>3595</c:v>
                </c:pt>
                <c:pt idx="3596">
                  <c:v>3596</c:v>
                </c:pt>
                <c:pt idx="3597">
                  <c:v>3597</c:v>
                </c:pt>
                <c:pt idx="3598">
                  <c:v>3598</c:v>
                </c:pt>
                <c:pt idx="3599">
                  <c:v>3599</c:v>
                </c:pt>
                <c:pt idx="3600">
                  <c:v>3600</c:v>
                </c:pt>
                <c:pt idx="3601">
                  <c:v>3601</c:v>
                </c:pt>
                <c:pt idx="3602">
                  <c:v>3602</c:v>
                </c:pt>
                <c:pt idx="3603">
                  <c:v>3603</c:v>
                </c:pt>
                <c:pt idx="3604">
                  <c:v>3604</c:v>
                </c:pt>
                <c:pt idx="3605">
                  <c:v>3605</c:v>
                </c:pt>
                <c:pt idx="3606">
                  <c:v>3606</c:v>
                </c:pt>
                <c:pt idx="3607">
                  <c:v>3607</c:v>
                </c:pt>
                <c:pt idx="3608">
                  <c:v>3608</c:v>
                </c:pt>
                <c:pt idx="3609">
                  <c:v>3609</c:v>
                </c:pt>
                <c:pt idx="3610">
                  <c:v>3610</c:v>
                </c:pt>
                <c:pt idx="3611">
                  <c:v>3611</c:v>
                </c:pt>
                <c:pt idx="3612">
                  <c:v>3612</c:v>
                </c:pt>
                <c:pt idx="3613">
                  <c:v>3613</c:v>
                </c:pt>
                <c:pt idx="3614">
                  <c:v>3614</c:v>
                </c:pt>
                <c:pt idx="3615">
                  <c:v>3615</c:v>
                </c:pt>
                <c:pt idx="3616">
                  <c:v>3616</c:v>
                </c:pt>
                <c:pt idx="3617">
                  <c:v>3617</c:v>
                </c:pt>
                <c:pt idx="3618">
                  <c:v>3618</c:v>
                </c:pt>
                <c:pt idx="3619">
                  <c:v>3619</c:v>
                </c:pt>
                <c:pt idx="3620">
                  <c:v>3620</c:v>
                </c:pt>
                <c:pt idx="3621">
                  <c:v>3621</c:v>
                </c:pt>
                <c:pt idx="3622">
                  <c:v>3622</c:v>
                </c:pt>
                <c:pt idx="3623">
                  <c:v>3623</c:v>
                </c:pt>
                <c:pt idx="3624">
                  <c:v>3624</c:v>
                </c:pt>
                <c:pt idx="3625">
                  <c:v>3625</c:v>
                </c:pt>
                <c:pt idx="3626">
                  <c:v>3626</c:v>
                </c:pt>
                <c:pt idx="3627">
                  <c:v>3627</c:v>
                </c:pt>
                <c:pt idx="3628">
                  <c:v>3628</c:v>
                </c:pt>
                <c:pt idx="3629">
                  <c:v>3629</c:v>
                </c:pt>
                <c:pt idx="3630">
                  <c:v>3630</c:v>
                </c:pt>
                <c:pt idx="3631">
                  <c:v>3631</c:v>
                </c:pt>
                <c:pt idx="3632">
                  <c:v>3632</c:v>
                </c:pt>
                <c:pt idx="3633">
                  <c:v>3633</c:v>
                </c:pt>
                <c:pt idx="3634">
                  <c:v>3634</c:v>
                </c:pt>
                <c:pt idx="3635">
                  <c:v>3635</c:v>
                </c:pt>
                <c:pt idx="3636">
                  <c:v>3636</c:v>
                </c:pt>
                <c:pt idx="3637">
                  <c:v>3637</c:v>
                </c:pt>
                <c:pt idx="3638">
                  <c:v>3638</c:v>
                </c:pt>
                <c:pt idx="3639">
                  <c:v>3639</c:v>
                </c:pt>
                <c:pt idx="3640">
                  <c:v>3640</c:v>
                </c:pt>
                <c:pt idx="3641">
                  <c:v>3641</c:v>
                </c:pt>
                <c:pt idx="3642">
                  <c:v>3642</c:v>
                </c:pt>
                <c:pt idx="3643">
                  <c:v>3643</c:v>
                </c:pt>
                <c:pt idx="3644">
                  <c:v>3644</c:v>
                </c:pt>
                <c:pt idx="3645">
                  <c:v>3645</c:v>
                </c:pt>
                <c:pt idx="3646">
                  <c:v>3646</c:v>
                </c:pt>
                <c:pt idx="3647">
                  <c:v>3647</c:v>
                </c:pt>
                <c:pt idx="3648">
                  <c:v>3648</c:v>
                </c:pt>
                <c:pt idx="3649">
                  <c:v>3649</c:v>
                </c:pt>
                <c:pt idx="3650">
                  <c:v>3650</c:v>
                </c:pt>
                <c:pt idx="3651">
                  <c:v>3651</c:v>
                </c:pt>
                <c:pt idx="3652">
                  <c:v>3652</c:v>
                </c:pt>
                <c:pt idx="3653">
                  <c:v>3653</c:v>
                </c:pt>
                <c:pt idx="3654">
                  <c:v>3654</c:v>
                </c:pt>
                <c:pt idx="3655">
                  <c:v>3655</c:v>
                </c:pt>
                <c:pt idx="3656">
                  <c:v>3656</c:v>
                </c:pt>
                <c:pt idx="3657">
                  <c:v>3657</c:v>
                </c:pt>
                <c:pt idx="3658">
                  <c:v>3658</c:v>
                </c:pt>
                <c:pt idx="3659">
                  <c:v>3659</c:v>
                </c:pt>
                <c:pt idx="3660">
                  <c:v>3660</c:v>
                </c:pt>
                <c:pt idx="3661">
                  <c:v>3661</c:v>
                </c:pt>
                <c:pt idx="3662">
                  <c:v>3662</c:v>
                </c:pt>
                <c:pt idx="3663">
                  <c:v>3663</c:v>
                </c:pt>
                <c:pt idx="3664">
                  <c:v>3664</c:v>
                </c:pt>
                <c:pt idx="3665">
                  <c:v>3665</c:v>
                </c:pt>
                <c:pt idx="3666">
                  <c:v>3666</c:v>
                </c:pt>
                <c:pt idx="3667">
                  <c:v>3667</c:v>
                </c:pt>
                <c:pt idx="3668">
                  <c:v>3668</c:v>
                </c:pt>
                <c:pt idx="3669">
                  <c:v>3669</c:v>
                </c:pt>
                <c:pt idx="3670">
                  <c:v>3670</c:v>
                </c:pt>
                <c:pt idx="3671">
                  <c:v>3671</c:v>
                </c:pt>
                <c:pt idx="3672">
                  <c:v>3672</c:v>
                </c:pt>
                <c:pt idx="3673">
                  <c:v>3673</c:v>
                </c:pt>
                <c:pt idx="3674">
                  <c:v>3674</c:v>
                </c:pt>
                <c:pt idx="3675">
                  <c:v>3675</c:v>
                </c:pt>
                <c:pt idx="3676">
                  <c:v>3676</c:v>
                </c:pt>
                <c:pt idx="3677">
                  <c:v>3677</c:v>
                </c:pt>
                <c:pt idx="3678">
                  <c:v>3678</c:v>
                </c:pt>
                <c:pt idx="3679">
                  <c:v>3679</c:v>
                </c:pt>
                <c:pt idx="3680">
                  <c:v>3680</c:v>
                </c:pt>
                <c:pt idx="3681">
                  <c:v>3681</c:v>
                </c:pt>
                <c:pt idx="3682">
                  <c:v>3682</c:v>
                </c:pt>
                <c:pt idx="3683">
                  <c:v>3683</c:v>
                </c:pt>
                <c:pt idx="3684">
                  <c:v>3684</c:v>
                </c:pt>
                <c:pt idx="3685">
                  <c:v>3685</c:v>
                </c:pt>
                <c:pt idx="3686">
                  <c:v>3686</c:v>
                </c:pt>
                <c:pt idx="3687">
                  <c:v>3687</c:v>
                </c:pt>
                <c:pt idx="3688">
                  <c:v>3688</c:v>
                </c:pt>
                <c:pt idx="3689">
                  <c:v>3689</c:v>
                </c:pt>
                <c:pt idx="3690">
                  <c:v>3690</c:v>
                </c:pt>
                <c:pt idx="3691">
                  <c:v>3691</c:v>
                </c:pt>
                <c:pt idx="3692">
                  <c:v>3692</c:v>
                </c:pt>
                <c:pt idx="3693">
                  <c:v>3693</c:v>
                </c:pt>
                <c:pt idx="3694">
                  <c:v>3694</c:v>
                </c:pt>
                <c:pt idx="3695">
                  <c:v>3695</c:v>
                </c:pt>
                <c:pt idx="3696">
                  <c:v>3696</c:v>
                </c:pt>
                <c:pt idx="3697">
                  <c:v>3697</c:v>
                </c:pt>
                <c:pt idx="3698">
                  <c:v>3698</c:v>
                </c:pt>
                <c:pt idx="3699">
                  <c:v>3699</c:v>
                </c:pt>
                <c:pt idx="3700">
                  <c:v>3700</c:v>
                </c:pt>
                <c:pt idx="3701">
                  <c:v>3701</c:v>
                </c:pt>
                <c:pt idx="3702">
                  <c:v>3702</c:v>
                </c:pt>
                <c:pt idx="3703">
                  <c:v>3703</c:v>
                </c:pt>
                <c:pt idx="3704">
                  <c:v>3704</c:v>
                </c:pt>
                <c:pt idx="3705">
                  <c:v>3705</c:v>
                </c:pt>
                <c:pt idx="3706">
                  <c:v>3706</c:v>
                </c:pt>
                <c:pt idx="3707">
                  <c:v>3707</c:v>
                </c:pt>
                <c:pt idx="3708">
                  <c:v>3708</c:v>
                </c:pt>
                <c:pt idx="3709">
                  <c:v>3709</c:v>
                </c:pt>
                <c:pt idx="3710">
                  <c:v>3710</c:v>
                </c:pt>
                <c:pt idx="3711">
                  <c:v>3711</c:v>
                </c:pt>
                <c:pt idx="3712">
                  <c:v>3712</c:v>
                </c:pt>
                <c:pt idx="3713">
                  <c:v>3713</c:v>
                </c:pt>
                <c:pt idx="3714">
                  <c:v>3714</c:v>
                </c:pt>
                <c:pt idx="3715">
                  <c:v>3715</c:v>
                </c:pt>
                <c:pt idx="3716">
                  <c:v>3716</c:v>
                </c:pt>
                <c:pt idx="3717">
                  <c:v>3717</c:v>
                </c:pt>
                <c:pt idx="3718">
                  <c:v>3718</c:v>
                </c:pt>
                <c:pt idx="3719">
                  <c:v>3719</c:v>
                </c:pt>
                <c:pt idx="3720">
                  <c:v>3720</c:v>
                </c:pt>
                <c:pt idx="3721">
                  <c:v>3721</c:v>
                </c:pt>
                <c:pt idx="3722">
                  <c:v>3722</c:v>
                </c:pt>
                <c:pt idx="3723">
                  <c:v>3723</c:v>
                </c:pt>
                <c:pt idx="3724">
                  <c:v>3724</c:v>
                </c:pt>
                <c:pt idx="3725">
                  <c:v>3725</c:v>
                </c:pt>
                <c:pt idx="3726">
                  <c:v>3726</c:v>
                </c:pt>
                <c:pt idx="3727">
                  <c:v>3727</c:v>
                </c:pt>
                <c:pt idx="3728">
                  <c:v>3728</c:v>
                </c:pt>
                <c:pt idx="3729">
                  <c:v>3729</c:v>
                </c:pt>
                <c:pt idx="3730">
                  <c:v>3730</c:v>
                </c:pt>
                <c:pt idx="3731">
                  <c:v>3731</c:v>
                </c:pt>
                <c:pt idx="3732">
                  <c:v>3732</c:v>
                </c:pt>
                <c:pt idx="3733">
                  <c:v>3733</c:v>
                </c:pt>
                <c:pt idx="3734">
                  <c:v>3734</c:v>
                </c:pt>
                <c:pt idx="3735">
                  <c:v>3735</c:v>
                </c:pt>
                <c:pt idx="3736">
                  <c:v>3736</c:v>
                </c:pt>
                <c:pt idx="3737">
                  <c:v>3737</c:v>
                </c:pt>
                <c:pt idx="3738">
                  <c:v>3738</c:v>
                </c:pt>
                <c:pt idx="3739">
                  <c:v>3739</c:v>
                </c:pt>
                <c:pt idx="3740">
                  <c:v>3740</c:v>
                </c:pt>
                <c:pt idx="3741">
                  <c:v>3741</c:v>
                </c:pt>
                <c:pt idx="3742">
                  <c:v>3742</c:v>
                </c:pt>
                <c:pt idx="3743">
                  <c:v>3743</c:v>
                </c:pt>
                <c:pt idx="3744">
                  <c:v>3744</c:v>
                </c:pt>
                <c:pt idx="3745">
                  <c:v>3745</c:v>
                </c:pt>
                <c:pt idx="3746">
                  <c:v>3746</c:v>
                </c:pt>
                <c:pt idx="3747">
                  <c:v>3747</c:v>
                </c:pt>
                <c:pt idx="3748">
                  <c:v>3748</c:v>
                </c:pt>
                <c:pt idx="3749">
                  <c:v>3749</c:v>
                </c:pt>
                <c:pt idx="3750">
                  <c:v>3750</c:v>
                </c:pt>
                <c:pt idx="3751">
                  <c:v>3751</c:v>
                </c:pt>
                <c:pt idx="3752">
                  <c:v>3752</c:v>
                </c:pt>
                <c:pt idx="3753">
                  <c:v>3753</c:v>
                </c:pt>
                <c:pt idx="3754">
                  <c:v>3754</c:v>
                </c:pt>
                <c:pt idx="3755">
                  <c:v>3755</c:v>
                </c:pt>
                <c:pt idx="3756">
                  <c:v>3756</c:v>
                </c:pt>
                <c:pt idx="3757">
                  <c:v>3757</c:v>
                </c:pt>
                <c:pt idx="3758">
                  <c:v>3758</c:v>
                </c:pt>
                <c:pt idx="3759">
                  <c:v>3759</c:v>
                </c:pt>
                <c:pt idx="3760">
                  <c:v>3760</c:v>
                </c:pt>
                <c:pt idx="3761">
                  <c:v>3761</c:v>
                </c:pt>
                <c:pt idx="3762">
                  <c:v>3762</c:v>
                </c:pt>
                <c:pt idx="3763">
                  <c:v>3763</c:v>
                </c:pt>
                <c:pt idx="3764">
                  <c:v>3764</c:v>
                </c:pt>
                <c:pt idx="3765">
                  <c:v>3765</c:v>
                </c:pt>
                <c:pt idx="3766">
                  <c:v>3766</c:v>
                </c:pt>
                <c:pt idx="3767">
                  <c:v>3767</c:v>
                </c:pt>
                <c:pt idx="3768">
                  <c:v>3768</c:v>
                </c:pt>
                <c:pt idx="3769">
                  <c:v>3769</c:v>
                </c:pt>
                <c:pt idx="3770">
                  <c:v>3770</c:v>
                </c:pt>
                <c:pt idx="3771">
                  <c:v>3771</c:v>
                </c:pt>
                <c:pt idx="3772">
                  <c:v>3772</c:v>
                </c:pt>
                <c:pt idx="3773">
                  <c:v>3773</c:v>
                </c:pt>
                <c:pt idx="3774">
                  <c:v>3774</c:v>
                </c:pt>
                <c:pt idx="3775">
                  <c:v>3775</c:v>
                </c:pt>
                <c:pt idx="3776">
                  <c:v>3776</c:v>
                </c:pt>
                <c:pt idx="3777">
                  <c:v>3777</c:v>
                </c:pt>
                <c:pt idx="3778">
                  <c:v>3778</c:v>
                </c:pt>
                <c:pt idx="3779">
                  <c:v>3779</c:v>
                </c:pt>
                <c:pt idx="3780">
                  <c:v>3780</c:v>
                </c:pt>
                <c:pt idx="3781">
                  <c:v>3781</c:v>
                </c:pt>
                <c:pt idx="3782">
                  <c:v>3782</c:v>
                </c:pt>
                <c:pt idx="3783">
                  <c:v>3783</c:v>
                </c:pt>
                <c:pt idx="3784">
                  <c:v>3784</c:v>
                </c:pt>
                <c:pt idx="3785">
                  <c:v>3785</c:v>
                </c:pt>
                <c:pt idx="3786">
                  <c:v>3786</c:v>
                </c:pt>
                <c:pt idx="3787">
                  <c:v>3787</c:v>
                </c:pt>
                <c:pt idx="3788">
                  <c:v>3788</c:v>
                </c:pt>
                <c:pt idx="3789">
                  <c:v>3789</c:v>
                </c:pt>
                <c:pt idx="3790">
                  <c:v>3790</c:v>
                </c:pt>
                <c:pt idx="3791">
                  <c:v>3791</c:v>
                </c:pt>
                <c:pt idx="3792">
                  <c:v>3792</c:v>
                </c:pt>
                <c:pt idx="3793">
                  <c:v>3793</c:v>
                </c:pt>
                <c:pt idx="3794">
                  <c:v>3794</c:v>
                </c:pt>
                <c:pt idx="3795">
                  <c:v>3795</c:v>
                </c:pt>
                <c:pt idx="3796">
                  <c:v>3796</c:v>
                </c:pt>
                <c:pt idx="3797">
                  <c:v>3797</c:v>
                </c:pt>
                <c:pt idx="3798">
                  <c:v>3798</c:v>
                </c:pt>
                <c:pt idx="3799">
                  <c:v>3799</c:v>
                </c:pt>
                <c:pt idx="3800">
                  <c:v>3800</c:v>
                </c:pt>
                <c:pt idx="3801">
                  <c:v>3801</c:v>
                </c:pt>
                <c:pt idx="3802">
                  <c:v>3802</c:v>
                </c:pt>
                <c:pt idx="3803">
                  <c:v>3803</c:v>
                </c:pt>
                <c:pt idx="3804">
                  <c:v>3804</c:v>
                </c:pt>
                <c:pt idx="3805">
                  <c:v>3805</c:v>
                </c:pt>
                <c:pt idx="3806">
                  <c:v>3806</c:v>
                </c:pt>
                <c:pt idx="3807">
                  <c:v>3807</c:v>
                </c:pt>
                <c:pt idx="3808">
                  <c:v>3808</c:v>
                </c:pt>
                <c:pt idx="3809">
                  <c:v>3809</c:v>
                </c:pt>
                <c:pt idx="3810">
                  <c:v>3810</c:v>
                </c:pt>
                <c:pt idx="3811">
                  <c:v>3811</c:v>
                </c:pt>
                <c:pt idx="3812">
                  <c:v>3812</c:v>
                </c:pt>
                <c:pt idx="3813">
                  <c:v>3813</c:v>
                </c:pt>
                <c:pt idx="3814">
                  <c:v>3814</c:v>
                </c:pt>
                <c:pt idx="3815">
                  <c:v>3815</c:v>
                </c:pt>
                <c:pt idx="3816">
                  <c:v>3816</c:v>
                </c:pt>
                <c:pt idx="3817">
                  <c:v>3817</c:v>
                </c:pt>
                <c:pt idx="3818">
                  <c:v>3818</c:v>
                </c:pt>
                <c:pt idx="3819">
                  <c:v>3819</c:v>
                </c:pt>
                <c:pt idx="3820">
                  <c:v>3820</c:v>
                </c:pt>
                <c:pt idx="3821">
                  <c:v>3821</c:v>
                </c:pt>
                <c:pt idx="3822">
                  <c:v>3822</c:v>
                </c:pt>
                <c:pt idx="3823">
                  <c:v>3823</c:v>
                </c:pt>
                <c:pt idx="3824">
                  <c:v>3824</c:v>
                </c:pt>
                <c:pt idx="3825">
                  <c:v>3825</c:v>
                </c:pt>
                <c:pt idx="3826">
                  <c:v>3826</c:v>
                </c:pt>
                <c:pt idx="3827">
                  <c:v>3827</c:v>
                </c:pt>
                <c:pt idx="3828">
                  <c:v>3828</c:v>
                </c:pt>
                <c:pt idx="3829">
                  <c:v>3829</c:v>
                </c:pt>
                <c:pt idx="3830">
                  <c:v>3830</c:v>
                </c:pt>
                <c:pt idx="3831">
                  <c:v>3831</c:v>
                </c:pt>
                <c:pt idx="3832">
                  <c:v>3832</c:v>
                </c:pt>
                <c:pt idx="3833">
                  <c:v>3833</c:v>
                </c:pt>
                <c:pt idx="3834">
                  <c:v>3834</c:v>
                </c:pt>
                <c:pt idx="3835">
                  <c:v>3835</c:v>
                </c:pt>
                <c:pt idx="3836">
                  <c:v>3836</c:v>
                </c:pt>
                <c:pt idx="3837">
                  <c:v>3837</c:v>
                </c:pt>
                <c:pt idx="3838">
                  <c:v>3838</c:v>
                </c:pt>
                <c:pt idx="3839">
                  <c:v>3839</c:v>
                </c:pt>
                <c:pt idx="3840">
                  <c:v>3840</c:v>
                </c:pt>
                <c:pt idx="3841">
                  <c:v>3841</c:v>
                </c:pt>
                <c:pt idx="3842">
                  <c:v>3842</c:v>
                </c:pt>
                <c:pt idx="3843">
                  <c:v>3843</c:v>
                </c:pt>
                <c:pt idx="3844">
                  <c:v>3844</c:v>
                </c:pt>
                <c:pt idx="3845">
                  <c:v>3845</c:v>
                </c:pt>
                <c:pt idx="3846">
                  <c:v>3846</c:v>
                </c:pt>
                <c:pt idx="3847">
                  <c:v>3847</c:v>
                </c:pt>
                <c:pt idx="3848">
                  <c:v>3848</c:v>
                </c:pt>
                <c:pt idx="3849">
                  <c:v>3849</c:v>
                </c:pt>
                <c:pt idx="3850">
                  <c:v>3850</c:v>
                </c:pt>
                <c:pt idx="3851">
                  <c:v>3851</c:v>
                </c:pt>
                <c:pt idx="3852">
                  <c:v>3852</c:v>
                </c:pt>
                <c:pt idx="3853">
                  <c:v>3853</c:v>
                </c:pt>
                <c:pt idx="3854">
                  <c:v>3854</c:v>
                </c:pt>
                <c:pt idx="3855">
                  <c:v>3855</c:v>
                </c:pt>
                <c:pt idx="3856">
                  <c:v>3856</c:v>
                </c:pt>
                <c:pt idx="3857">
                  <c:v>3857</c:v>
                </c:pt>
                <c:pt idx="3858">
                  <c:v>3858</c:v>
                </c:pt>
                <c:pt idx="3859">
                  <c:v>3859</c:v>
                </c:pt>
                <c:pt idx="3860">
                  <c:v>3860</c:v>
                </c:pt>
                <c:pt idx="3861">
                  <c:v>3861</c:v>
                </c:pt>
                <c:pt idx="3862">
                  <c:v>3862</c:v>
                </c:pt>
                <c:pt idx="3863">
                  <c:v>3863</c:v>
                </c:pt>
                <c:pt idx="3864">
                  <c:v>3864</c:v>
                </c:pt>
                <c:pt idx="3865">
                  <c:v>3865</c:v>
                </c:pt>
                <c:pt idx="3866">
                  <c:v>3866</c:v>
                </c:pt>
                <c:pt idx="3867">
                  <c:v>3867</c:v>
                </c:pt>
                <c:pt idx="3868">
                  <c:v>3868</c:v>
                </c:pt>
                <c:pt idx="3869">
                  <c:v>3869</c:v>
                </c:pt>
                <c:pt idx="3870">
                  <c:v>3870</c:v>
                </c:pt>
                <c:pt idx="3871">
                  <c:v>3871</c:v>
                </c:pt>
                <c:pt idx="3872">
                  <c:v>3872</c:v>
                </c:pt>
                <c:pt idx="3873">
                  <c:v>3873</c:v>
                </c:pt>
                <c:pt idx="3874">
                  <c:v>3874</c:v>
                </c:pt>
                <c:pt idx="3875">
                  <c:v>3875</c:v>
                </c:pt>
                <c:pt idx="3876">
                  <c:v>3876</c:v>
                </c:pt>
                <c:pt idx="3877">
                  <c:v>3877</c:v>
                </c:pt>
                <c:pt idx="3878">
                  <c:v>3878</c:v>
                </c:pt>
                <c:pt idx="3879">
                  <c:v>3879</c:v>
                </c:pt>
                <c:pt idx="3880">
                  <c:v>3880</c:v>
                </c:pt>
                <c:pt idx="3881">
                  <c:v>3881</c:v>
                </c:pt>
                <c:pt idx="3882">
                  <c:v>3882</c:v>
                </c:pt>
                <c:pt idx="3883">
                  <c:v>3883</c:v>
                </c:pt>
                <c:pt idx="3884">
                  <c:v>3884</c:v>
                </c:pt>
                <c:pt idx="3885">
                  <c:v>3885</c:v>
                </c:pt>
                <c:pt idx="3886">
                  <c:v>3886</c:v>
                </c:pt>
                <c:pt idx="3887">
                  <c:v>3887</c:v>
                </c:pt>
                <c:pt idx="3888">
                  <c:v>3888</c:v>
                </c:pt>
                <c:pt idx="3889">
                  <c:v>3889</c:v>
                </c:pt>
                <c:pt idx="3890">
                  <c:v>3890</c:v>
                </c:pt>
                <c:pt idx="3891">
                  <c:v>3891</c:v>
                </c:pt>
                <c:pt idx="3892">
                  <c:v>3892</c:v>
                </c:pt>
                <c:pt idx="3893">
                  <c:v>3893</c:v>
                </c:pt>
                <c:pt idx="3894">
                  <c:v>3894</c:v>
                </c:pt>
                <c:pt idx="3895">
                  <c:v>3895</c:v>
                </c:pt>
                <c:pt idx="3896">
                  <c:v>3896</c:v>
                </c:pt>
                <c:pt idx="3897">
                  <c:v>3897</c:v>
                </c:pt>
                <c:pt idx="3898">
                  <c:v>3898</c:v>
                </c:pt>
                <c:pt idx="3899">
                  <c:v>3899</c:v>
                </c:pt>
                <c:pt idx="3900">
                  <c:v>3900</c:v>
                </c:pt>
                <c:pt idx="3901">
                  <c:v>3901</c:v>
                </c:pt>
                <c:pt idx="3902">
                  <c:v>3902</c:v>
                </c:pt>
                <c:pt idx="3903">
                  <c:v>3903</c:v>
                </c:pt>
                <c:pt idx="3904">
                  <c:v>3904</c:v>
                </c:pt>
                <c:pt idx="3905">
                  <c:v>3905</c:v>
                </c:pt>
                <c:pt idx="3906">
                  <c:v>3906</c:v>
                </c:pt>
                <c:pt idx="3907">
                  <c:v>3907</c:v>
                </c:pt>
                <c:pt idx="3908">
                  <c:v>3908</c:v>
                </c:pt>
                <c:pt idx="3909">
                  <c:v>3909</c:v>
                </c:pt>
                <c:pt idx="3910">
                  <c:v>3910</c:v>
                </c:pt>
                <c:pt idx="3911">
                  <c:v>3911</c:v>
                </c:pt>
                <c:pt idx="3912">
                  <c:v>3912</c:v>
                </c:pt>
                <c:pt idx="3913">
                  <c:v>3913</c:v>
                </c:pt>
                <c:pt idx="3914">
                  <c:v>3914</c:v>
                </c:pt>
                <c:pt idx="3915">
                  <c:v>3915</c:v>
                </c:pt>
                <c:pt idx="3916">
                  <c:v>3916</c:v>
                </c:pt>
                <c:pt idx="3917">
                  <c:v>3917</c:v>
                </c:pt>
                <c:pt idx="3918">
                  <c:v>3918</c:v>
                </c:pt>
                <c:pt idx="3919">
                  <c:v>3919</c:v>
                </c:pt>
                <c:pt idx="3920">
                  <c:v>3920</c:v>
                </c:pt>
                <c:pt idx="3921">
                  <c:v>3921</c:v>
                </c:pt>
                <c:pt idx="3922">
                  <c:v>3922</c:v>
                </c:pt>
                <c:pt idx="3923">
                  <c:v>3923</c:v>
                </c:pt>
                <c:pt idx="3924">
                  <c:v>3924</c:v>
                </c:pt>
                <c:pt idx="3925">
                  <c:v>3925</c:v>
                </c:pt>
                <c:pt idx="3926">
                  <c:v>3926</c:v>
                </c:pt>
                <c:pt idx="3927">
                  <c:v>3927</c:v>
                </c:pt>
                <c:pt idx="3928">
                  <c:v>3928</c:v>
                </c:pt>
                <c:pt idx="3929">
                  <c:v>3929</c:v>
                </c:pt>
                <c:pt idx="3930">
                  <c:v>3930</c:v>
                </c:pt>
                <c:pt idx="3931">
                  <c:v>3931</c:v>
                </c:pt>
                <c:pt idx="3932">
                  <c:v>3932</c:v>
                </c:pt>
                <c:pt idx="3933">
                  <c:v>3933</c:v>
                </c:pt>
                <c:pt idx="3934">
                  <c:v>3934</c:v>
                </c:pt>
                <c:pt idx="3935">
                  <c:v>3935</c:v>
                </c:pt>
                <c:pt idx="3936">
                  <c:v>3936</c:v>
                </c:pt>
                <c:pt idx="3937">
                  <c:v>3937</c:v>
                </c:pt>
                <c:pt idx="3938">
                  <c:v>3938</c:v>
                </c:pt>
                <c:pt idx="3939">
                  <c:v>3939</c:v>
                </c:pt>
                <c:pt idx="3940">
                  <c:v>3940</c:v>
                </c:pt>
                <c:pt idx="3941">
                  <c:v>3941</c:v>
                </c:pt>
                <c:pt idx="3942">
                  <c:v>3942</c:v>
                </c:pt>
                <c:pt idx="3943">
                  <c:v>3943</c:v>
                </c:pt>
                <c:pt idx="3944">
                  <c:v>3944</c:v>
                </c:pt>
                <c:pt idx="3945">
                  <c:v>3945</c:v>
                </c:pt>
                <c:pt idx="3946">
                  <c:v>3946</c:v>
                </c:pt>
                <c:pt idx="3947">
                  <c:v>3947</c:v>
                </c:pt>
                <c:pt idx="3948">
                  <c:v>3948</c:v>
                </c:pt>
                <c:pt idx="3949">
                  <c:v>3949</c:v>
                </c:pt>
                <c:pt idx="3950">
                  <c:v>3950</c:v>
                </c:pt>
                <c:pt idx="3951">
                  <c:v>3951</c:v>
                </c:pt>
                <c:pt idx="3952">
                  <c:v>3952</c:v>
                </c:pt>
                <c:pt idx="3953">
                  <c:v>3953</c:v>
                </c:pt>
                <c:pt idx="3954">
                  <c:v>3954</c:v>
                </c:pt>
                <c:pt idx="3955">
                  <c:v>3955</c:v>
                </c:pt>
                <c:pt idx="3956">
                  <c:v>3956</c:v>
                </c:pt>
                <c:pt idx="3957">
                  <c:v>3957</c:v>
                </c:pt>
                <c:pt idx="3958">
                  <c:v>3958</c:v>
                </c:pt>
                <c:pt idx="3959">
                  <c:v>3959</c:v>
                </c:pt>
                <c:pt idx="3960">
                  <c:v>3960</c:v>
                </c:pt>
                <c:pt idx="3961">
                  <c:v>3961</c:v>
                </c:pt>
                <c:pt idx="3962">
                  <c:v>3962</c:v>
                </c:pt>
                <c:pt idx="3963">
                  <c:v>3963</c:v>
                </c:pt>
                <c:pt idx="3964">
                  <c:v>3964</c:v>
                </c:pt>
                <c:pt idx="3965">
                  <c:v>3965</c:v>
                </c:pt>
                <c:pt idx="3966">
                  <c:v>3966</c:v>
                </c:pt>
                <c:pt idx="3967">
                  <c:v>3967</c:v>
                </c:pt>
                <c:pt idx="3968">
                  <c:v>3968</c:v>
                </c:pt>
                <c:pt idx="3969">
                  <c:v>3969</c:v>
                </c:pt>
                <c:pt idx="3970">
                  <c:v>3970</c:v>
                </c:pt>
                <c:pt idx="3971">
                  <c:v>3971</c:v>
                </c:pt>
                <c:pt idx="3972">
                  <c:v>3972</c:v>
                </c:pt>
                <c:pt idx="3973">
                  <c:v>3973</c:v>
                </c:pt>
                <c:pt idx="3974">
                  <c:v>3974</c:v>
                </c:pt>
                <c:pt idx="3975">
                  <c:v>3975</c:v>
                </c:pt>
                <c:pt idx="3976">
                  <c:v>3976</c:v>
                </c:pt>
                <c:pt idx="3977">
                  <c:v>3977</c:v>
                </c:pt>
                <c:pt idx="3978">
                  <c:v>3978</c:v>
                </c:pt>
                <c:pt idx="3979">
                  <c:v>3979</c:v>
                </c:pt>
                <c:pt idx="3980">
                  <c:v>3980</c:v>
                </c:pt>
                <c:pt idx="3981">
                  <c:v>3981</c:v>
                </c:pt>
                <c:pt idx="3982">
                  <c:v>3982</c:v>
                </c:pt>
                <c:pt idx="3983">
                  <c:v>3983</c:v>
                </c:pt>
                <c:pt idx="3984">
                  <c:v>3984</c:v>
                </c:pt>
                <c:pt idx="3985">
                  <c:v>3985</c:v>
                </c:pt>
                <c:pt idx="3986">
                  <c:v>3986</c:v>
                </c:pt>
                <c:pt idx="3987">
                  <c:v>3987</c:v>
                </c:pt>
                <c:pt idx="3988">
                  <c:v>3988</c:v>
                </c:pt>
                <c:pt idx="3989">
                  <c:v>3989</c:v>
                </c:pt>
                <c:pt idx="3990">
                  <c:v>3990</c:v>
                </c:pt>
                <c:pt idx="3991">
                  <c:v>3991</c:v>
                </c:pt>
                <c:pt idx="3992">
                  <c:v>3992</c:v>
                </c:pt>
                <c:pt idx="3993">
                  <c:v>3993</c:v>
                </c:pt>
                <c:pt idx="3994">
                  <c:v>3994</c:v>
                </c:pt>
                <c:pt idx="3995">
                  <c:v>3995</c:v>
                </c:pt>
                <c:pt idx="3996">
                  <c:v>3996</c:v>
                </c:pt>
                <c:pt idx="3997">
                  <c:v>3997</c:v>
                </c:pt>
                <c:pt idx="3998">
                  <c:v>3998</c:v>
                </c:pt>
                <c:pt idx="3999">
                  <c:v>3999</c:v>
                </c:pt>
                <c:pt idx="4000">
                  <c:v>4000</c:v>
                </c:pt>
                <c:pt idx="4001">
                  <c:v>4001</c:v>
                </c:pt>
                <c:pt idx="4002">
                  <c:v>4002</c:v>
                </c:pt>
                <c:pt idx="4003">
                  <c:v>4003</c:v>
                </c:pt>
                <c:pt idx="4004">
                  <c:v>4004</c:v>
                </c:pt>
                <c:pt idx="4005">
                  <c:v>4005</c:v>
                </c:pt>
                <c:pt idx="4006">
                  <c:v>4006</c:v>
                </c:pt>
                <c:pt idx="4007">
                  <c:v>4007</c:v>
                </c:pt>
                <c:pt idx="4008">
                  <c:v>4008</c:v>
                </c:pt>
                <c:pt idx="4009">
                  <c:v>4009</c:v>
                </c:pt>
              </c:numCache>
            </c:numRef>
          </c:cat>
          <c:val>
            <c:numRef>
              <c:f>Sheet1!$B$2:$B$4013</c:f>
              <c:numCache>
                <c:formatCode>General</c:formatCode>
                <c:ptCount val="4012"/>
                <c:pt idx="0">
                  <c:v>0</c:v>
                </c:pt>
                <c:pt idx="1">
                  <c:v>1.4548263549804596</c:v>
                </c:pt>
                <c:pt idx="2">
                  <c:v>1.2438493967056197</c:v>
                </c:pt>
                <c:pt idx="3">
                  <c:v>1.2152363061904896</c:v>
                </c:pt>
                <c:pt idx="4">
                  <c:v>1.3175771236419602</c:v>
                </c:pt>
                <c:pt idx="5">
                  <c:v>1.5798646211624097</c:v>
                </c:pt>
                <c:pt idx="6">
                  <c:v>1.4455393552780096</c:v>
                </c:pt>
                <c:pt idx="7">
                  <c:v>1.5076934099197299</c:v>
                </c:pt>
                <c:pt idx="8">
                  <c:v>1.5301175117492603</c:v>
                </c:pt>
                <c:pt idx="9">
                  <c:v>1.6712682247161801</c:v>
                </c:pt>
                <c:pt idx="10">
                  <c:v>1.7085136175155597</c:v>
                </c:pt>
                <c:pt idx="11">
                  <c:v>1.5853116512298497</c:v>
                </c:pt>
                <c:pt idx="12">
                  <c:v>1.73071193695068</c:v>
                </c:pt>
                <c:pt idx="13">
                  <c:v>1.5437948703765798</c:v>
                </c:pt>
                <c:pt idx="14">
                  <c:v>1.6617753505706698</c:v>
                </c:pt>
                <c:pt idx="15">
                  <c:v>1.6387495994567802</c:v>
                </c:pt>
                <c:pt idx="16">
                  <c:v>1.8021335601806601</c:v>
                </c:pt>
                <c:pt idx="17">
                  <c:v>1.6836401224136301</c:v>
                </c:pt>
                <c:pt idx="18">
                  <c:v>1.7592364549636799</c:v>
                </c:pt>
                <c:pt idx="19">
                  <c:v>1.8202028274536102</c:v>
                </c:pt>
                <c:pt idx="20">
                  <c:v>1.8322165012359601</c:v>
                </c:pt>
                <c:pt idx="21">
                  <c:v>2.2524936199188192</c:v>
                </c:pt>
                <c:pt idx="22">
                  <c:v>2.1990067958831694</c:v>
                </c:pt>
                <c:pt idx="23">
                  <c:v>2.5772016048431294</c:v>
                </c:pt>
                <c:pt idx="24">
                  <c:v>1.9169646501541096</c:v>
                </c:pt>
                <c:pt idx="25">
                  <c:v>1.7857019901275597</c:v>
                </c:pt>
                <c:pt idx="26">
                  <c:v>1.8726959228515603</c:v>
                </c:pt>
                <c:pt idx="27">
                  <c:v>1.93399286270141</c:v>
                </c:pt>
                <c:pt idx="28">
                  <c:v>1.9418907165527299</c:v>
                </c:pt>
                <c:pt idx="29">
                  <c:v>2.0840330123901305</c:v>
                </c:pt>
                <c:pt idx="30">
                  <c:v>2.0262300968170099</c:v>
                </c:pt>
                <c:pt idx="31">
                  <c:v>1.9039477109909</c:v>
                </c:pt>
                <c:pt idx="32">
                  <c:v>2.2309532165527299</c:v>
                </c:pt>
                <c:pt idx="33">
                  <c:v>2.0957143306732093</c:v>
                </c:pt>
                <c:pt idx="34">
                  <c:v>1.9842805862426702</c:v>
                </c:pt>
                <c:pt idx="35">
                  <c:v>2.1743857860565106</c:v>
                </c:pt>
                <c:pt idx="36">
                  <c:v>2.3604450225829998</c:v>
                </c:pt>
                <c:pt idx="37">
                  <c:v>2.2419278621673513</c:v>
                </c:pt>
                <c:pt idx="38">
                  <c:v>2.1319925785064604</c:v>
                </c:pt>
                <c:pt idx="39">
                  <c:v>2.309078931808469</c:v>
                </c:pt>
                <c:pt idx="40">
                  <c:v>2.2171809673309308</c:v>
                </c:pt>
                <c:pt idx="41">
                  <c:v>2.4246757030486994</c:v>
                </c:pt>
                <c:pt idx="42">
                  <c:v>2.5063445568084699</c:v>
                </c:pt>
                <c:pt idx="43">
                  <c:v>2.4034781455993599</c:v>
                </c:pt>
                <c:pt idx="44">
                  <c:v>2.1022989749908394</c:v>
                </c:pt>
                <c:pt idx="45">
                  <c:v>2.1224007606506299</c:v>
                </c:pt>
                <c:pt idx="46">
                  <c:v>2.2831013202667205</c:v>
                </c:pt>
                <c:pt idx="47">
                  <c:v>2.2403862476348806</c:v>
                </c:pt>
                <c:pt idx="48">
                  <c:v>2.27723813056945</c:v>
                </c:pt>
                <c:pt idx="49">
                  <c:v>2.4337909221649099</c:v>
                </c:pt>
                <c:pt idx="50">
                  <c:v>2.2099945545196507</c:v>
                </c:pt>
                <c:pt idx="51">
                  <c:v>2.12052249908447</c:v>
                </c:pt>
                <c:pt idx="52">
                  <c:v>2.0904338359832697</c:v>
                </c:pt>
                <c:pt idx="53">
                  <c:v>2.2338712215423508</c:v>
                </c:pt>
                <c:pt idx="54">
                  <c:v>1.98357689380645</c:v>
                </c:pt>
                <c:pt idx="55">
                  <c:v>2.1579115390777499</c:v>
                </c:pt>
                <c:pt idx="56">
                  <c:v>2.1101989746093701</c:v>
                </c:pt>
                <c:pt idx="57">
                  <c:v>2.0205078125000004</c:v>
                </c:pt>
                <c:pt idx="58">
                  <c:v>2.0280783176422101</c:v>
                </c:pt>
                <c:pt idx="59">
                  <c:v>2.0445060729980402</c:v>
                </c:pt>
                <c:pt idx="60">
                  <c:v>2.0776274204254102</c:v>
                </c:pt>
                <c:pt idx="61">
                  <c:v>1.9769817590713501</c:v>
                </c:pt>
                <c:pt idx="62">
                  <c:v>2.07571053504943</c:v>
                </c:pt>
                <c:pt idx="63">
                  <c:v>2.0414462089538494</c:v>
                </c:pt>
                <c:pt idx="64">
                  <c:v>2.1602597236633301</c:v>
                </c:pt>
                <c:pt idx="65">
                  <c:v>2.0483322143554603</c:v>
                </c:pt>
                <c:pt idx="66">
                  <c:v>2.2771525382995601</c:v>
                </c:pt>
                <c:pt idx="67">
                  <c:v>2.1631977558135911</c:v>
                </c:pt>
                <c:pt idx="68">
                  <c:v>2.2351484298705993</c:v>
                </c:pt>
                <c:pt idx="69">
                  <c:v>2.21632957458496</c:v>
                </c:pt>
                <c:pt idx="70">
                  <c:v>2.0470285415649405</c:v>
                </c:pt>
                <c:pt idx="71">
                  <c:v>2.0014841556549001</c:v>
                </c:pt>
                <c:pt idx="72">
                  <c:v>1.9695976972579896</c:v>
                </c:pt>
                <c:pt idx="73">
                  <c:v>2.2075903415679914</c:v>
                </c:pt>
                <c:pt idx="74">
                  <c:v>2.2468290328979403</c:v>
                </c:pt>
                <c:pt idx="75">
                  <c:v>2.1843008995056099</c:v>
                </c:pt>
                <c:pt idx="76">
                  <c:v>2.1257464885711599</c:v>
                </c:pt>
                <c:pt idx="77">
                  <c:v>1.9358096122741695</c:v>
                </c:pt>
                <c:pt idx="78">
                  <c:v>2.0618169307708696</c:v>
                </c:pt>
                <c:pt idx="79">
                  <c:v>2.0967702865600502</c:v>
                </c:pt>
                <c:pt idx="80">
                  <c:v>2.1392321586608798</c:v>
                </c:pt>
                <c:pt idx="81">
                  <c:v>2.1595482826232897</c:v>
                </c:pt>
                <c:pt idx="82">
                  <c:v>2.2147078514099103</c:v>
                </c:pt>
                <c:pt idx="83">
                  <c:v>2.1272659301757795</c:v>
                </c:pt>
                <c:pt idx="84">
                  <c:v>2.0816485881805398</c:v>
                </c:pt>
                <c:pt idx="85">
                  <c:v>2.3242883682250901</c:v>
                </c:pt>
                <c:pt idx="86">
                  <c:v>2.1074218750000004</c:v>
                </c:pt>
                <c:pt idx="87">
                  <c:v>2.0149266719818102</c:v>
                </c:pt>
                <c:pt idx="88">
                  <c:v>2.2271671295166002</c:v>
                </c:pt>
                <c:pt idx="89">
                  <c:v>2.0299172401428205</c:v>
                </c:pt>
                <c:pt idx="90">
                  <c:v>1.9082510471343899</c:v>
                </c:pt>
                <c:pt idx="91">
                  <c:v>2.2336483001708896</c:v>
                </c:pt>
                <c:pt idx="92">
                  <c:v>2.2073514461517303</c:v>
                </c:pt>
                <c:pt idx="93">
                  <c:v>2.0973162651062003</c:v>
                </c:pt>
                <c:pt idx="94">
                  <c:v>2.0910735130309996</c:v>
                </c:pt>
                <c:pt idx="95">
                  <c:v>1.8323006629943799</c:v>
                </c:pt>
                <c:pt idx="96">
                  <c:v>1.9733127355575502</c:v>
                </c:pt>
                <c:pt idx="97">
                  <c:v>1.9305505752563403</c:v>
                </c:pt>
                <c:pt idx="98">
                  <c:v>2.0436453819274898</c:v>
                </c:pt>
                <c:pt idx="99">
                  <c:v>1.8334838151931698</c:v>
                </c:pt>
                <c:pt idx="100">
                  <c:v>1.9541935920715301</c:v>
                </c:pt>
                <c:pt idx="101">
                  <c:v>1.6379534006118701</c:v>
                </c:pt>
                <c:pt idx="102">
                  <c:v>2.00290846824646</c:v>
                </c:pt>
                <c:pt idx="103">
                  <c:v>1.7545466423034597</c:v>
                </c:pt>
                <c:pt idx="104">
                  <c:v>2.0048739910125701</c:v>
                </c:pt>
                <c:pt idx="105">
                  <c:v>2.0144844055175701</c:v>
                </c:pt>
                <c:pt idx="106">
                  <c:v>2.3768208026885898</c:v>
                </c:pt>
                <c:pt idx="107">
                  <c:v>2.2347602844238197</c:v>
                </c:pt>
                <c:pt idx="108">
                  <c:v>2.1429519653320299</c:v>
                </c:pt>
                <c:pt idx="109">
                  <c:v>2.3898770809173504</c:v>
                </c:pt>
                <c:pt idx="110">
                  <c:v>2.4202609062194798</c:v>
                </c:pt>
                <c:pt idx="111">
                  <c:v>1.7856140136718699</c:v>
                </c:pt>
                <c:pt idx="112">
                  <c:v>2.08525490760803</c:v>
                </c:pt>
                <c:pt idx="113">
                  <c:v>2.4307122230529701</c:v>
                </c:pt>
                <c:pt idx="114">
                  <c:v>2.7165329456329306</c:v>
                </c:pt>
                <c:pt idx="115">
                  <c:v>2.3927450180053698</c:v>
                </c:pt>
                <c:pt idx="116">
                  <c:v>2.7956178188323904</c:v>
                </c:pt>
                <c:pt idx="117">
                  <c:v>2.5214164257049494</c:v>
                </c:pt>
                <c:pt idx="118">
                  <c:v>2.6225197315216002</c:v>
                </c:pt>
                <c:pt idx="119">
                  <c:v>2.4739620685577299</c:v>
                </c:pt>
                <c:pt idx="120">
                  <c:v>2.2729065418243404</c:v>
                </c:pt>
                <c:pt idx="121">
                  <c:v>2.2972195148468</c:v>
                </c:pt>
                <c:pt idx="122">
                  <c:v>2.7250123023986799</c:v>
                </c:pt>
                <c:pt idx="123">
                  <c:v>2.8863971233367898</c:v>
                </c:pt>
                <c:pt idx="124">
                  <c:v>2.7196156978607093</c:v>
                </c:pt>
                <c:pt idx="125">
                  <c:v>2.7554712295532195</c:v>
                </c:pt>
                <c:pt idx="126">
                  <c:v>2.5222129821777295</c:v>
                </c:pt>
                <c:pt idx="127">
                  <c:v>2.8744795322418195</c:v>
                </c:pt>
                <c:pt idx="128">
                  <c:v>2.6180801391601496</c:v>
                </c:pt>
                <c:pt idx="129">
                  <c:v>2.63547682762146</c:v>
                </c:pt>
                <c:pt idx="130">
                  <c:v>2.6946048736572199</c:v>
                </c:pt>
                <c:pt idx="131">
                  <c:v>2.73631620407104</c:v>
                </c:pt>
                <c:pt idx="132">
                  <c:v>2.4632863998413002</c:v>
                </c:pt>
                <c:pt idx="133">
                  <c:v>2.6294541358947696</c:v>
                </c:pt>
                <c:pt idx="134">
                  <c:v>2.7248926162719704</c:v>
                </c:pt>
                <c:pt idx="135">
                  <c:v>2.5288288593292196</c:v>
                </c:pt>
                <c:pt idx="136">
                  <c:v>2.7429099082946702</c:v>
                </c:pt>
                <c:pt idx="137">
                  <c:v>2.8038163185119602</c:v>
                </c:pt>
                <c:pt idx="138">
                  <c:v>3.0354075431823699</c:v>
                </c:pt>
                <c:pt idx="139">
                  <c:v>3.2601015567779514</c:v>
                </c:pt>
                <c:pt idx="140">
                  <c:v>3.1945323944091695</c:v>
                </c:pt>
                <c:pt idx="141">
                  <c:v>2.68903183937072</c:v>
                </c:pt>
                <c:pt idx="142">
                  <c:v>2.92059993743896</c:v>
                </c:pt>
                <c:pt idx="143">
                  <c:v>3.2949833869934002</c:v>
                </c:pt>
                <c:pt idx="144">
                  <c:v>2.9495599269866895</c:v>
                </c:pt>
                <c:pt idx="145">
                  <c:v>2.7366907596588095</c:v>
                </c:pt>
                <c:pt idx="146">
                  <c:v>2.7950925827026305</c:v>
                </c:pt>
                <c:pt idx="147">
                  <c:v>2.6707582473754803</c:v>
                </c:pt>
                <c:pt idx="148">
                  <c:v>2.7781422138214098</c:v>
                </c:pt>
                <c:pt idx="149">
                  <c:v>2.3760049343109095</c:v>
                </c:pt>
                <c:pt idx="150">
                  <c:v>2.6237015724182102</c:v>
                </c:pt>
                <c:pt idx="151">
                  <c:v>2.8336534500121995</c:v>
                </c:pt>
                <c:pt idx="152">
                  <c:v>2.4997873306274401</c:v>
                </c:pt>
                <c:pt idx="153">
                  <c:v>2.6638548374176003</c:v>
                </c:pt>
                <c:pt idx="154">
                  <c:v>2.6239171028137203</c:v>
                </c:pt>
                <c:pt idx="155">
                  <c:v>2.8218946456909104</c:v>
                </c:pt>
                <c:pt idx="156">
                  <c:v>2.9505472183227499</c:v>
                </c:pt>
                <c:pt idx="157">
                  <c:v>2.9039907455444309</c:v>
                </c:pt>
                <c:pt idx="158">
                  <c:v>2.7537164688110303</c:v>
                </c:pt>
                <c:pt idx="159">
                  <c:v>2.9215009212493799</c:v>
                </c:pt>
                <c:pt idx="160">
                  <c:v>2.5753951072692796</c:v>
                </c:pt>
                <c:pt idx="161">
                  <c:v>2.6465382575988698</c:v>
                </c:pt>
                <c:pt idx="162">
                  <c:v>2.7683565616607604</c:v>
                </c:pt>
                <c:pt idx="163">
                  <c:v>2.7600772380828804</c:v>
                </c:pt>
                <c:pt idx="164">
                  <c:v>2.6444568634033199</c:v>
                </c:pt>
                <c:pt idx="165">
                  <c:v>2.8318653106689391</c:v>
                </c:pt>
                <c:pt idx="166">
                  <c:v>3.0741395950317298</c:v>
                </c:pt>
                <c:pt idx="167">
                  <c:v>2.8287160396575901</c:v>
                </c:pt>
                <c:pt idx="168">
                  <c:v>2.8125774860381991</c:v>
                </c:pt>
                <c:pt idx="169">
                  <c:v>2.8802244663238494</c:v>
                </c:pt>
                <c:pt idx="170">
                  <c:v>2.9572777748107901</c:v>
                </c:pt>
                <c:pt idx="171">
                  <c:v>2.79557061195373</c:v>
                </c:pt>
                <c:pt idx="172">
                  <c:v>3.1084282398223801</c:v>
                </c:pt>
                <c:pt idx="173">
                  <c:v>2.7820456027984597</c:v>
                </c:pt>
                <c:pt idx="174">
                  <c:v>3.1477169990539502</c:v>
                </c:pt>
                <c:pt idx="175">
                  <c:v>2.8837819099426203</c:v>
                </c:pt>
                <c:pt idx="176">
                  <c:v>3.0457973480224609</c:v>
                </c:pt>
                <c:pt idx="177">
                  <c:v>2.8814640045165998</c:v>
                </c:pt>
                <c:pt idx="178">
                  <c:v>2.7163755893707195</c:v>
                </c:pt>
                <c:pt idx="179">
                  <c:v>2.7839603424072208</c:v>
                </c:pt>
                <c:pt idx="180">
                  <c:v>2.8550906181335396</c:v>
                </c:pt>
                <c:pt idx="181">
                  <c:v>2.9572491645812891</c:v>
                </c:pt>
                <c:pt idx="182">
                  <c:v>2.760163068771361</c:v>
                </c:pt>
                <c:pt idx="183">
                  <c:v>2.5959908962249698</c:v>
                </c:pt>
                <c:pt idx="184">
                  <c:v>2.6285862922668404</c:v>
                </c:pt>
                <c:pt idx="185">
                  <c:v>2.7225298881530704</c:v>
                </c:pt>
                <c:pt idx="186">
                  <c:v>2.6393902301788295</c:v>
                </c:pt>
                <c:pt idx="187">
                  <c:v>3.2080616950988694</c:v>
                </c:pt>
                <c:pt idx="188">
                  <c:v>3.0703499317169101</c:v>
                </c:pt>
                <c:pt idx="189">
                  <c:v>2.9416828155517494</c:v>
                </c:pt>
                <c:pt idx="190">
                  <c:v>2.8440918922424303</c:v>
                </c:pt>
                <c:pt idx="191">
                  <c:v>2.9341232776641801</c:v>
                </c:pt>
                <c:pt idx="192">
                  <c:v>2.6908094882964999</c:v>
                </c:pt>
                <c:pt idx="193">
                  <c:v>2.8702380657195996</c:v>
                </c:pt>
                <c:pt idx="194">
                  <c:v>2.7481417655944806</c:v>
                </c:pt>
                <c:pt idx="195">
                  <c:v>2.9448657035827597</c:v>
                </c:pt>
                <c:pt idx="196">
                  <c:v>2.7688837051391602</c:v>
                </c:pt>
                <c:pt idx="197">
                  <c:v>2.7822473049163801</c:v>
                </c:pt>
                <c:pt idx="198">
                  <c:v>2.7488667964935298</c:v>
                </c:pt>
                <c:pt idx="199">
                  <c:v>2.7409987449645903</c:v>
                </c:pt>
                <c:pt idx="200">
                  <c:v>2.8380708694457994</c:v>
                </c:pt>
                <c:pt idx="201">
                  <c:v>2.8279776573181099</c:v>
                </c:pt>
                <c:pt idx="202">
                  <c:v>3.0871148109436004</c:v>
                </c:pt>
                <c:pt idx="203">
                  <c:v>2.9347004890441792</c:v>
                </c:pt>
                <c:pt idx="204">
                  <c:v>2.6360557079315101</c:v>
                </c:pt>
                <c:pt idx="205">
                  <c:v>2.8907885551452597</c:v>
                </c:pt>
                <c:pt idx="206">
                  <c:v>2.7562422752380296</c:v>
                </c:pt>
                <c:pt idx="207">
                  <c:v>2.6448097229003906</c:v>
                </c:pt>
                <c:pt idx="208">
                  <c:v>2.8409187793731596</c:v>
                </c:pt>
                <c:pt idx="209">
                  <c:v>2.6737334728240905</c:v>
                </c:pt>
                <c:pt idx="210">
                  <c:v>2.8320043087005597</c:v>
                </c:pt>
                <c:pt idx="211">
                  <c:v>2.7793490886688197</c:v>
                </c:pt>
                <c:pt idx="212">
                  <c:v>2.99221420288085</c:v>
                </c:pt>
                <c:pt idx="213">
                  <c:v>2.9104096889495796</c:v>
                </c:pt>
                <c:pt idx="214">
                  <c:v>2.81792068481445</c:v>
                </c:pt>
                <c:pt idx="215">
                  <c:v>2.7554471492767294</c:v>
                </c:pt>
                <c:pt idx="216">
                  <c:v>2.9492995738983101</c:v>
                </c:pt>
                <c:pt idx="217">
                  <c:v>2.9966132640838592</c:v>
                </c:pt>
                <c:pt idx="218">
                  <c:v>3.0053927898406898</c:v>
                </c:pt>
                <c:pt idx="219">
                  <c:v>3.0598845481872505</c:v>
                </c:pt>
                <c:pt idx="220">
                  <c:v>2.9417979717254603</c:v>
                </c:pt>
                <c:pt idx="221">
                  <c:v>3.0062627792358394</c:v>
                </c:pt>
                <c:pt idx="222">
                  <c:v>2.7665901184082</c:v>
                </c:pt>
                <c:pt idx="223">
                  <c:v>2.7562553882598793</c:v>
                </c:pt>
                <c:pt idx="224">
                  <c:v>2.9362335205078094</c:v>
                </c:pt>
                <c:pt idx="225">
                  <c:v>3.0039155483245805</c:v>
                </c:pt>
                <c:pt idx="226">
                  <c:v>2.9272704124450599</c:v>
                </c:pt>
                <c:pt idx="227">
                  <c:v>3.10806012153625</c:v>
                </c:pt>
                <c:pt idx="228">
                  <c:v>2.7123537063598597</c:v>
                </c:pt>
                <c:pt idx="229">
                  <c:v>2.6742708683013903</c:v>
                </c:pt>
                <c:pt idx="230">
                  <c:v>2.6817319393157901</c:v>
                </c:pt>
                <c:pt idx="231">
                  <c:v>2.6227402687072705</c:v>
                </c:pt>
                <c:pt idx="232">
                  <c:v>2.7417132854461603</c:v>
                </c:pt>
                <c:pt idx="233">
                  <c:v>2.7431085109710605</c:v>
                </c:pt>
                <c:pt idx="234">
                  <c:v>3.00091099739074</c:v>
                </c:pt>
                <c:pt idx="235">
                  <c:v>2.9833300113677903</c:v>
                </c:pt>
                <c:pt idx="236">
                  <c:v>3.1908445358276301</c:v>
                </c:pt>
                <c:pt idx="237">
                  <c:v>2.7653787136077801</c:v>
                </c:pt>
                <c:pt idx="238">
                  <c:v>2.6836228370666499</c:v>
                </c:pt>
                <c:pt idx="239">
                  <c:v>2.9106075763702295</c:v>
                </c:pt>
                <c:pt idx="240">
                  <c:v>3.0865764617919904</c:v>
                </c:pt>
                <c:pt idx="241">
                  <c:v>2.8991057872772199</c:v>
                </c:pt>
                <c:pt idx="242">
                  <c:v>3.1062080860137891</c:v>
                </c:pt>
                <c:pt idx="243">
                  <c:v>3.0963349342346094</c:v>
                </c:pt>
                <c:pt idx="244">
                  <c:v>3.3433485031127894</c:v>
                </c:pt>
                <c:pt idx="245">
                  <c:v>3.4520080089568994</c:v>
                </c:pt>
                <c:pt idx="246">
                  <c:v>3.4929814338683993</c:v>
                </c:pt>
                <c:pt idx="247">
                  <c:v>3.3902819156646697</c:v>
                </c:pt>
                <c:pt idx="248">
                  <c:v>3.2002594470977699</c:v>
                </c:pt>
                <c:pt idx="249">
                  <c:v>3.2367768287658598</c:v>
                </c:pt>
                <c:pt idx="250">
                  <c:v>3.0668458938598588</c:v>
                </c:pt>
                <c:pt idx="251">
                  <c:v>3.2976453304290696</c:v>
                </c:pt>
                <c:pt idx="252">
                  <c:v>2.8797178268432595</c:v>
                </c:pt>
                <c:pt idx="253">
                  <c:v>2.8922073841094895</c:v>
                </c:pt>
                <c:pt idx="254">
                  <c:v>2.9924683570861794</c:v>
                </c:pt>
                <c:pt idx="255">
                  <c:v>2.8721323013305597</c:v>
                </c:pt>
                <c:pt idx="256">
                  <c:v>2.8939685821533199</c:v>
                </c:pt>
                <c:pt idx="257">
                  <c:v>2.9944148063659601</c:v>
                </c:pt>
                <c:pt idx="258">
                  <c:v>2.8085362911224303</c:v>
                </c:pt>
                <c:pt idx="259">
                  <c:v>3.0319190025329505</c:v>
                </c:pt>
                <c:pt idx="260">
                  <c:v>2.9908845424652104</c:v>
                </c:pt>
                <c:pt idx="261">
                  <c:v>2.9541337490081698</c:v>
                </c:pt>
                <c:pt idx="262">
                  <c:v>3.0105621814727694</c:v>
                </c:pt>
                <c:pt idx="263">
                  <c:v>2.7417182922363206</c:v>
                </c:pt>
                <c:pt idx="264">
                  <c:v>2.6297690868377601</c:v>
                </c:pt>
                <c:pt idx="265">
                  <c:v>2.82613205909729</c:v>
                </c:pt>
                <c:pt idx="266">
                  <c:v>2.8613803386688197</c:v>
                </c:pt>
                <c:pt idx="267">
                  <c:v>2.7773563861846902</c:v>
                </c:pt>
                <c:pt idx="268">
                  <c:v>2.79165387153625</c:v>
                </c:pt>
                <c:pt idx="269">
                  <c:v>3.0414981842040993</c:v>
                </c:pt>
                <c:pt idx="270">
                  <c:v>2.8748478889465301</c:v>
                </c:pt>
                <c:pt idx="271">
                  <c:v>3.0453023910522399</c:v>
                </c:pt>
                <c:pt idx="272">
                  <c:v>2.9213654994964595</c:v>
                </c:pt>
                <c:pt idx="273">
                  <c:v>2.7890386581420903</c:v>
                </c:pt>
                <c:pt idx="274">
                  <c:v>2.8950653076171795</c:v>
                </c:pt>
                <c:pt idx="275">
                  <c:v>2.9291417598724303</c:v>
                </c:pt>
                <c:pt idx="276">
                  <c:v>2.8546593189239498</c:v>
                </c:pt>
                <c:pt idx="277">
                  <c:v>3.1890912055969207</c:v>
                </c:pt>
                <c:pt idx="278">
                  <c:v>3.2917823791503902</c:v>
                </c:pt>
                <c:pt idx="279">
                  <c:v>3.0655298233032195</c:v>
                </c:pt>
                <c:pt idx="280">
                  <c:v>3.0694875717163006</c:v>
                </c:pt>
                <c:pt idx="281">
                  <c:v>3.2304491996765097</c:v>
                </c:pt>
                <c:pt idx="282">
                  <c:v>2.9336483478546094</c:v>
                </c:pt>
                <c:pt idx="283">
                  <c:v>2.8122878074645894</c:v>
                </c:pt>
                <c:pt idx="284">
                  <c:v>3.0906362533569305</c:v>
                </c:pt>
                <c:pt idx="285">
                  <c:v>2.9131309986114506</c:v>
                </c:pt>
                <c:pt idx="286">
                  <c:v>3.0188829898834193</c:v>
                </c:pt>
                <c:pt idx="287">
                  <c:v>2.9251894950866695</c:v>
                </c:pt>
                <c:pt idx="288">
                  <c:v>3.010707139968869</c:v>
                </c:pt>
                <c:pt idx="289">
                  <c:v>2.9613614082336399</c:v>
                </c:pt>
                <c:pt idx="290">
                  <c:v>2.9197609424590998</c:v>
                </c:pt>
                <c:pt idx="291">
                  <c:v>2.9574453830718892</c:v>
                </c:pt>
                <c:pt idx="292">
                  <c:v>2.8846423625945996</c:v>
                </c:pt>
                <c:pt idx="293">
                  <c:v>3.0154871940612695</c:v>
                </c:pt>
                <c:pt idx="294">
                  <c:v>3.0818612575531001</c:v>
                </c:pt>
                <c:pt idx="295">
                  <c:v>2.8446433544158896</c:v>
                </c:pt>
                <c:pt idx="296">
                  <c:v>3.0134832859039302</c:v>
                </c:pt>
                <c:pt idx="297">
                  <c:v>2.9301733970641997</c:v>
                </c:pt>
                <c:pt idx="298">
                  <c:v>3.0212674140930096</c:v>
                </c:pt>
                <c:pt idx="299">
                  <c:v>3.0821330547332701</c:v>
                </c:pt>
                <c:pt idx="300">
                  <c:v>2.9585976600646902</c:v>
                </c:pt>
                <c:pt idx="301">
                  <c:v>3.0452213287353502</c:v>
                </c:pt>
                <c:pt idx="302">
                  <c:v>3.1523532867431596</c:v>
                </c:pt>
                <c:pt idx="303">
                  <c:v>3.0274803638458199</c:v>
                </c:pt>
                <c:pt idx="304">
                  <c:v>2.9581310749053906</c:v>
                </c:pt>
                <c:pt idx="305">
                  <c:v>3.0602281093597394</c:v>
                </c:pt>
                <c:pt idx="306">
                  <c:v>3.0464859008788996</c:v>
                </c:pt>
                <c:pt idx="307">
                  <c:v>2.9904642105102495</c:v>
                </c:pt>
                <c:pt idx="308">
                  <c:v>3.1230783462524405</c:v>
                </c:pt>
                <c:pt idx="309">
                  <c:v>2.99748659133911</c:v>
                </c:pt>
                <c:pt idx="310">
                  <c:v>3.2336010932922301</c:v>
                </c:pt>
                <c:pt idx="311">
                  <c:v>3.2206234931945796</c:v>
                </c:pt>
                <c:pt idx="312">
                  <c:v>2.8125882148742591</c:v>
                </c:pt>
                <c:pt idx="313">
                  <c:v>3.03697657585144</c:v>
                </c:pt>
                <c:pt idx="314">
                  <c:v>2.7447850704193106</c:v>
                </c:pt>
                <c:pt idx="315">
                  <c:v>2.8436489105224596</c:v>
                </c:pt>
                <c:pt idx="316">
                  <c:v>2.8615276813507</c:v>
                </c:pt>
                <c:pt idx="317">
                  <c:v>3.0693106651306099</c:v>
                </c:pt>
                <c:pt idx="318">
                  <c:v>2.8884215354919403</c:v>
                </c:pt>
                <c:pt idx="319">
                  <c:v>2.9122185707092192</c:v>
                </c:pt>
                <c:pt idx="320">
                  <c:v>2.9493064880371</c:v>
                </c:pt>
                <c:pt idx="321">
                  <c:v>2.73237800598144</c:v>
                </c:pt>
                <c:pt idx="322">
                  <c:v>2.8858144283294598</c:v>
                </c:pt>
                <c:pt idx="323">
                  <c:v>2.8606746196746795</c:v>
                </c:pt>
                <c:pt idx="324">
                  <c:v>3.0508885383605895</c:v>
                </c:pt>
                <c:pt idx="325">
                  <c:v>3.191348314285269</c:v>
                </c:pt>
                <c:pt idx="326">
                  <c:v>3.1799674034118595</c:v>
                </c:pt>
                <c:pt idx="327">
                  <c:v>2.8604209423065106</c:v>
                </c:pt>
                <c:pt idx="328">
                  <c:v>2.8237912654876709</c:v>
                </c:pt>
                <c:pt idx="329">
                  <c:v>2.8880355358123699</c:v>
                </c:pt>
                <c:pt idx="330">
                  <c:v>3.0912694931030189</c:v>
                </c:pt>
                <c:pt idx="331">
                  <c:v>2.7836422920227002</c:v>
                </c:pt>
                <c:pt idx="332">
                  <c:v>3.1100339889526305</c:v>
                </c:pt>
                <c:pt idx="333">
                  <c:v>3.1197354793548495</c:v>
                </c:pt>
                <c:pt idx="334">
                  <c:v>3.0379652976989702</c:v>
                </c:pt>
                <c:pt idx="335">
                  <c:v>2.8979051113128595</c:v>
                </c:pt>
                <c:pt idx="336">
                  <c:v>3.1471834182739205</c:v>
                </c:pt>
                <c:pt idx="337">
                  <c:v>3.0324256420135494</c:v>
                </c:pt>
                <c:pt idx="338">
                  <c:v>3.2795884609222399</c:v>
                </c:pt>
                <c:pt idx="339">
                  <c:v>2.8040478229522701</c:v>
                </c:pt>
                <c:pt idx="340">
                  <c:v>3.1602511405944802</c:v>
                </c:pt>
                <c:pt idx="341">
                  <c:v>3.1989321708679204</c:v>
                </c:pt>
                <c:pt idx="342">
                  <c:v>2.9663772583007804</c:v>
                </c:pt>
                <c:pt idx="343">
                  <c:v>3.3028187751769997</c:v>
                </c:pt>
                <c:pt idx="344">
                  <c:v>3.0783729553222599</c:v>
                </c:pt>
                <c:pt idx="345">
                  <c:v>2.9744851589202796</c:v>
                </c:pt>
                <c:pt idx="346">
                  <c:v>2.9931344985961905</c:v>
                </c:pt>
                <c:pt idx="347">
                  <c:v>2.9710521697997989</c:v>
                </c:pt>
                <c:pt idx="348">
                  <c:v>3.2723236083984304</c:v>
                </c:pt>
                <c:pt idx="349">
                  <c:v>3.0605695247650102</c:v>
                </c:pt>
                <c:pt idx="350">
                  <c:v>3.0322999954223597</c:v>
                </c:pt>
                <c:pt idx="351">
                  <c:v>3.1002345085144007</c:v>
                </c:pt>
                <c:pt idx="352">
                  <c:v>2.9409332275390603</c:v>
                </c:pt>
                <c:pt idx="353">
                  <c:v>2.8856799602508496</c:v>
                </c:pt>
                <c:pt idx="354">
                  <c:v>2.9663045406341499</c:v>
                </c:pt>
                <c:pt idx="355">
                  <c:v>2.8634400367736794</c:v>
                </c:pt>
                <c:pt idx="356">
                  <c:v>2.9541943073272705</c:v>
                </c:pt>
                <c:pt idx="357">
                  <c:v>3.0250606536865199</c:v>
                </c:pt>
                <c:pt idx="358">
                  <c:v>3.00608158111572</c:v>
                </c:pt>
                <c:pt idx="359">
                  <c:v>2.9501941204071001</c:v>
                </c:pt>
                <c:pt idx="360">
                  <c:v>2.7398550510406396</c:v>
                </c:pt>
                <c:pt idx="361">
                  <c:v>2.8256759643554594</c:v>
                </c:pt>
                <c:pt idx="362">
                  <c:v>3.0051932334899898</c:v>
                </c:pt>
                <c:pt idx="363">
                  <c:v>2.9682955741882298</c:v>
                </c:pt>
                <c:pt idx="364">
                  <c:v>3.3438239097595197</c:v>
                </c:pt>
                <c:pt idx="365">
                  <c:v>3.0485277175903307</c:v>
                </c:pt>
                <c:pt idx="366">
                  <c:v>2.9170105457305899</c:v>
                </c:pt>
                <c:pt idx="367">
                  <c:v>3.1965243816375706</c:v>
                </c:pt>
                <c:pt idx="368">
                  <c:v>3.4703025817871</c:v>
                </c:pt>
                <c:pt idx="369">
                  <c:v>3.2179811000823904</c:v>
                </c:pt>
                <c:pt idx="370">
                  <c:v>3.2080001831054599</c:v>
                </c:pt>
                <c:pt idx="371">
                  <c:v>3.2496640682220406</c:v>
                </c:pt>
                <c:pt idx="372">
                  <c:v>3.3446292877197199</c:v>
                </c:pt>
                <c:pt idx="373">
                  <c:v>2.9868855476379306</c:v>
                </c:pt>
                <c:pt idx="374">
                  <c:v>2.9081673622131299</c:v>
                </c:pt>
                <c:pt idx="375">
                  <c:v>3.3258674144744793</c:v>
                </c:pt>
                <c:pt idx="376">
                  <c:v>3.2264628410339302</c:v>
                </c:pt>
                <c:pt idx="377">
                  <c:v>2.9253373146057098</c:v>
                </c:pt>
                <c:pt idx="378">
                  <c:v>2.9396514892578089</c:v>
                </c:pt>
                <c:pt idx="379">
                  <c:v>2.9837758541107098</c:v>
                </c:pt>
                <c:pt idx="380">
                  <c:v>2.8481767177581698</c:v>
                </c:pt>
                <c:pt idx="381">
                  <c:v>3.0352025032043395</c:v>
                </c:pt>
                <c:pt idx="382">
                  <c:v>3.372278213500969</c:v>
                </c:pt>
                <c:pt idx="383">
                  <c:v>3.2519493103027295</c:v>
                </c:pt>
                <c:pt idx="384">
                  <c:v>3.4507482051849294</c:v>
                </c:pt>
                <c:pt idx="385">
                  <c:v>3.4095134735107395</c:v>
                </c:pt>
                <c:pt idx="386">
                  <c:v>3.3924951553344695</c:v>
                </c:pt>
                <c:pt idx="387">
                  <c:v>3.3647756576537997</c:v>
                </c:pt>
                <c:pt idx="388">
                  <c:v>3.3072333335876398</c:v>
                </c:pt>
                <c:pt idx="389">
                  <c:v>3.2878711223602202</c:v>
                </c:pt>
                <c:pt idx="390">
                  <c:v>3.3634104728698695</c:v>
                </c:pt>
                <c:pt idx="391">
                  <c:v>3.3732602596282897</c:v>
                </c:pt>
                <c:pt idx="392">
                  <c:v>3.2420966625213605</c:v>
                </c:pt>
                <c:pt idx="393">
                  <c:v>3.6009249687194806</c:v>
                </c:pt>
                <c:pt idx="394">
                  <c:v>3.4010310173034601</c:v>
                </c:pt>
                <c:pt idx="395">
                  <c:v>3.0487918853759703</c:v>
                </c:pt>
                <c:pt idx="396">
                  <c:v>3.1479060649871804</c:v>
                </c:pt>
                <c:pt idx="397">
                  <c:v>3.1726176738738996</c:v>
                </c:pt>
                <c:pt idx="398">
                  <c:v>3.2178792953491198</c:v>
                </c:pt>
                <c:pt idx="399">
                  <c:v>2.9346950054168697</c:v>
                </c:pt>
                <c:pt idx="400">
                  <c:v>2.8884193897247297</c:v>
                </c:pt>
                <c:pt idx="401">
                  <c:v>3.01423835754394</c:v>
                </c:pt>
                <c:pt idx="402">
                  <c:v>3.09926056861877</c:v>
                </c:pt>
                <c:pt idx="403">
                  <c:v>3.2149801254272399</c:v>
                </c:pt>
                <c:pt idx="404">
                  <c:v>3.2069201469421302</c:v>
                </c:pt>
                <c:pt idx="405">
                  <c:v>3.1864137649536102</c:v>
                </c:pt>
                <c:pt idx="406">
                  <c:v>3.3975899219512895</c:v>
                </c:pt>
                <c:pt idx="407">
                  <c:v>3.0599250793456996</c:v>
                </c:pt>
                <c:pt idx="408">
                  <c:v>2.96036696434021</c:v>
                </c:pt>
                <c:pt idx="409">
                  <c:v>3.0131883621215803</c:v>
                </c:pt>
                <c:pt idx="410">
                  <c:v>3.1788842678070006</c:v>
                </c:pt>
                <c:pt idx="411">
                  <c:v>3.2710075378417902</c:v>
                </c:pt>
                <c:pt idx="412">
                  <c:v>3.2844531536102197</c:v>
                </c:pt>
                <c:pt idx="413">
                  <c:v>3.18941307067871</c:v>
                </c:pt>
                <c:pt idx="414">
                  <c:v>3.0558798313140794</c:v>
                </c:pt>
                <c:pt idx="415">
                  <c:v>3.203194856643671</c:v>
                </c:pt>
                <c:pt idx="416">
                  <c:v>3.0810585021972599</c:v>
                </c:pt>
                <c:pt idx="417">
                  <c:v>3.2795443534850999</c:v>
                </c:pt>
                <c:pt idx="418">
                  <c:v>3.2898607254028298</c:v>
                </c:pt>
                <c:pt idx="419">
                  <c:v>3.5155100822448695</c:v>
                </c:pt>
                <c:pt idx="420">
                  <c:v>3.2741231918334899</c:v>
                </c:pt>
                <c:pt idx="421">
                  <c:v>3.5322880744933993</c:v>
                </c:pt>
                <c:pt idx="422">
                  <c:v>3.3254225254058793</c:v>
                </c:pt>
                <c:pt idx="423">
                  <c:v>3.3424191474914502</c:v>
                </c:pt>
                <c:pt idx="424">
                  <c:v>3.06706547737121</c:v>
                </c:pt>
                <c:pt idx="425">
                  <c:v>3.0230031013488694</c:v>
                </c:pt>
                <c:pt idx="426">
                  <c:v>3.1819806098937895</c:v>
                </c:pt>
                <c:pt idx="427">
                  <c:v>3.13892602920532</c:v>
                </c:pt>
                <c:pt idx="428">
                  <c:v>3.1538426876068097</c:v>
                </c:pt>
                <c:pt idx="429">
                  <c:v>3.40986824035644</c:v>
                </c:pt>
                <c:pt idx="430">
                  <c:v>3.1147422790527295</c:v>
                </c:pt>
                <c:pt idx="431">
                  <c:v>3.4181640148162797</c:v>
                </c:pt>
                <c:pt idx="432">
                  <c:v>2.9789693355560294</c:v>
                </c:pt>
                <c:pt idx="433">
                  <c:v>3.0011668205261199</c:v>
                </c:pt>
                <c:pt idx="434">
                  <c:v>3.0627038478851305</c:v>
                </c:pt>
                <c:pt idx="435">
                  <c:v>3.2793600559234601</c:v>
                </c:pt>
                <c:pt idx="436">
                  <c:v>3.3120796680450395</c:v>
                </c:pt>
                <c:pt idx="437">
                  <c:v>3.2835907936096103</c:v>
                </c:pt>
                <c:pt idx="438">
                  <c:v>3.4936883449554399</c:v>
                </c:pt>
                <c:pt idx="439">
                  <c:v>3.1952605247497496</c:v>
                </c:pt>
                <c:pt idx="440">
                  <c:v>3.1487140655517503</c:v>
                </c:pt>
                <c:pt idx="441">
                  <c:v>3.2335231304168701</c:v>
                </c:pt>
                <c:pt idx="442">
                  <c:v>3.1065857410430899</c:v>
                </c:pt>
                <c:pt idx="443">
                  <c:v>3.2755031585693306</c:v>
                </c:pt>
                <c:pt idx="444">
                  <c:v>3.2031042575836111</c:v>
                </c:pt>
                <c:pt idx="445">
                  <c:v>3.3975951671600302</c:v>
                </c:pt>
                <c:pt idx="446">
                  <c:v>3.2683556079864506</c:v>
                </c:pt>
                <c:pt idx="447">
                  <c:v>3.4867074489593506</c:v>
                </c:pt>
                <c:pt idx="448">
                  <c:v>3.2162110805511399</c:v>
                </c:pt>
                <c:pt idx="449">
                  <c:v>3.0232446193694997</c:v>
                </c:pt>
                <c:pt idx="450">
                  <c:v>2.9543392658233603</c:v>
                </c:pt>
                <c:pt idx="451">
                  <c:v>2.9420242309570299</c:v>
                </c:pt>
                <c:pt idx="452">
                  <c:v>3.3811461925506494</c:v>
                </c:pt>
                <c:pt idx="453">
                  <c:v>3.3048667907714799</c:v>
                </c:pt>
                <c:pt idx="454">
                  <c:v>3.0618307590484601</c:v>
                </c:pt>
                <c:pt idx="455">
                  <c:v>3.2047355175018306</c:v>
                </c:pt>
                <c:pt idx="456">
                  <c:v>3.2863268852233802</c:v>
                </c:pt>
                <c:pt idx="457">
                  <c:v>3.156457185745229</c:v>
                </c:pt>
                <c:pt idx="458">
                  <c:v>3.29173231124877</c:v>
                </c:pt>
                <c:pt idx="459">
                  <c:v>3.0678327083587602</c:v>
                </c:pt>
                <c:pt idx="460">
                  <c:v>3.2975215911865208</c:v>
                </c:pt>
                <c:pt idx="461">
                  <c:v>3.1875531673431299</c:v>
                </c:pt>
                <c:pt idx="462">
                  <c:v>3.1957876682281401</c:v>
                </c:pt>
                <c:pt idx="463">
                  <c:v>3.1664185523986799</c:v>
                </c:pt>
                <c:pt idx="464">
                  <c:v>3.17279052734375</c:v>
                </c:pt>
                <c:pt idx="465">
                  <c:v>3.2361879348754798</c:v>
                </c:pt>
                <c:pt idx="466">
                  <c:v>3.3351757526397701</c:v>
                </c:pt>
                <c:pt idx="467">
                  <c:v>3.35447692871093</c:v>
                </c:pt>
                <c:pt idx="468">
                  <c:v>3.3049590587615905</c:v>
                </c:pt>
                <c:pt idx="469">
                  <c:v>3.2085440158843905</c:v>
                </c:pt>
                <c:pt idx="470">
                  <c:v>3.3286476135253897</c:v>
                </c:pt>
                <c:pt idx="471">
                  <c:v>3.31571173667907</c:v>
                </c:pt>
                <c:pt idx="472">
                  <c:v>3.3147137165069505</c:v>
                </c:pt>
                <c:pt idx="473">
                  <c:v>3.3672738075256299</c:v>
                </c:pt>
                <c:pt idx="474">
                  <c:v>3.3263008594512895</c:v>
                </c:pt>
                <c:pt idx="475">
                  <c:v>3.4206199645995996</c:v>
                </c:pt>
                <c:pt idx="476">
                  <c:v>3.5394988059997496</c:v>
                </c:pt>
                <c:pt idx="477">
                  <c:v>3.5733385086059504</c:v>
                </c:pt>
                <c:pt idx="478">
                  <c:v>3.5711131095886195</c:v>
                </c:pt>
                <c:pt idx="479">
                  <c:v>3.3669288158416695</c:v>
                </c:pt>
                <c:pt idx="480">
                  <c:v>3.3647398948669403</c:v>
                </c:pt>
                <c:pt idx="481">
                  <c:v>3.4532730579376203</c:v>
                </c:pt>
                <c:pt idx="482">
                  <c:v>3.2527377605438201</c:v>
                </c:pt>
                <c:pt idx="483">
                  <c:v>3.3250613212585396</c:v>
                </c:pt>
                <c:pt idx="484">
                  <c:v>3.5428776741027797</c:v>
                </c:pt>
                <c:pt idx="485">
                  <c:v>3.1602876186370805</c:v>
                </c:pt>
                <c:pt idx="486">
                  <c:v>3.4852807521820006</c:v>
                </c:pt>
                <c:pt idx="487">
                  <c:v>3.4404876232147195</c:v>
                </c:pt>
                <c:pt idx="488">
                  <c:v>3.5218560695648096</c:v>
                </c:pt>
                <c:pt idx="489">
                  <c:v>3.1654863357543901</c:v>
                </c:pt>
                <c:pt idx="490">
                  <c:v>3.5621283054351798</c:v>
                </c:pt>
                <c:pt idx="491">
                  <c:v>3.4923355579376203</c:v>
                </c:pt>
                <c:pt idx="492">
                  <c:v>3.5508844852447496</c:v>
                </c:pt>
                <c:pt idx="493">
                  <c:v>3.5326290130615194</c:v>
                </c:pt>
                <c:pt idx="494">
                  <c:v>3.4195499420165998</c:v>
                </c:pt>
                <c:pt idx="495">
                  <c:v>3.1876738071441602</c:v>
                </c:pt>
                <c:pt idx="496">
                  <c:v>3.2013187408447203</c:v>
                </c:pt>
                <c:pt idx="497">
                  <c:v>3.0991687774658199</c:v>
                </c:pt>
                <c:pt idx="498">
                  <c:v>3.2100336551666202</c:v>
                </c:pt>
                <c:pt idx="499">
                  <c:v>3.1255166530609104</c:v>
                </c:pt>
                <c:pt idx="500">
                  <c:v>2.9747977256774902</c:v>
                </c:pt>
                <c:pt idx="501">
                  <c:v>3.26766729354858</c:v>
                </c:pt>
                <c:pt idx="502">
                  <c:v>3.2842800617218004</c:v>
                </c:pt>
                <c:pt idx="503">
                  <c:v>3.3147525787353498</c:v>
                </c:pt>
                <c:pt idx="504">
                  <c:v>3.1706101894378595</c:v>
                </c:pt>
                <c:pt idx="505">
                  <c:v>3.0137774944305398</c:v>
                </c:pt>
                <c:pt idx="506">
                  <c:v>3.3894910812377899</c:v>
                </c:pt>
                <c:pt idx="507">
                  <c:v>3.2463169097900302</c:v>
                </c:pt>
                <c:pt idx="508">
                  <c:v>3.2734537124633705</c:v>
                </c:pt>
                <c:pt idx="509">
                  <c:v>3.4462819099426198</c:v>
                </c:pt>
                <c:pt idx="510">
                  <c:v>3.4260325431823699</c:v>
                </c:pt>
                <c:pt idx="511">
                  <c:v>3.2989115715026807</c:v>
                </c:pt>
                <c:pt idx="512">
                  <c:v>3.4120159149169895</c:v>
                </c:pt>
                <c:pt idx="513">
                  <c:v>3.2506911754608101</c:v>
                </c:pt>
                <c:pt idx="514">
                  <c:v>3.1599862575531001</c:v>
                </c:pt>
                <c:pt idx="515">
                  <c:v>3.2679557800292902</c:v>
                </c:pt>
                <c:pt idx="516">
                  <c:v>3.1760516166686994</c:v>
                </c:pt>
                <c:pt idx="517">
                  <c:v>3.1356596946716295</c:v>
                </c:pt>
                <c:pt idx="518">
                  <c:v>3.2754831314086896</c:v>
                </c:pt>
                <c:pt idx="519">
                  <c:v>3.5193271636962797</c:v>
                </c:pt>
                <c:pt idx="520">
                  <c:v>3.6394715309143</c:v>
                </c:pt>
                <c:pt idx="521">
                  <c:v>3.6752188205718896</c:v>
                </c:pt>
                <c:pt idx="522">
                  <c:v>3.1233565807342498</c:v>
                </c:pt>
                <c:pt idx="523">
                  <c:v>3.4068427085876398</c:v>
                </c:pt>
                <c:pt idx="524">
                  <c:v>3.3346185684204102</c:v>
                </c:pt>
                <c:pt idx="525">
                  <c:v>3.4843103885650604</c:v>
                </c:pt>
                <c:pt idx="526">
                  <c:v>3.50507616996765</c:v>
                </c:pt>
                <c:pt idx="527">
                  <c:v>3.7008652687072705</c:v>
                </c:pt>
                <c:pt idx="528">
                  <c:v>3.4176476001739498</c:v>
                </c:pt>
                <c:pt idx="529">
                  <c:v>3.3826034069061195</c:v>
                </c:pt>
                <c:pt idx="530">
                  <c:v>3.3873932361602699</c:v>
                </c:pt>
                <c:pt idx="531">
                  <c:v>3.4826478958129798</c:v>
                </c:pt>
                <c:pt idx="532">
                  <c:v>3.3593595027923504</c:v>
                </c:pt>
                <c:pt idx="533">
                  <c:v>3.3500301837921094</c:v>
                </c:pt>
                <c:pt idx="534">
                  <c:v>3.5091648101806601</c:v>
                </c:pt>
                <c:pt idx="535">
                  <c:v>3.4002697467803906</c:v>
                </c:pt>
                <c:pt idx="536">
                  <c:v>3.4163546562194798</c:v>
                </c:pt>
                <c:pt idx="537">
                  <c:v>3.5053744316100999</c:v>
                </c:pt>
                <c:pt idx="538">
                  <c:v>3.3475811481475808</c:v>
                </c:pt>
                <c:pt idx="539">
                  <c:v>3.4404845237731894</c:v>
                </c:pt>
                <c:pt idx="540">
                  <c:v>3.53020167350769</c:v>
                </c:pt>
                <c:pt idx="541">
                  <c:v>3.6106789112090993</c:v>
                </c:pt>
                <c:pt idx="542">
                  <c:v>3.52501988410949</c:v>
                </c:pt>
                <c:pt idx="543">
                  <c:v>3.38401079177856</c:v>
                </c:pt>
                <c:pt idx="544">
                  <c:v>3.32793712615966</c:v>
                </c:pt>
                <c:pt idx="545">
                  <c:v>3.4254195690154998</c:v>
                </c:pt>
                <c:pt idx="546">
                  <c:v>3.4718272686004603</c:v>
                </c:pt>
                <c:pt idx="547">
                  <c:v>3.7659683227539</c:v>
                </c:pt>
                <c:pt idx="548">
                  <c:v>3.5805969238281197</c:v>
                </c:pt>
                <c:pt idx="549">
                  <c:v>3.4453666210174498</c:v>
                </c:pt>
                <c:pt idx="550">
                  <c:v>3.6139492988586399</c:v>
                </c:pt>
                <c:pt idx="551">
                  <c:v>3.48887944221496</c:v>
                </c:pt>
                <c:pt idx="552">
                  <c:v>3.51889944076538</c:v>
                </c:pt>
                <c:pt idx="553">
                  <c:v>3.451613426208489</c:v>
                </c:pt>
                <c:pt idx="554">
                  <c:v>3.6010789871215798</c:v>
                </c:pt>
                <c:pt idx="555">
                  <c:v>3.5750918388366699</c:v>
                </c:pt>
                <c:pt idx="556">
                  <c:v>3.78673863410949</c:v>
                </c:pt>
                <c:pt idx="557">
                  <c:v>3.5998747348785396</c:v>
                </c:pt>
                <c:pt idx="558">
                  <c:v>3.3952565193176194</c:v>
                </c:pt>
                <c:pt idx="559">
                  <c:v>3.3956997394561697</c:v>
                </c:pt>
                <c:pt idx="560">
                  <c:v>3.3531680107116695</c:v>
                </c:pt>
                <c:pt idx="561">
                  <c:v>3.6390671730041491</c:v>
                </c:pt>
                <c:pt idx="562">
                  <c:v>3.5881834030151301</c:v>
                </c:pt>
                <c:pt idx="563">
                  <c:v>3.8342473506927397</c:v>
                </c:pt>
                <c:pt idx="564">
                  <c:v>3.3058304786682093</c:v>
                </c:pt>
                <c:pt idx="565">
                  <c:v>3.4678902626037504</c:v>
                </c:pt>
                <c:pt idx="566">
                  <c:v>3.3563125133514395</c:v>
                </c:pt>
                <c:pt idx="567">
                  <c:v>3.4202835559844904</c:v>
                </c:pt>
                <c:pt idx="568">
                  <c:v>3.4183015823364205</c:v>
                </c:pt>
                <c:pt idx="569">
                  <c:v>3.4870688915252597</c:v>
                </c:pt>
                <c:pt idx="570">
                  <c:v>3.5994660854339595</c:v>
                </c:pt>
                <c:pt idx="571">
                  <c:v>3.71010017395019</c:v>
                </c:pt>
                <c:pt idx="572">
                  <c:v>3.7990138530731197</c:v>
                </c:pt>
                <c:pt idx="573">
                  <c:v>3.5776488780975302</c:v>
                </c:pt>
                <c:pt idx="574">
                  <c:v>3.5297791957855198</c:v>
                </c:pt>
                <c:pt idx="575">
                  <c:v>3.3605425357818595</c:v>
                </c:pt>
                <c:pt idx="576">
                  <c:v>3.7124259471893302</c:v>
                </c:pt>
                <c:pt idx="577">
                  <c:v>3.53519463539123</c:v>
                </c:pt>
                <c:pt idx="578">
                  <c:v>3.54816222190856</c:v>
                </c:pt>
                <c:pt idx="579">
                  <c:v>3.5491576194763099</c:v>
                </c:pt>
                <c:pt idx="580">
                  <c:v>3.5032918453216504</c:v>
                </c:pt>
                <c:pt idx="581">
                  <c:v>3.4085543155670099</c:v>
                </c:pt>
                <c:pt idx="582">
                  <c:v>3.4985501766204798</c:v>
                </c:pt>
                <c:pt idx="583">
                  <c:v>3.2913322448730402</c:v>
                </c:pt>
                <c:pt idx="584">
                  <c:v>3.1833727359771706</c:v>
                </c:pt>
                <c:pt idx="585">
                  <c:v>3.1143319606781001</c:v>
                </c:pt>
                <c:pt idx="586">
                  <c:v>3.3101947307586599</c:v>
                </c:pt>
                <c:pt idx="587">
                  <c:v>3.2317874431610099</c:v>
                </c:pt>
                <c:pt idx="588">
                  <c:v>3.3864643573760902</c:v>
                </c:pt>
                <c:pt idx="589">
                  <c:v>3.2565014362335196</c:v>
                </c:pt>
                <c:pt idx="590">
                  <c:v>3.2992365360260001</c:v>
                </c:pt>
                <c:pt idx="591">
                  <c:v>3.4542639255523597</c:v>
                </c:pt>
                <c:pt idx="592">
                  <c:v>3.2851212024688703</c:v>
                </c:pt>
                <c:pt idx="593">
                  <c:v>3.4783957004547101</c:v>
                </c:pt>
                <c:pt idx="594">
                  <c:v>3.5067629814147896</c:v>
                </c:pt>
                <c:pt idx="595">
                  <c:v>3.2910912036895699</c:v>
                </c:pt>
                <c:pt idx="596">
                  <c:v>3.3784077167510902</c:v>
                </c:pt>
                <c:pt idx="597">
                  <c:v>3.4517641067504798</c:v>
                </c:pt>
                <c:pt idx="598">
                  <c:v>3.5239100456237704</c:v>
                </c:pt>
                <c:pt idx="599">
                  <c:v>3.7355897426605207</c:v>
                </c:pt>
                <c:pt idx="600">
                  <c:v>3.5953814983367902</c:v>
                </c:pt>
                <c:pt idx="601">
                  <c:v>3.6495671272277801</c:v>
                </c:pt>
                <c:pt idx="602">
                  <c:v>3.6662125587463303</c:v>
                </c:pt>
                <c:pt idx="603">
                  <c:v>3.2067885398864702</c:v>
                </c:pt>
                <c:pt idx="604">
                  <c:v>3.4900350570678702</c:v>
                </c:pt>
                <c:pt idx="605">
                  <c:v>3.5132842063903804</c:v>
                </c:pt>
                <c:pt idx="606">
                  <c:v>3.4903414249420095</c:v>
                </c:pt>
                <c:pt idx="607">
                  <c:v>3.522747993469229</c:v>
                </c:pt>
                <c:pt idx="608">
                  <c:v>3.36726951599121</c:v>
                </c:pt>
                <c:pt idx="609">
                  <c:v>3.3030269145965501</c:v>
                </c:pt>
                <c:pt idx="610">
                  <c:v>3.4985227584838801</c:v>
                </c:pt>
                <c:pt idx="611">
                  <c:v>3.7091503143310498</c:v>
                </c:pt>
                <c:pt idx="612">
                  <c:v>3.2808322906494105</c:v>
                </c:pt>
                <c:pt idx="613">
                  <c:v>3.31336021423339</c:v>
                </c:pt>
                <c:pt idx="614">
                  <c:v>3.306066989898679</c:v>
                </c:pt>
                <c:pt idx="615">
                  <c:v>3.2098369598388596</c:v>
                </c:pt>
                <c:pt idx="616">
                  <c:v>3.3378109931945792</c:v>
                </c:pt>
                <c:pt idx="617">
                  <c:v>3.1892781257629301</c:v>
                </c:pt>
                <c:pt idx="618">
                  <c:v>3.41533923149108</c:v>
                </c:pt>
                <c:pt idx="619">
                  <c:v>3.2043232917785605</c:v>
                </c:pt>
                <c:pt idx="620">
                  <c:v>3.3613169193267796</c:v>
                </c:pt>
                <c:pt idx="621">
                  <c:v>3.1751143932342494</c:v>
                </c:pt>
                <c:pt idx="622">
                  <c:v>3.4125781059265097</c:v>
                </c:pt>
                <c:pt idx="623">
                  <c:v>3.3936135768890301</c:v>
                </c:pt>
                <c:pt idx="624">
                  <c:v>3.6161987781524605</c:v>
                </c:pt>
                <c:pt idx="625">
                  <c:v>3.4174287319183301</c:v>
                </c:pt>
                <c:pt idx="626">
                  <c:v>3.5512385368347097</c:v>
                </c:pt>
                <c:pt idx="627">
                  <c:v>3.3853559494018497</c:v>
                </c:pt>
                <c:pt idx="628">
                  <c:v>3.3859055042266797</c:v>
                </c:pt>
                <c:pt idx="629">
                  <c:v>3.2071747779846107</c:v>
                </c:pt>
                <c:pt idx="630">
                  <c:v>3.1982331275939901</c:v>
                </c:pt>
                <c:pt idx="631">
                  <c:v>3.49448418617248</c:v>
                </c:pt>
                <c:pt idx="632">
                  <c:v>3.4568707942962593</c:v>
                </c:pt>
                <c:pt idx="633">
                  <c:v>3.3912718296050994</c:v>
                </c:pt>
                <c:pt idx="634">
                  <c:v>3.3348877429962105</c:v>
                </c:pt>
                <c:pt idx="635">
                  <c:v>3.6427721977233798</c:v>
                </c:pt>
                <c:pt idx="636">
                  <c:v>3.42444467544555</c:v>
                </c:pt>
                <c:pt idx="637">
                  <c:v>3.2817032337188694</c:v>
                </c:pt>
                <c:pt idx="638">
                  <c:v>3.2304382324218701</c:v>
                </c:pt>
                <c:pt idx="639">
                  <c:v>3.4964778423309304</c:v>
                </c:pt>
                <c:pt idx="640">
                  <c:v>3.4953396320343</c:v>
                </c:pt>
                <c:pt idx="641">
                  <c:v>3.472710132598869</c:v>
                </c:pt>
                <c:pt idx="642">
                  <c:v>3.3787147998809801</c:v>
                </c:pt>
                <c:pt idx="643">
                  <c:v>3.4445879459381099</c:v>
                </c:pt>
                <c:pt idx="644">
                  <c:v>3.5328402519225999</c:v>
                </c:pt>
                <c:pt idx="645">
                  <c:v>3.4467742443084699</c:v>
                </c:pt>
                <c:pt idx="646">
                  <c:v>3.5285394191741895</c:v>
                </c:pt>
                <c:pt idx="647">
                  <c:v>3.3483650684356601</c:v>
                </c:pt>
                <c:pt idx="648">
                  <c:v>3.2971720695495601</c:v>
                </c:pt>
                <c:pt idx="649">
                  <c:v>3.5186958312988192</c:v>
                </c:pt>
                <c:pt idx="650">
                  <c:v>3.3823070526123002</c:v>
                </c:pt>
                <c:pt idx="651">
                  <c:v>3.4064002037048295</c:v>
                </c:pt>
                <c:pt idx="652">
                  <c:v>3.2369863986968901</c:v>
                </c:pt>
                <c:pt idx="653">
                  <c:v>3.2819278240203804</c:v>
                </c:pt>
                <c:pt idx="654">
                  <c:v>3.2105360031127899</c:v>
                </c:pt>
                <c:pt idx="655">
                  <c:v>3.1466042995452796</c:v>
                </c:pt>
                <c:pt idx="656">
                  <c:v>3.0434110164642298</c:v>
                </c:pt>
                <c:pt idx="657">
                  <c:v>3.1693043708801203</c:v>
                </c:pt>
                <c:pt idx="658">
                  <c:v>3.2132065296172998</c:v>
                </c:pt>
                <c:pt idx="659">
                  <c:v>3.3824059963226296</c:v>
                </c:pt>
                <c:pt idx="660">
                  <c:v>3.2706930637359601</c:v>
                </c:pt>
                <c:pt idx="661">
                  <c:v>3.4929111003875701</c:v>
                </c:pt>
                <c:pt idx="662">
                  <c:v>3.5444278717041002</c:v>
                </c:pt>
                <c:pt idx="663">
                  <c:v>3.3453390598297101</c:v>
                </c:pt>
                <c:pt idx="664">
                  <c:v>3.1564252376556294</c:v>
                </c:pt>
                <c:pt idx="665">
                  <c:v>3.1553895473480202</c:v>
                </c:pt>
                <c:pt idx="666">
                  <c:v>3.1819231510162305</c:v>
                </c:pt>
                <c:pt idx="667">
                  <c:v>3.0959060192108097</c:v>
                </c:pt>
                <c:pt idx="668">
                  <c:v>3.4289205074310303</c:v>
                </c:pt>
                <c:pt idx="669">
                  <c:v>3.3506181240081685</c:v>
                </c:pt>
                <c:pt idx="670">
                  <c:v>3.24280357360839</c:v>
                </c:pt>
                <c:pt idx="671">
                  <c:v>3.1569490432739196</c:v>
                </c:pt>
                <c:pt idx="672">
                  <c:v>3.1045243740081698</c:v>
                </c:pt>
                <c:pt idx="673">
                  <c:v>3.0754089355468692</c:v>
                </c:pt>
                <c:pt idx="674">
                  <c:v>3.1670453548431294</c:v>
                </c:pt>
                <c:pt idx="675">
                  <c:v>3.5080208778381299</c:v>
                </c:pt>
                <c:pt idx="676">
                  <c:v>3.3804957866668701</c:v>
                </c:pt>
                <c:pt idx="677">
                  <c:v>3.2028923034667898</c:v>
                </c:pt>
                <c:pt idx="678">
                  <c:v>3.29032897949218</c:v>
                </c:pt>
                <c:pt idx="679">
                  <c:v>3.2554132938384996</c:v>
                </c:pt>
                <c:pt idx="680">
                  <c:v>3.2876157760620104</c:v>
                </c:pt>
                <c:pt idx="681">
                  <c:v>3.3386328220367396</c:v>
                </c:pt>
                <c:pt idx="682">
                  <c:v>3.642552137374869</c:v>
                </c:pt>
                <c:pt idx="683">
                  <c:v>3.2136254310607897</c:v>
                </c:pt>
                <c:pt idx="684">
                  <c:v>3.3690669536590496</c:v>
                </c:pt>
                <c:pt idx="685">
                  <c:v>3.4395768642425502</c:v>
                </c:pt>
                <c:pt idx="686">
                  <c:v>3.4707901477813703</c:v>
                </c:pt>
                <c:pt idx="687">
                  <c:v>3.2281994819641104</c:v>
                </c:pt>
                <c:pt idx="688">
                  <c:v>3.4386560916900595</c:v>
                </c:pt>
                <c:pt idx="689">
                  <c:v>3.2260241508483802</c:v>
                </c:pt>
                <c:pt idx="690">
                  <c:v>2.9901647567749006</c:v>
                </c:pt>
                <c:pt idx="691">
                  <c:v>3.1571753025054905</c:v>
                </c:pt>
                <c:pt idx="692">
                  <c:v>3.1448650360107395</c:v>
                </c:pt>
                <c:pt idx="693">
                  <c:v>2.9503087997436497</c:v>
                </c:pt>
                <c:pt idx="694">
                  <c:v>3.2397379875183105</c:v>
                </c:pt>
                <c:pt idx="695">
                  <c:v>3.12720346450805</c:v>
                </c:pt>
                <c:pt idx="696">
                  <c:v>3.2903459072113002</c:v>
                </c:pt>
                <c:pt idx="697">
                  <c:v>3.2201497554779004</c:v>
                </c:pt>
                <c:pt idx="698">
                  <c:v>3.1243636608123704</c:v>
                </c:pt>
                <c:pt idx="699">
                  <c:v>3.1054611206054599</c:v>
                </c:pt>
                <c:pt idx="700">
                  <c:v>3.1123363971710201</c:v>
                </c:pt>
                <c:pt idx="701">
                  <c:v>3.2831032276153507</c:v>
                </c:pt>
                <c:pt idx="702">
                  <c:v>3.2421829700469904</c:v>
                </c:pt>
                <c:pt idx="703">
                  <c:v>2.9933929443359304</c:v>
                </c:pt>
                <c:pt idx="704">
                  <c:v>3.1891880035400302</c:v>
                </c:pt>
                <c:pt idx="705">
                  <c:v>2.9577348232269203</c:v>
                </c:pt>
                <c:pt idx="706">
                  <c:v>2.9391853809356596</c:v>
                </c:pt>
                <c:pt idx="707">
                  <c:v>2.9468326568603498</c:v>
                </c:pt>
                <c:pt idx="708">
                  <c:v>3.0461771488189604</c:v>
                </c:pt>
                <c:pt idx="709">
                  <c:v>2.9542834758758496</c:v>
                </c:pt>
                <c:pt idx="710">
                  <c:v>3.3734917640686</c:v>
                </c:pt>
                <c:pt idx="711">
                  <c:v>2.9803745746612504</c:v>
                </c:pt>
                <c:pt idx="712">
                  <c:v>2.95277643203735</c:v>
                </c:pt>
                <c:pt idx="713">
                  <c:v>2.9585101604461599</c:v>
                </c:pt>
                <c:pt idx="714">
                  <c:v>3.3268299102783194</c:v>
                </c:pt>
                <c:pt idx="715">
                  <c:v>3.4621448516845699</c:v>
                </c:pt>
                <c:pt idx="716">
                  <c:v>3.5900871753692596</c:v>
                </c:pt>
                <c:pt idx="717">
                  <c:v>3.1703152656555105</c:v>
                </c:pt>
                <c:pt idx="718">
                  <c:v>3.0755119323730398</c:v>
                </c:pt>
                <c:pt idx="719">
                  <c:v>3.40822434425354</c:v>
                </c:pt>
                <c:pt idx="720">
                  <c:v>3.3008966445922798</c:v>
                </c:pt>
                <c:pt idx="721">
                  <c:v>3.5320851802825897</c:v>
                </c:pt>
                <c:pt idx="722">
                  <c:v>3.3647551536559996</c:v>
                </c:pt>
                <c:pt idx="723">
                  <c:v>3.6802830696105899</c:v>
                </c:pt>
                <c:pt idx="724">
                  <c:v>3.3018817901611301</c:v>
                </c:pt>
                <c:pt idx="725">
                  <c:v>3.2581698894500701</c:v>
                </c:pt>
                <c:pt idx="726">
                  <c:v>3.1876032352447501</c:v>
                </c:pt>
                <c:pt idx="727">
                  <c:v>3.379757165908809</c:v>
                </c:pt>
                <c:pt idx="728">
                  <c:v>3.1923227310180597</c:v>
                </c:pt>
                <c:pt idx="729">
                  <c:v>3.1812076568603502</c:v>
                </c:pt>
                <c:pt idx="730">
                  <c:v>2.9540929794311497</c:v>
                </c:pt>
                <c:pt idx="731">
                  <c:v>3.33850717544555</c:v>
                </c:pt>
                <c:pt idx="732">
                  <c:v>3.25163221359252</c:v>
                </c:pt>
                <c:pt idx="733">
                  <c:v>3.3695499897003094</c:v>
                </c:pt>
                <c:pt idx="734">
                  <c:v>3.3059430122375399</c:v>
                </c:pt>
                <c:pt idx="735">
                  <c:v>3.4737880229949898</c:v>
                </c:pt>
                <c:pt idx="736">
                  <c:v>3.3885962963104204</c:v>
                </c:pt>
                <c:pt idx="737">
                  <c:v>3.0695333480834903</c:v>
                </c:pt>
                <c:pt idx="738">
                  <c:v>3.3312354087829501</c:v>
                </c:pt>
                <c:pt idx="739">
                  <c:v>3.2024345397949201</c:v>
                </c:pt>
                <c:pt idx="740">
                  <c:v>3.3001565933227495</c:v>
                </c:pt>
                <c:pt idx="741">
                  <c:v>3.1308200359344398</c:v>
                </c:pt>
                <c:pt idx="742">
                  <c:v>3.1925013065338095</c:v>
                </c:pt>
                <c:pt idx="743">
                  <c:v>3.2239284515380802</c:v>
                </c:pt>
                <c:pt idx="744">
                  <c:v>3.0516333580017001</c:v>
                </c:pt>
                <c:pt idx="745">
                  <c:v>2.998775959014889</c:v>
                </c:pt>
                <c:pt idx="746">
                  <c:v>3.57194471359252</c:v>
                </c:pt>
                <c:pt idx="747">
                  <c:v>3.2923305034637398</c:v>
                </c:pt>
                <c:pt idx="748">
                  <c:v>3.4350736141204794</c:v>
                </c:pt>
                <c:pt idx="749">
                  <c:v>3.4969739913940394</c:v>
                </c:pt>
                <c:pt idx="750">
                  <c:v>2.9969286918640097</c:v>
                </c:pt>
                <c:pt idx="751">
                  <c:v>3.0436079502105704</c:v>
                </c:pt>
                <c:pt idx="752">
                  <c:v>3.1148147583007804</c:v>
                </c:pt>
                <c:pt idx="753">
                  <c:v>3.2173914909362704</c:v>
                </c:pt>
                <c:pt idx="754">
                  <c:v>2.9759454727172794</c:v>
                </c:pt>
                <c:pt idx="755">
                  <c:v>3.2116074562072701</c:v>
                </c:pt>
                <c:pt idx="756">
                  <c:v>2.9666817188262899</c:v>
                </c:pt>
                <c:pt idx="757">
                  <c:v>2.9245848655700604</c:v>
                </c:pt>
                <c:pt idx="758">
                  <c:v>2.8300461769103995</c:v>
                </c:pt>
                <c:pt idx="759">
                  <c:v>2.9631628990173304</c:v>
                </c:pt>
                <c:pt idx="760">
                  <c:v>2.82479596138</c:v>
                </c:pt>
                <c:pt idx="761">
                  <c:v>3.12905597686767</c:v>
                </c:pt>
                <c:pt idx="762">
                  <c:v>2.9230537414550706</c:v>
                </c:pt>
                <c:pt idx="763">
                  <c:v>2.8204705715179403</c:v>
                </c:pt>
                <c:pt idx="764">
                  <c:v>2.8356149196624694</c:v>
                </c:pt>
                <c:pt idx="765">
                  <c:v>3.0594067573547301</c:v>
                </c:pt>
                <c:pt idx="766">
                  <c:v>3.2105851173400799</c:v>
                </c:pt>
                <c:pt idx="767">
                  <c:v>3.0716185569763099</c:v>
                </c:pt>
                <c:pt idx="768">
                  <c:v>3.0231921672821005</c:v>
                </c:pt>
                <c:pt idx="769">
                  <c:v>3.3677875995635902</c:v>
                </c:pt>
                <c:pt idx="770">
                  <c:v>3.2700493335723797</c:v>
                </c:pt>
                <c:pt idx="771">
                  <c:v>3.0518660545349094</c:v>
                </c:pt>
                <c:pt idx="772">
                  <c:v>2.9106206893920894</c:v>
                </c:pt>
                <c:pt idx="773">
                  <c:v>3.2760145664215004</c:v>
                </c:pt>
                <c:pt idx="774">
                  <c:v>3.08344507217407</c:v>
                </c:pt>
                <c:pt idx="775">
                  <c:v>2.9803473949432298</c:v>
                </c:pt>
                <c:pt idx="776">
                  <c:v>2.9301805496215803</c:v>
                </c:pt>
                <c:pt idx="777">
                  <c:v>3.2634854316711399</c:v>
                </c:pt>
                <c:pt idx="778">
                  <c:v>3.1848721504211399</c:v>
                </c:pt>
                <c:pt idx="779">
                  <c:v>2.7905461788177401</c:v>
                </c:pt>
                <c:pt idx="780">
                  <c:v>2.8699553012847896</c:v>
                </c:pt>
                <c:pt idx="781">
                  <c:v>2.8015794754028294</c:v>
                </c:pt>
                <c:pt idx="782">
                  <c:v>2.8814606666564901</c:v>
                </c:pt>
                <c:pt idx="783">
                  <c:v>3.0169379711151101</c:v>
                </c:pt>
                <c:pt idx="784">
                  <c:v>2.9380869865417396</c:v>
                </c:pt>
                <c:pt idx="785">
                  <c:v>3.0178852081298797</c:v>
                </c:pt>
                <c:pt idx="786">
                  <c:v>3.1337592601776105</c:v>
                </c:pt>
                <c:pt idx="787">
                  <c:v>3.0595953464507999</c:v>
                </c:pt>
                <c:pt idx="788">
                  <c:v>3.2082707881927406</c:v>
                </c:pt>
                <c:pt idx="789">
                  <c:v>3.4465312957763605</c:v>
                </c:pt>
                <c:pt idx="790">
                  <c:v>3.2692437171936</c:v>
                </c:pt>
                <c:pt idx="791">
                  <c:v>3.33218193054199</c:v>
                </c:pt>
                <c:pt idx="792">
                  <c:v>3.1774754524230895</c:v>
                </c:pt>
                <c:pt idx="793">
                  <c:v>2.9275972843170104</c:v>
                </c:pt>
                <c:pt idx="794">
                  <c:v>3.43232917785644</c:v>
                </c:pt>
                <c:pt idx="795">
                  <c:v>3.2616221904754599</c:v>
                </c:pt>
                <c:pt idx="796">
                  <c:v>3.3891949653625404</c:v>
                </c:pt>
                <c:pt idx="797">
                  <c:v>3.2832515239715505</c:v>
                </c:pt>
                <c:pt idx="798">
                  <c:v>3.4771933555603005</c:v>
                </c:pt>
                <c:pt idx="799">
                  <c:v>3.0895526409149099</c:v>
                </c:pt>
                <c:pt idx="800">
                  <c:v>3.227354288101191</c:v>
                </c:pt>
                <c:pt idx="801">
                  <c:v>3.1758720874786297</c:v>
                </c:pt>
                <c:pt idx="802">
                  <c:v>3.5361871719360298</c:v>
                </c:pt>
                <c:pt idx="803">
                  <c:v>3.4015381336212096</c:v>
                </c:pt>
                <c:pt idx="804">
                  <c:v>3.6703758239745996</c:v>
                </c:pt>
                <c:pt idx="805">
                  <c:v>3.2757635116577104</c:v>
                </c:pt>
                <c:pt idx="806">
                  <c:v>3.3297233581542902</c:v>
                </c:pt>
                <c:pt idx="807">
                  <c:v>3.3099498748779199</c:v>
                </c:pt>
                <c:pt idx="808">
                  <c:v>3.3939177989959703</c:v>
                </c:pt>
                <c:pt idx="809">
                  <c:v>3.4544255733489897</c:v>
                </c:pt>
                <c:pt idx="810">
                  <c:v>3.090052604675289</c:v>
                </c:pt>
                <c:pt idx="811">
                  <c:v>3.2420470714568999</c:v>
                </c:pt>
                <c:pt idx="812">
                  <c:v>2.9299862384796098</c:v>
                </c:pt>
                <c:pt idx="813">
                  <c:v>2.8143725395202592</c:v>
                </c:pt>
                <c:pt idx="814">
                  <c:v>3.05891609191894</c:v>
                </c:pt>
                <c:pt idx="815">
                  <c:v>3.2219483852386395</c:v>
                </c:pt>
                <c:pt idx="816">
                  <c:v>3.0149681568145694</c:v>
                </c:pt>
                <c:pt idx="817">
                  <c:v>3.2281866073608403</c:v>
                </c:pt>
                <c:pt idx="818">
                  <c:v>3.1686093807220401</c:v>
                </c:pt>
                <c:pt idx="819">
                  <c:v>2.8419508934020894</c:v>
                </c:pt>
                <c:pt idx="820">
                  <c:v>3.24084448814392</c:v>
                </c:pt>
                <c:pt idx="821">
                  <c:v>2.94465136528015</c:v>
                </c:pt>
                <c:pt idx="822">
                  <c:v>3.1597454547881991</c:v>
                </c:pt>
                <c:pt idx="823">
                  <c:v>3.3226635456085196</c:v>
                </c:pt>
                <c:pt idx="824">
                  <c:v>3.203661441802971</c:v>
                </c:pt>
                <c:pt idx="825">
                  <c:v>3.3433527946472101</c:v>
                </c:pt>
                <c:pt idx="826">
                  <c:v>3.0571713447570805</c:v>
                </c:pt>
                <c:pt idx="827">
                  <c:v>3.3443214893340998</c:v>
                </c:pt>
                <c:pt idx="828">
                  <c:v>3.1949157714843706</c:v>
                </c:pt>
                <c:pt idx="829">
                  <c:v>3.0147378444671604</c:v>
                </c:pt>
                <c:pt idx="830">
                  <c:v>3.0901734828948895</c:v>
                </c:pt>
                <c:pt idx="831">
                  <c:v>3.0747704505920401</c:v>
                </c:pt>
                <c:pt idx="832">
                  <c:v>3.1677179336547798</c:v>
                </c:pt>
                <c:pt idx="833">
                  <c:v>3.15570712089538</c:v>
                </c:pt>
                <c:pt idx="834">
                  <c:v>3.4845821857452295</c:v>
                </c:pt>
                <c:pt idx="835">
                  <c:v>3.3985202312469402</c:v>
                </c:pt>
                <c:pt idx="836">
                  <c:v>3.3039817810058505</c:v>
                </c:pt>
                <c:pt idx="837">
                  <c:v>3.2981035709381099</c:v>
                </c:pt>
                <c:pt idx="838">
                  <c:v>2.8860971927642796</c:v>
                </c:pt>
                <c:pt idx="839">
                  <c:v>3.184894561767571</c:v>
                </c:pt>
                <c:pt idx="840">
                  <c:v>3.3292434215545592</c:v>
                </c:pt>
                <c:pt idx="841">
                  <c:v>3.0447893142700102</c:v>
                </c:pt>
                <c:pt idx="842">
                  <c:v>2.9877974987030007</c:v>
                </c:pt>
                <c:pt idx="843">
                  <c:v>3.0626797676086399</c:v>
                </c:pt>
                <c:pt idx="844">
                  <c:v>2.7921035289764404</c:v>
                </c:pt>
                <c:pt idx="845">
                  <c:v>2.96983790397644</c:v>
                </c:pt>
                <c:pt idx="846">
                  <c:v>2.6184091567993102</c:v>
                </c:pt>
                <c:pt idx="847">
                  <c:v>2.6778826713561998</c:v>
                </c:pt>
                <c:pt idx="848">
                  <c:v>2.8733439445495597</c:v>
                </c:pt>
                <c:pt idx="849">
                  <c:v>3.0143852233886697</c:v>
                </c:pt>
                <c:pt idx="850">
                  <c:v>2.90829205513</c:v>
                </c:pt>
                <c:pt idx="851">
                  <c:v>2.7678756713867099</c:v>
                </c:pt>
                <c:pt idx="852">
                  <c:v>2.9122753143310489</c:v>
                </c:pt>
                <c:pt idx="853">
                  <c:v>3.0648860931396396</c:v>
                </c:pt>
                <c:pt idx="854">
                  <c:v>3.0364949703216495</c:v>
                </c:pt>
                <c:pt idx="855">
                  <c:v>3.06867098808288</c:v>
                </c:pt>
                <c:pt idx="856">
                  <c:v>3.2303884029388397</c:v>
                </c:pt>
                <c:pt idx="857">
                  <c:v>3.1406209468841499</c:v>
                </c:pt>
                <c:pt idx="858">
                  <c:v>3.0453026294708194</c:v>
                </c:pt>
                <c:pt idx="859">
                  <c:v>3.1833469867706299</c:v>
                </c:pt>
                <c:pt idx="860">
                  <c:v>3.2081220149993803</c:v>
                </c:pt>
                <c:pt idx="861">
                  <c:v>3.1241197586059508</c:v>
                </c:pt>
                <c:pt idx="862">
                  <c:v>3.1572844982147199</c:v>
                </c:pt>
                <c:pt idx="863">
                  <c:v>3.1465580463409402</c:v>
                </c:pt>
                <c:pt idx="864">
                  <c:v>3.1993446350097594</c:v>
                </c:pt>
                <c:pt idx="865">
                  <c:v>3.0621325969696001</c:v>
                </c:pt>
                <c:pt idx="866">
                  <c:v>3.0368480682372994</c:v>
                </c:pt>
                <c:pt idx="867">
                  <c:v>3.1556537151336594</c:v>
                </c:pt>
                <c:pt idx="868">
                  <c:v>3.0003044605255105</c:v>
                </c:pt>
                <c:pt idx="869">
                  <c:v>3.0734806060790998</c:v>
                </c:pt>
                <c:pt idx="870">
                  <c:v>2.8483467102050701</c:v>
                </c:pt>
                <c:pt idx="871">
                  <c:v>3.0596375465393004</c:v>
                </c:pt>
                <c:pt idx="872">
                  <c:v>3.0643780231475799</c:v>
                </c:pt>
                <c:pt idx="873">
                  <c:v>3.23403692245483</c:v>
                </c:pt>
                <c:pt idx="874">
                  <c:v>3.0474598407745299</c:v>
                </c:pt>
                <c:pt idx="875">
                  <c:v>3.2536473274230895</c:v>
                </c:pt>
                <c:pt idx="876">
                  <c:v>2.9979596138000395</c:v>
                </c:pt>
                <c:pt idx="877">
                  <c:v>3.4078295230865399</c:v>
                </c:pt>
                <c:pt idx="878">
                  <c:v>3.2843191623687704</c:v>
                </c:pt>
                <c:pt idx="879">
                  <c:v>3.1730873584747306</c:v>
                </c:pt>
                <c:pt idx="880">
                  <c:v>3.5628173351287793</c:v>
                </c:pt>
                <c:pt idx="881">
                  <c:v>3.25466752052307</c:v>
                </c:pt>
                <c:pt idx="882">
                  <c:v>3.2409167289733807</c:v>
                </c:pt>
                <c:pt idx="883">
                  <c:v>3.2153351306915199</c:v>
                </c:pt>
                <c:pt idx="884">
                  <c:v>3.3674914836883501</c:v>
                </c:pt>
                <c:pt idx="885">
                  <c:v>3.4738950729370099</c:v>
                </c:pt>
                <c:pt idx="886">
                  <c:v>3.0439863204956001</c:v>
                </c:pt>
                <c:pt idx="887">
                  <c:v>3.2998349666595401</c:v>
                </c:pt>
                <c:pt idx="888">
                  <c:v>3.6539454460143999</c:v>
                </c:pt>
                <c:pt idx="889">
                  <c:v>3.3800053596496498</c:v>
                </c:pt>
                <c:pt idx="890">
                  <c:v>3.2351169586181601</c:v>
                </c:pt>
                <c:pt idx="891">
                  <c:v>2.9878537654876705</c:v>
                </c:pt>
                <c:pt idx="892">
                  <c:v>3.1673021316528298</c:v>
                </c:pt>
                <c:pt idx="893">
                  <c:v>3.4657664299011195</c:v>
                </c:pt>
                <c:pt idx="894">
                  <c:v>3.0528893470764098</c:v>
                </c:pt>
                <c:pt idx="895">
                  <c:v>3.1758897304534894</c:v>
                </c:pt>
                <c:pt idx="896">
                  <c:v>3.2236983776092498</c:v>
                </c:pt>
                <c:pt idx="897">
                  <c:v>3.3701016902923504</c:v>
                </c:pt>
                <c:pt idx="898">
                  <c:v>3.3239858150482093</c:v>
                </c:pt>
                <c:pt idx="899">
                  <c:v>3.3993692398071196</c:v>
                </c:pt>
                <c:pt idx="900">
                  <c:v>3.2177159786224303</c:v>
                </c:pt>
                <c:pt idx="901">
                  <c:v>3.2408151626586901</c:v>
                </c:pt>
                <c:pt idx="902">
                  <c:v>3.2690663337707497</c:v>
                </c:pt>
                <c:pt idx="903">
                  <c:v>3.0678219795227002</c:v>
                </c:pt>
                <c:pt idx="904">
                  <c:v>3.1752932071685702</c:v>
                </c:pt>
                <c:pt idx="905">
                  <c:v>2.9041881561279204</c:v>
                </c:pt>
                <c:pt idx="906">
                  <c:v>2.8969964981079102</c:v>
                </c:pt>
                <c:pt idx="907">
                  <c:v>3.19895195960998</c:v>
                </c:pt>
                <c:pt idx="908">
                  <c:v>3.2350108623504603</c:v>
                </c:pt>
                <c:pt idx="909">
                  <c:v>3.2381725311279204</c:v>
                </c:pt>
                <c:pt idx="910">
                  <c:v>3.2259392738342201</c:v>
                </c:pt>
                <c:pt idx="911">
                  <c:v>3.15350341796875</c:v>
                </c:pt>
                <c:pt idx="912">
                  <c:v>3.2214944362640301</c:v>
                </c:pt>
                <c:pt idx="913">
                  <c:v>3.1024472713470401</c:v>
                </c:pt>
                <c:pt idx="914">
                  <c:v>3.21401667594909</c:v>
                </c:pt>
                <c:pt idx="915">
                  <c:v>3.3679683208465501</c:v>
                </c:pt>
                <c:pt idx="916">
                  <c:v>3.2855777740478502</c:v>
                </c:pt>
                <c:pt idx="917">
                  <c:v>3.3054726123809797</c:v>
                </c:pt>
                <c:pt idx="918">
                  <c:v>3.3479444980621298</c:v>
                </c:pt>
                <c:pt idx="919">
                  <c:v>3.2087485790252597</c:v>
                </c:pt>
                <c:pt idx="920">
                  <c:v>3.2270777225494309</c:v>
                </c:pt>
                <c:pt idx="921">
                  <c:v>3.1669354438781694</c:v>
                </c:pt>
                <c:pt idx="922">
                  <c:v>2.93405985832214</c:v>
                </c:pt>
                <c:pt idx="923">
                  <c:v>3.3911113739013601</c:v>
                </c:pt>
                <c:pt idx="924">
                  <c:v>3.3566875457763601</c:v>
                </c:pt>
                <c:pt idx="925">
                  <c:v>3.5675003528594909</c:v>
                </c:pt>
                <c:pt idx="926">
                  <c:v>3.6343486309051496</c:v>
                </c:pt>
                <c:pt idx="927">
                  <c:v>3.1917243003845202</c:v>
                </c:pt>
                <c:pt idx="928">
                  <c:v>3.1805064678192099</c:v>
                </c:pt>
                <c:pt idx="929">
                  <c:v>2.8941609859466495</c:v>
                </c:pt>
                <c:pt idx="930">
                  <c:v>2.8615725040435698</c:v>
                </c:pt>
                <c:pt idx="931">
                  <c:v>3.3383946418762203</c:v>
                </c:pt>
                <c:pt idx="932">
                  <c:v>3.0790793895721396</c:v>
                </c:pt>
                <c:pt idx="933">
                  <c:v>3.2827808856964102</c:v>
                </c:pt>
                <c:pt idx="934">
                  <c:v>3.3800976276397701</c:v>
                </c:pt>
                <c:pt idx="935">
                  <c:v>3.2261960506439205</c:v>
                </c:pt>
                <c:pt idx="936">
                  <c:v>3.1445074081420903</c:v>
                </c:pt>
                <c:pt idx="937">
                  <c:v>2.9956884384155194</c:v>
                </c:pt>
                <c:pt idx="938">
                  <c:v>3.0909552574157702</c:v>
                </c:pt>
                <c:pt idx="939">
                  <c:v>3.2810535430908199</c:v>
                </c:pt>
                <c:pt idx="940">
                  <c:v>3.4515736103057795</c:v>
                </c:pt>
                <c:pt idx="941">
                  <c:v>3.3285889625549299</c:v>
                </c:pt>
                <c:pt idx="942">
                  <c:v>3.1428258419036799</c:v>
                </c:pt>
                <c:pt idx="943">
                  <c:v>3.0665121078491198</c:v>
                </c:pt>
                <c:pt idx="944">
                  <c:v>3.1443343162536603</c:v>
                </c:pt>
                <c:pt idx="945">
                  <c:v>3.2345571517944305</c:v>
                </c:pt>
                <c:pt idx="946">
                  <c:v>3.1528332233428897</c:v>
                </c:pt>
                <c:pt idx="947">
                  <c:v>3.1725611686706499</c:v>
                </c:pt>
                <c:pt idx="948">
                  <c:v>3.1262316703796298</c:v>
                </c:pt>
                <c:pt idx="949">
                  <c:v>3.1322386264800994</c:v>
                </c:pt>
                <c:pt idx="950">
                  <c:v>3.2032282352447501</c:v>
                </c:pt>
                <c:pt idx="951">
                  <c:v>3.1346359252929599</c:v>
                </c:pt>
                <c:pt idx="952">
                  <c:v>3.0210886001586896</c:v>
                </c:pt>
                <c:pt idx="953">
                  <c:v>3.0559899806976301</c:v>
                </c:pt>
                <c:pt idx="954">
                  <c:v>3.34780573844909</c:v>
                </c:pt>
                <c:pt idx="955">
                  <c:v>3.22490239143371</c:v>
                </c:pt>
                <c:pt idx="956">
                  <c:v>3.3415887355804399</c:v>
                </c:pt>
                <c:pt idx="957">
                  <c:v>3.42943239212036</c:v>
                </c:pt>
                <c:pt idx="958">
                  <c:v>3.3863739967346094</c:v>
                </c:pt>
                <c:pt idx="959">
                  <c:v>3.4452230930328294</c:v>
                </c:pt>
                <c:pt idx="960">
                  <c:v>3.3924441337585387</c:v>
                </c:pt>
                <c:pt idx="961">
                  <c:v>3.4029409885406396</c:v>
                </c:pt>
                <c:pt idx="962">
                  <c:v>3.366420030593869</c:v>
                </c:pt>
                <c:pt idx="963">
                  <c:v>3.2467296123504603</c:v>
                </c:pt>
                <c:pt idx="964">
                  <c:v>3.3491060733795095</c:v>
                </c:pt>
                <c:pt idx="965">
                  <c:v>3.493462085723869</c:v>
                </c:pt>
                <c:pt idx="966">
                  <c:v>3.3717617988586399</c:v>
                </c:pt>
                <c:pt idx="967">
                  <c:v>3.30077624320983</c:v>
                </c:pt>
                <c:pt idx="968">
                  <c:v>3.4662725925445494</c:v>
                </c:pt>
                <c:pt idx="969">
                  <c:v>3.4181063175201398</c:v>
                </c:pt>
                <c:pt idx="970">
                  <c:v>3.2383747100830007</c:v>
                </c:pt>
                <c:pt idx="971">
                  <c:v>3.27221202850341</c:v>
                </c:pt>
                <c:pt idx="972">
                  <c:v>3.2929096221923801</c:v>
                </c:pt>
                <c:pt idx="973">
                  <c:v>3.4734046459197998</c:v>
                </c:pt>
                <c:pt idx="974">
                  <c:v>3.2905738353729204</c:v>
                </c:pt>
                <c:pt idx="975">
                  <c:v>3.38043880462646</c:v>
                </c:pt>
                <c:pt idx="976">
                  <c:v>3.4074683189391997</c:v>
                </c:pt>
                <c:pt idx="977">
                  <c:v>3.3723070621490399</c:v>
                </c:pt>
                <c:pt idx="978">
                  <c:v>3.2885487079620304</c:v>
                </c:pt>
                <c:pt idx="979">
                  <c:v>3.2385900020599303</c:v>
                </c:pt>
                <c:pt idx="980">
                  <c:v>3.2540662288665705</c:v>
                </c:pt>
                <c:pt idx="981">
                  <c:v>3.3633449077606201</c:v>
                </c:pt>
                <c:pt idx="982">
                  <c:v>3.0312471389770494</c:v>
                </c:pt>
                <c:pt idx="983">
                  <c:v>3.0811235904693604</c:v>
                </c:pt>
                <c:pt idx="984">
                  <c:v>3.2716102600097599</c:v>
                </c:pt>
                <c:pt idx="985">
                  <c:v>3.2632946968078604</c:v>
                </c:pt>
                <c:pt idx="986">
                  <c:v>3.5575387477874707</c:v>
                </c:pt>
                <c:pt idx="987">
                  <c:v>3.5040826797485294</c:v>
                </c:pt>
                <c:pt idx="988">
                  <c:v>3.2453165054321205</c:v>
                </c:pt>
                <c:pt idx="989">
                  <c:v>3.3687276840209899</c:v>
                </c:pt>
                <c:pt idx="990">
                  <c:v>3.2439258098602202</c:v>
                </c:pt>
                <c:pt idx="991">
                  <c:v>3.4438362121582</c:v>
                </c:pt>
                <c:pt idx="992">
                  <c:v>3.4467687606811501</c:v>
                </c:pt>
                <c:pt idx="993">
                  <c:v>3.1319329738616895</c:v>
                </c:pt>
                <c:pt idx="994">
                  <c:v>3.3205807209014804</c:v>
                </c:pt>
                <c:pt idx="995">
                  <c:v>3.1769480705261195</c:v>
                </c:pt>
                <c:pt idx="996">
                  <c:v>3.3451471328735294</c:v>
                </c:pt>
                <c:pt idx="997">
                  <c:v>3.3132038116454998</c:v>
                </c:pt>
                <c:pt idx="998">
                  <c:v>3.2994971275329505</c:v>
                </c:pt>
                <c:pt idx="999">
                  <c:v>3.5978627204894997</c:v>
                </c:pt>
                <c:pt idx="1000">
                  <c:v>3.4150388240814196</c:v>
                </c:pt>
                <c:pt idx="1001">
                  <c:v>3.3711988925933798</c:v>
                </c:pt>
                <c:pt idx="1002">
                  <c:v>3.4358603954315097</c:v>
                </c:pt>
                <c:pt idx="1003">
                  <c:v>3.15830302238464</c:v>
                </c:pt>
                <c:pt idx="1004">
                  <c:v>3.3749902248382497</c:v>
                </c:pt>
                <c:pt idx="1005">
                  <c:v>3.6296846866607599</c:v>
                </c:pt>
                <c:pt idx="1006">
                  <c:v>3.2479791641235298</c:v>
                </c:pt>
                <c:pt idx="1007">
                  <c:v>3.34279108047485</c:v>
                </c:pt>
                <c:pt idx="1008">
                  <c:v>3.5383915901184002</c:v>
                </c:pt>
                <c:pt idx="1009">
                  <c:v>3.3697142601013104</c:v>
                </c:pt>
                <c:pt idx="1010">
                  <c:v>3.5663876533508301</c:v>
                </c:pt>
                <c:pt idx="1011">
                  <c:v>3.3567044734954794</c:v>
                </c:pt>
                <c:pt idx="1012">
                  <c:v>3.2326214313506996</c:v>
                </c:pt>
                <c:pt idx="1013">
                  <c:v>3.4274237155914307</c:v>
                </c:pt>
                <c:pt idx="1014">
                  <c:v>3.2773227691650306</c:v>
                </c:pt>
                <c:pt idx="1015">
                  <c:v>3.57996654510498</c:v>
                </c:pt>
                <c:pt idx="1016">
                  <c:v>3.5034899711608798</c:v>
                </c:pt>
                <c:pt idx="1017">
                  <c:v>3.1294913291931095</c:v>
                </c:pt>
                <c:pt idx="1018">
                  <c:v>3.4563355445861799</c:v>
                </c:pt>
                <c:pt idx="1019">
                  <c:v>3.3288686275482089</c:v>
                </c:pt>
                <c:pt idx="1020">
                  <c:v>3.31301522254943</c:v>
                </c:pt>
                <c:pt idx="1021">
                  <c:v>3.3946290016174299</c:v>
                </c:pt>
                <c:pt idx="1022">
                  <c:v>3.5339548587799006</c:v>
                </c:pt>
                <c:pt idx="1023">
                  <c:v>3.4114587306976296</c:v>
                </c:pt>
                <c:pt idx="1024">
                  <c:v>3.2974922657012899</c:v>
                </c:pt>
                <c:pt idx="1025">
                  <c:v>3.5750098228454501</c:v>
                </c:pt>
                <c:pt idx="1026">
                  <c:v>3.9690999984741198</c:v>
                </c:pt>
                <c:pt idx="1027">
                  <c:v>3.5249130725860502</c:v>
                </c:pt>
                <c:pt idx="1028">
                  <c:v>3.48487329483032</c:v>
                </c:pt>
                <c:pt idx="1029">
                  <c:v>3.4355230331420894</c:v>
                </c:pt>
                <c:pt idx="1030">
                  <c:v>3.34447145462036</c:v>
                </c:pt>
                <c:pt idx="1031">
                  <c:v>3.7533671855926505</c:v>
                </c:pt>
                <c:pt idx="1032">
                  <c:v>3.6530952453613206</c:v>
                </c:pt>
                <c:pt idx="1033">
                  <c:v>3.2560954093933097</c:v>
                </c:pt>
                <c:pt idx="1034">
                  <c:v>3.3184304237365696</c:v>
                </c:pt>
                <c:pt idx="1035">
                  <c:v>3.2745671272277801</c:v>
                </c:pt>
                <c:pt idx="1036">
                  <c:v>3.5410883426666202</c:v>
                </c:pt>
                <c:pt idx="1037">
                  <c:v>3.6702878475189205</c:v>
                </c:pt>
                <c:pt idx="1038">
                  <c:v>3.3052423000335591</c:v>
                </c:pt>
                <c:pt idx="1039">
                  <c:v>3.1299760341644198</c:v>
                </c:pt>
                <c:pt idx="1040">
                  <c:v>3.2699151039123504</c:v>
                </c:pt>
                <c:pt idx="1041">
                  <c:v>3.2902240753173806</c:v>
                </c:pt>
                <c:pt idx="1042">
                  <c:v>3.2212474346160795</c:v>
                </c:pt>
                <c:pt idx="1043">
                  <c:v>3.5955841541290199</c:v>
                </c:pt>
                <c:pt idx="1044">
                  <c:v>3.3983750343322696</c:v>
                </c:pt>
                <c:pt idx="1045">
                  <c:v>3.3219621181487993</c:v>
                </c:pt>
                <c:pt idx="1046">
                  <c:v>3.3899760246276798</c:v>
                </c:pt>
                <c:pt idx="1047">
                  <c:v>3.43336653709411</c:v>
                </c:pt>
                <c:pt idx="1048">
                  <c:v>3.6464862823486301</c:v>
                </c:pt>
                <c:pt idx="1049">
                  <c:v>3.4863824844360294</c:v>
                </c:pt>
                <c:pt idx="1050">
                  <c:v>3.6682164669036799</c:v>
                </c:pt>
                <c:pt idx="1051">
                  <c:v>3.4899399280547998</c:v>
                </c:pt>
                <c:pt idx="1052">
                  <c:v>3.5442397594451904</c:v>
                </c:pt>
                <c:pt idx="1053">
                  <c:v>3.4546301364898593</c:v>
                </c:pt>
                <c:pt idx="1054">
                  <c:v>3.46695685386657</c:v>
                </c:pt>
                <c:pt idx="1055">
                  <c:v>3.6459751129150302</c:v>
                </c:pt>
                <c:pt idx="1056">
                  <c:v>3.3396115303039497</c:v>
                </c:pt>
                <c:pt idx="1057">
                  <c:v>3.4077327251434304</c:v>
                </c:pt>
                <c:pt idx="1058">
                  <c:v>3.3050837516784601</c:v>
                </c:pt>
                <c:pt idx="1059">
                  <c:v>3.5530257225036599</c:v>
                </c:pt>
                <c:pt idx="1060">
                  <c:v>3.4161498546600297</c:v>
                </c:pt>
                <c:pt idx="1061">
                  <c:v>3.3909683227538996</c:v>
                </c:pt>
                <c:pt idx="1062">
                  <c:v>3.5786108970641997</c:v>
                </c:pt>
                <c:pt idx="1063">
                  <c:v>3.8662195205688392</c:v>
                </c:pt>
                <c:pt idx="1064">
                  <c:v>3.5814461708068794</c:v>
                </c:pt>
                <c:pt idx="1065">
                  <c:v>3.4692342281341499</c:v>
                </c:pt>
                <c:pt idx="1066">
                  <c:v>3.3463253974914502</c:v>
                </c:pt>
                <c:pt idx="1067">
                  <c:v>3.2028794288635196</c:v>
                </c:pt>
                <c:pt idx="1068">
                  <c:v>3.4665672779083203</c:v>
                </c:pt>
                <c:pt idx="1069">
                  <c:v>3.3589773178100502</c:v>
                </c:pt>
                <c:pt idx="1070">
                  <c:v>3.2602803707122803</c:v>
                </c:pt>
                <c:pt idx="1071">
                  <c:v>3.6675167083740208</c:v>
                </c:pt>
                <c:pt idx="1072">
                  <c:v>3.4029340744018501</c:v>
                </c:pt>
                <c:pt idx="1073">
                  <c:v>3.47810578346252</c:v>
                </c:pt>
                <c:pt idx="1074">
                  <c:v>3.5656371116638095</c:v>
                </c:pt>
                <c:pt idx="1075">
                  <c:v>3.3629853725433301</c:v>
                </c:pt>
                <c:pt idx="1076">
                  <c:v>3.2903788089752104</c:v>
                </c:pt>
                <c:pt idx="1077">
                  <c:v>3.5819909572601305</c:v>
                </c:pt>
                <c:pt idx="1078">
                  <c:v>3.5197560787200901</c:v>
                </c:pt>
                <c:pt idx="1079">
                  <c:v>3.3535144329071001</c:v>
                </c:pt>
                <c:pt idx="1080">
                  <c:v>3.29387331008911</c:v>
                </c:pt>
                <c:pt idx="1081">
                  <c:v>3.50073218345642</c:v>
                </c:pt>
                <c:pt idx="1082">
                  <c:v>3.6164989471435494</c:v>
                </c:pt>
                <c:pt idx="1083">
                  <c:v>3.397216796875</c:v>
                </c:pt>
                <c:pt idx="1084">
                  <c:v>3.5786640644073402</c:v>
                </c:pt>
                <c:pt idx="1085">
                  <c:v>3.383842229843129</c:v>
                </c:pt>
                <c:pt idx="1086">
                  <c:v>3.6046235561370805</c:v>
                </c:pt>
                <c:pt idx="1087">
                  <c:v>3.5883533954620299</c:v>
                </c:pt>
                <c:pt idx="1088">
                  <c:v>3.4780929088592494</c:v>
                </c:pt>
                <c:pt idx="1089">
                  <c:v>3.3294107913970898</c:v>
                </c:pt>
                <c:pt idx="1090">
                  <c:v>3.6433877944946205</c:v>
                </c:pt>
                <c:pt idx="1091">
                  <c:v>3.41958260536193</c:v>
                </c:pt>
                <c:pt idx="1092">
                  <c:v>3.6987760066986</c:v>
                </c:pt>
                <c:pt idx="1093">
                  <c:v>3.7557804584503103</c:v>
                </c:pt>
                <c:pt idx="1094">
                  <c:v>3.69391417503356</c:v>
                </c:pt>
                <c:pt idx="1095">
                  <c:v>3.5906419754028294</c:v>
                </c:pt>
                <c:pt idx="1096">
                  <c:v>3.3015604019164999</c:v>
                </c:pt>
                <c:pt idx="1097">
                  <c:v>3.5987687110900799</c:v>
                </c:pt>
                <c:pt idx="1098">
                  <c:v>3.4123220443725502</c:v>
                </c:pt>
                <c:pt idx="1099">
                  <c:v>3.5252044200897195</c:v>
                </c:pt>
                <c:pt idx="1100">
                  <c:v>3.48054027557373</c:v>
                </c:pt>
                <c:pt idx="1101">
                  <c:v>3.5620751380920397</c:v>
                </c:pt>
                <c:pt idx="1102">
                  <c:v>3.7068467140197696</c:v>
                </c:pt>
                <c:pt idx="1103">
                  <c:v>3.4191002845764098</c:v>
                </c:pt>
                <c:pt idx="1104">
                  <c:v>3.3704559803008993</c:v>
                </c:pt>
                <c:pt idx="1105">
                  <c:v>3.3419690132141096</c:v>
                </c:pt>
                <c:pt idx="1106">
                  <c:v>3.7439825534820503</c:v>
                </c:pt>
                <c:pt idx="1107">
                  <c:v>3.5854017734527499</c:v>
                </c:pt>
                <c:pt idx="1108">
                  <c:v>3.4551746845245295</c:v>
                </c:pt>
                <c:pt idx="1109">
                  <c:v>3.6643307209014808</c:v>
                </c:pt>
                <c:pt idx="1110">
                  <c:v>3.3405892848968501</c:v>
                </c:pt>
                <c:pt idx="1111">
                  <c:v>3.4242777824401802</c:v>
                </c:pt>
                <c:pt idx="1112">
                  <c:v>3.2644326686859109</c:v>
                </c:pt>
                <c:pt idx="1113">
                  <c:v>3.3699781894683793</c:v>
                </c:pt>
                <c:pt idx="1114">
                  <c:v>3.6838135719299303</c:v>
                </c:pt>
                <c:pt idx="1115">
                  <c:v>3.8052074909210196</c:v>
                </c:pt>
                <c:pt idx="1116">
                  <c:v>3.6313233375549299</c:v>
                </c:pt>
                <c:pt idx="1117">
                  <c:v>3.6683421134948691</c:v>
                </c:pt>
                <c:pt idx="1118">
                  <c:v>3.9571108818054204</c:v>
                </c:pt>
                <c:pt idx="1119">
                  <c:v>3.25101590156555</c:v>
                </c:pt>
                <c:pt idx="1120">
                  <c:v>3.5667743682861306</c:v>
                </c:pt>
                <c:pt idx="1121">
                  <c:v>3.4599878787994305</c:v>
                </c:pt>
                <c:pt idx="1122">
                  <c:v>3.45335745811462</c:v>
                </c:pt>
                <c:pt idx="1123">
                  <c:v>3.2813868522644007</c:v>
                </c:pt>
                <c:pt idx="1124">
                  <c:v>3.3449347019195503</c:v>
                </c:pt>
                <c:pt idx="1125">
                  <c:v>3.1305387020111004</c:v>
                </c:pt>
                <c:pt idx="1126">
                  <c:v>3.1240963935851997</c:v>
                </c:pt>
                <c:pt idx="1127">
                  <c:v>3.1308679580688397</c:v>
                </c:pt>
                <c:pt idx="1128">
                  <c:v>3.2548458576202295</c:v>
                </c:pt>
                <c:pt idx="1129">
                  <c:v>3.4889297485351509</c:v>
                </c:pt>
                <c:pt idx="1130">
                  <c:v>3.2141187191009499</c:v>
                </c:pt>
                <c:pt idx="1131">
                  <c:v>3.0309166908264098</c:v>
                </c:pt>
                <c:pt idx="1132">
                  <c:v>3.1879308223724308</c:v>
                </c:pt>
                <c:pt idx="1133">
                  <c:v>3.4824786186218195</c:v>
                </c:pt>
                <c:pt idx="1134">
                  <c:v>2.9430599212646396</c:v>
                </c:pt>
                <c:pt idx="1135">
                  <c:v>3.1524848937988192</c:v>
                </c:pt>
                <c:pt idx="1136">
                  <c:v>3.2516105175018302</c:v>
                </c:pt>
                <c:pt idx="1137">
                  <c:v>3.2626166343688889</c:v>
                </c:pt>
                <c:pt idx="1138">
                  <c:v>3.4945247173309308</c:v>
                </c:pt>
                <c:pt idx="1139">
                  <c:v>3.2549114227294904</c:v>
                </c:pt>
                <c:pt idx="1140">
                  <c:v>3.3255581855773895</c:v>
                </c:pt>
                <c:pt idx="1141">
                  <c:v>3.3018653392791686</c:v>
                </c:pt>
                <c:pt idx="1142">
                  <c:v>3.1952595710754301</c:v>
                </c:pt>
                <c:pt idx="1143">
                  <c:v>3.4619040489196706</c:v>
                </c:pt>
                <c:pt idx="1144">
                  <c:v>3.4000792503356898</c:v>
                </c:pt>
                <c:pt idx="1145">
                  <c:v>3.4376375675201403</c:v>
                </c:pt>
                <c:pt idx="1146">
                  <c:v>3.3491909503936701</c:v>
                </c:pt>
                <c:pt idx="1147">
                  <c:v>3.5416285991668697</c:v>
                </c:pt>
                <c:pt idx="1148">
                  <c:v>3.30997490882873</c:v>
                </c:pt>
                <c:pt idx="1149">
                  <c:v>3.5985579490661599</c:v>
                </c:pt>
                <c:pt idx="1150">
                  <c:v>3.414758920669549</c:v>
                </c:pt>
                <c:pt idx="1151">
                  <c:v>3.4513413906097394</c:v>
                </c:pt>
                <c:pt idx="1152">
                  <c:v>3.7371401786804204</c:v>
                </c:pt>
                <c:pt idx="1153">
                  <c:v>3.3701789379119798</c:v>
                </c:pt>
                <c:pt idx="1154">
                  <c:v>3.3607718944549498</c:v>
                </c:pt>
                <c:pt idx="1155">
                  <c:v>3.3145573139190594</c:v>
                </c:pt>
                <c:pt idx="1156">
                  <c:v>3.4849948883056605</c:v>
                </c:pt>
                <c:pt idx="1157">
                  <c:v>3.4174628257751394</c:v>
                </c:pt>
                <c:pt idx="1158">
                  <c:v>3.2922289371490394</c:v>
                </c:pt>
                <c:pt idx="1159">
                  <c:v>3.2617874145507799</c:v>
                </c:pt>
                <c:pt idx="1160">
                  <c:v>3.3603005409240705</c:v>
                </c:pt>
                <c:pt idx="1161">
                  <c:v>3.01130890846252</c:v>
                </c:pt>
                <c:pt idx="1162">
                  <c:v>3.3368465900421089</c:v>
                </c:pt>
                <c:pt idx="1163">
                  <c:v>3.3459384441375701</c:v>
                </c:pt>
                <c:pt idx="1164">
                  <c:v>3.3401203155517498</c:v>
                </c:pt>
                <c:pt idx="1165">
                  <c:v>3.3327481746673495</c:v>
                </c:pt>
                <c:pt idx="1166">
                  <c:v>3.4340312480926509</c:v>
                </c:pt>
                <c:pt idx="1167">
                  <c:v>3.39120197296142</c:v>
                </c:pt>
                <c:pt idx="1168">
                  <c:v>3.4167785644531192</c:v>
                </c:pt>
                <c:pt idx="1169">
                  <c:v>3.2878317832946706</c:v>
                </c:pt>
                <c:pt idx="1170">
                  <c:v>3.3514447212219198</c:v>
                </c:pt>
                <c:pt idx="1171">
                  <c:v>3.3739049434661799</c:v>
                </c:pt>
                <c:pt idx="1172">
                  <c:v>3.3759489059448189</c:v>
                </c:pt>
                <c:pt idx="1173">
                  <c:v>3.3581128120422301</c:v>
                </c:pt>
                <c:pt idx="1174">
                  <c:v>3.2490224838256796</c:v>
                </c:pt>
                <c:pt idx="1175">
                  <c:v>3.2127904891967694</c:v>
                </c:pt>
                <c:pt idx="1176">
                  <c:v>3.3416123390197692</c:v>
                </c:pt>
                <c:pt idx="1177">
                  <c:v>3.0624277591705305</c:v>
                </c:pt>
                <c:pt idx="1178">
                  <c:v>3.3141634464263898</c:v>
                </c:pt>
                <c:pt idx="1179">
                  <c:v>3.2227613925933802</c:v>
                </c:pt>
                <c:pt idx="1180">
                  <c:v>3.3431537151336599</c:v>
                </c:pt>
                <c:pt idx="1181">
                  <c:v>3.5985183715820299</c:v>
                </c:pt>
                <c:pt idx="1182">
                  <c:v>3.3937458992004297</c:v>
                </c:pt>
                <c:pt idx="1183">
                  <c:v>3.3933351039886395</c:v>
                </c:pt>
                <c:pt idx="1184">
                  <c:v>3.6480817794799805</c:v>
                </c:pt>
                <c:pt idx="1185">
                  <c:v>3.3839163780212402</c:v>
                </c:pt>
                <c:pt idx="1186">
                  <c:v>3.3087384700775102</c:v>
                </c:pt>
                <c:pt idx="1187">
                  <c:v>3.4396533966064395</c:v>
                </c:pt>
                <c:pt idx="1188">
                  <c:v>3.5136229991912793</c:v>
                </c:pt>
                <c:pt idx="1189">
                  <c:v>3.7019498348235995</c:v>
                </c:pt>
                <c:pt idx="1190">
                  <c:v>3.4638292789459206</c:v>
                </c:pt>
                <c:pt idx="1191">
                  <c:v>3.5616800785064604</c:v>
                </c:pt>
                <c:pt idx="1192">
                  <c:v>3.3028874397277792</c:v>
                </c:pt>
                <c:pt idx="1193">
                  <c:v>3.3899376392364502</c:v>
                </c:pt>
                <c:pt idx="1194">
                  <c:v>3.1630151271820002</c:v>
                </c:pt>
                <c:pt idx="1195">
                  <c:v>3.4591526985168395</c:v>
                </c:pt>
                <c:pt idx="1196">
                  <c:v>3.3410668373107897</c:v>
                </c:pt>
                <c:pt idx="1197">
                  <c:v>3.3418097496032697</c:v>
                </c:pt>
                <c:pt idx="1198">
                  <c:v>3.3511068820953298</c:v>
                </c:pt>
                <c:pt idx="1199">
                  <c:v>3.3113610744476301</c:v>
                </c:pt>
                <c:pt idx="1200">
                  <c:v>3.3927035331725994</c:v>
                </c:pt>
                <c:pt idx="1201">
                  <c:v>3.4120481014251691</c:v>
                </c:pt>
                <c:pt idx="1202">
                  <c:v>3.4627735614776602</c:v>
                </c:pt>
                <c:pt idx="1203">
                  <c:v>2.9748206138610795</c:v>
                </c:pt>
                <c:pt idx="1204">
                  <c:v>3.3986842632293701</c:v>
                </c:pt>
                <c:pt idx="1205">
                  <c:v>3.4412958621978702</c:v>
                </c:pt>
                <c:pt idx="1206">
                  <c:v>3.5790586471557595</c:v>
                </c:pt>
                <c:pt idx="1207">
                  <c:v>3.2465629577636701</c:v>
                </c:pt>
                <c:pt idx="1208">
                  <c:v>3.4855008125305105</c:v>
                </c:pt>
                <c:pt idx="1209">
                  <c:v>3.1742575168609601</c:v>
                </c:pt>
                <c:pt idx="1210">
                  <c:v>3.2539341449737504</c:v>
                </c:pt>
                <c:pt idx="1211">
                  <c:v>3.6647069454193106</c:v>
                </c:pt>
                <c:pt idx="1212">
                  <c:v>3.3141031265258696</c:v>
                </c:pt>
                <c:pt idx="1213">
                  <c:v>3.2934508323669403</c:v>
                </c:pt>
                <c:pt idx="1214">
                  <c:v>3.3673508167266801</c:v>
                </c:pt>
                <c:pt idx="1215">
                  <c:v>3.1299362182617103</c:v>
                </c:pt>
                <c:pt idx="1216">
                  <c:v>3.3948378562927202</c:v>
                </c:pt>
                <c:pt idx="1217">
                  <c:v>3.6397960186004603</c:v>
                </c:pt>
                <c:pt idx="1218">
                  <c:v>3.4649384021759002</c:v>
                </c:pt>
                <c:pt idx="1219">
                  <c:v>3.6688365936279204</c:v>
                </c:pt>
                <c:pt idx="1220">
                  <c:v>3.4869086742401096</c:v>
                </c:pt>
                <c:pt idx="1221">
                  <c:v>3.2024610042571999</c:v>
                </c:pt>
                <c:pt idx="1222">
                  <c:v>3.2896270751953103</c:v>
                </c:pt>
                <c:pt idx="1223">
                  <c:v>3.1268537044525102</c:v>
                </c:pt>
                <c:pt idx="1224">
                  <c:v>3.5408120155334397</c:v>
                </c:pt>
                <c:pt idx="1225">
                  <c:v>3.1367146968841495</c:v>
                </c:pt>
                <c:pt idx="1226">
                  <c:v>3.4283845424652108</c:v>
                </c:pt>
                <c:pt idx="1227">
                  <c:v>3.6060426235198886</c:v>
                </c:pt>
                <c:pt idx="1228">
                  <c:v>3.6903717517852703</c:v>
                </c:pt>
                <c:pt idx="1229">
                  <c:v>3.7394564151763894</c:v>
                </c:pt>
                <c:pt idx="1230">
                  <c:v>3.6323366165161102</c:v>
                </c:pt>
                <c:pt idx="1231">
                  <c:v>3.5645589828491198</c:v>
                </c:pt>
                <c:pt idx="1232">
                  <c:v>3.3836579322814901</c:v>
                </c:pt>
                <c:pt idx="1233">
                  <c:v>3.4557945728302002</c:v>
                </c:pt>
                <c:pt idx="1234">
                  <c:v>3.5438094139099094</c:v>
                </c:pt>
                <c:pt idx="1235">
                  <c:v>3.4807710647582999</c:v>
                </c:pt>
                <c:pt idx="1236">
                  <c:v>3.3633656501770002</c:v>
                </c:pt>
                <c:pt idx="1237">
                  <c:v>3.5152277946472101</c:v>
                </c:pt>
                <c:pt idx="1238">
                  <c:v>3.61540579795837</c:v>
                </c:pt>
                <c:pt idx="1239">
                  <c:v>3.6379010677337602</c:v>
                </c:pt>
                <c:pt idx="1240">
                  <c:v>3.3187181949615394</c:v>
                </c:pt>
                <c:pt idx="1241">
                  <c:v>3.2955310344696001</c:v>
                </c:pt>
                <c:pt idx="1242">
                  <c:v>3.4977319240570002</c:v>
                </c:pt>
                <c:pt idx="1243">
                  <c:v>3.8267438411712598</c:v>
                </c:pt>
                <c:pt idx="1244">
                  <c:v>3.4880001544952295</c:v>
                </c:pt>
                <c:pt idx="1245">
                  <c:v>3.7147169113159104</c:v>
                </c:pt>
                <c:pt idx="1246">
                  <c:v>3.4421405792236297</c:v>
                </c:pt>
                <c:pt idx="1247">
                  <c:v>3.5058858394622794</c:v>
                </c:pt>
                <c:pt idx="1248">
                  <c:v>3.6132719516754106</c:v>
                </c:pt>
                <c:pt idx="1249">
                  <c:v>3.8781759738922097</c:v>
                </c:pt>
                <c:pt idx="1250">
                  <c:v>3.58172583580017</c:v>
                </c:pt>
                <c:pt idx="1251">
                  <c:v>3.5184063911437891</c:v>
                </c:pt>
                <c:pt idx="1252">
                  <c:v>3.5671055316925004</c:v>
                </c:pt>
                <c:pt idx="1253">
                  <c:v>3.4046990871429403</c:v>
                </c:pt>
                <c:pt idx="1254">
                  <c:v>3.5208559036254794</c:v>
                </c:pt>
                <c:pt idx="1255">
                  <c:v>3.4553682804107595</c:v>
                </c:pt>
                <c:pt idx="1256">
                  <c:v>3.5233569145202597</c:v>
                </c:pt>
                <c:pt idx="1257">
                  <c:v>3.516943216323849</c:v>
                </c:pt>
                <c:pt idx="1258">
                  <c:v>3.4849786758422798</c:v>
                </c:pt>
                <c:pt idx="1259">
                  <c:v>3.37413001060485</c:v>
                </c:pt>
                <c:pt idx="1260">
                  <c:v>3.4557077884674006</c:v>
                </c:pt>
                <c:pt idx="1261">
                  <c:v>3.2188203334808296</c:v>
                </c:pt>
                <c:pt idx="1262">
                  <c:v>3.1171538829803405</c:v>
                </c:pt>
                <c:pt idx="1263">
                  <c:v>3.2690279483795104</c:v>
                </c:pt>
                <c:pt idx="1264">
                  <c:v>3.1487536430358798</c:v>
                </c:pt>
                <c:pt idx="1265">
                  <c:v>3.3249862194061199</c:v>
                </c:pt>
                <c:pt idx="1266">
                  <c:v>3.3972461223602193</c:v>
                </c:pt>
                <c:pt idx="1267">
                  <c:v>3.5194718837737993</c:v>
                </c:pt>
                <c:pt idx="1268">
                  <c:v>3.3577275276184002</c:v>
                </c:pt>
                <c:pt idx="1269">
                  <c:v>3.6482005119323704</c:v>
                </c:pt>
                <c:pt idx="1270">
                  <c:v>3.3976855278015101</c:v>
                </c:pt>
                <c:pt idx="1271">
                  <c:v>3.4151437282562198</c:v>
                </c:pt>
                <c:pt idx="1272">
                  <c:v>3.4107024669647195</c:v>
                </c:pt>
                <c:pt idx="1273">
                  <c:v>3.5224306583404505</c:v>
                </c:pt>
                <c:pt idx="1274">
                  <c:v>3.6174271106719904</c:v>
                </c:pt>
                <c:pt idx="1275">
                  <c:v>3.4787504673004102</c:v>
                </c:pt>
                <c:pt idx="1276">
                  <c:v>3.1167809963226301</c:v>
                </c:pt>
                <c:pt idx="1277">
                  <c:v>3.2700362205505304</c:v>
                </c:pt>
                <c:pt idx="1278">
                  <c:v>3.3428153991699192</c:v>
                </c:pt>
                <c:pt idx="1279">
                  <c:v>3.6318290233611994</c:v>
                </c:pt>
                <c:pt idx="1280">
                  <c:v>3.4942004680633501</c:v>
                </c:pt>
                <c:pt idx="1281">
                  <c:v>3.4180092811584397</c:v>
                </c:pt>
                <c:pt idx="1282">
                  <c:v>3.4829304218292196</c:v>
                </c:pt>
                <c:pt idx="1283">
                  <c:v>3.5886530876159601</c:v>
                </c:pt>
                <c:pt idx="1284">
                  <c:v>3.2000465393066397</c:v>
                </c:pt>
                <c:pt idx="1285">
                  <c:v>3.3214037418365403</c:v>
                </c:pt>
                <c:pt idx="1286">
                  <c:v>3.3813841342925999</c:v>
                </c:pt>
                <c:pt idx="1287">
                  <c:v>3.5092067718505802</c:v>
                </c:pt>
                <c:pt idx="1288">
                  <c:v>3.5756130218505797</c:v>
                </c:pt>
                <c:pt idx="1289">
                  <c:v>3.3867554664611794</c:v>
                </c:pt>
                <c:pt idx="1290">
                  <c:v>3.2488763332366895</c:v>
                </c:pt>
                <c:pt idx="1291">
                  <c:v>3.1691992282867405</c:v>
                </c:pt>
                <c:pt idx="1292">
                  <c:v>3.2828898429870605</c:v>
                </c:pt>
                <c:pt idx="1293">
                  <c:v>3.4331574440002397</c:v>
                </c:pt>
                <c:pt idx="1294">
                  <c:v>3.5631284713745099</c:v>
                </c:pt>
                <c:pt idx="1295">
                  <c:v>3.48922395706176</c:v>
                </c:pt>
                <c:pt idx="1296">
                  <c:v>3.4880449771881095</c:v>
                </c:pt>
                <c:pt idx="1297">
                  <c:v>3.3577592372894198</c:v>
                </c:pt>
                <c:pt idx="1298">
                  <c:v>3.2154152393340993</c:v>
                </c:pt>
                <c:pt idx="1299">
                  <c:v>3.38022637367248</c:v>
                </c:pt>
                <c:pt idx="1300">
                  <c:v>3.67797803878784</c:v>
                </c:pt>
                <c:pt idx="1301">
                  <c:v>3.2583074569702104</c:v>
                </c:pt>
                <c:pt idx="1302">
                  <c:v>3.2936048507690403</c:v>
                </c:pt>
                <c:pt idx="1303">
                  <c:v>3.4194834232330291</c:v>
                </c:pt>
                <c:pt idx="1304">
                  <c:v>3.6314427852630593</c:v>
                </c:pt>
                <c:pt idx="1305">
                  <c:v>3.5471467971801705</c:v>
                </c:pt>
                <c:pt idx="1306">
                  <c:v>3.4734070301055895</c:v>
                </c:pt>
                <c:pt idx="1307">
                  <c:v>3.4367761611938392</c:v>
                </c:pt>
                <c:pt idx="1308">
                  <c:v>3.7068862915039</c:v>
                </c:pt>
                <c:pt idx="1309">
                  <c:v>3.2250351905822701</c:v>
                </c:pt>
                <c:pt idx="1310">
                  <c:v>3.2875995635986306</c:v>
                </c:pt>
                <c:pt idx="1311">
                  <c:v>3.4558415412902797</c:v>
                </c:pt>
                <c:pt idx="1312">
                  <c:v>3.2721204757690399</c:v>
                </c:pt>
                <c:pt idx="1313">
                  <c:v>3.3088040351867596</c:v>
                </c:pt>
                <c:pt idx="1314">
                  <c:v>3.3889405727386399</c:v>
                </c:pt>
                <c:pt idx="1315">
                  <c:v>3.2633023262023904</c:v>
                </c:pt>
                <c:pt idx="1316">
                  <c:v>3.3325631618499694</c:v>
                </c:pt>
                <c:pt idx="1317">
                  <c:v>3.4180586338043191</c:v>
                </c:pt>
                <c:pt idx="1318">
                  <c:v>3.4034616947174001</c:v>
                </c:pt>
                <c:pt idx="1319">
                  <c:v>3.4818837642669602</c:v>
                </c:pt>
                <c:pt idx="1320">
                  <c:v>3.4696409702300994</c:v>
                </c:pt>
                <c:pt idx="1321">
                  <c:v>3.6372115612030007</c:v>
                </c:pt>
                <c:pt idx="1322">
                  <c:v>3.3894784450530993</c:v>
                </c:pt>
                <c:pt idx="1323">
                  <c:v>3.5732364654540998</c:v>
                </c:pt>
                <c:pt idx="1324">
                  <c:v>3.52728247642517</c:v>
                </c:pt>
                <c:pt idx="1325">
                  <c:v>3.3345935344695996</c:v>
                </c:pt>
                <c:pt idx="1326">
                  <c:v>3.6336586475372301</c:v>
                </c:pt>
                <c:pt idx="1327">
                  <c:v>3.7769505977630597</c:v>
                </c:pt>
                <c:pt idx="1328">
                  <c:v>3.4099376201629603</c:v>
                </c:pt>
                <c:pt idx="1329">
                  <c:v>3.4250712394714302</c:v>
                </c:pt>
                <c:pt idx="1330">
                  <c:v>3.1451327800750706</c:v>
                </c:pt>
                <c:pt idx="1331">
                  <c:v>3.3412084579467694</c:v>
                </c:pt>
                <c:pt idx="1332">
                  <c:v>3.5721659660339298</c:v>
                </c:pt>
                <c:pt idx="1333">
                  <c:v>3.8656375408172603</c:v>
                </c:pt>
                <c:pt idx="1334">
                  <c:v>3.3957240581512402</c:v>
                </c:pt>
                <c:pt idx="1335">
                  <c:v>3.4722523689269997</c:v>
                </c:pt>
                <c:pt idx="1336">
                  <c:v>3.4642772674560502</c:v>
                </c:pt>
                <c:pt idx="1337">
                  <c:v>3.4811036586761404</c:v>
                </c:pt>
                <c:pt idx="1338">
                  <c:v>3.3817605972289999</c:v>
                </c:pt>
                <c:pt idx="1339">
                  <c:v>3.4609706401824902</c:v>
                </c:pt>
                <c:pt idx="1340">
                  <c:v>3.4210999011993399</c:v>
                </c:pt>
                <c:pt idx="1341">
                  <c:v>3.5101253986358598</c:v>
                </c:pt>
                <c:pt idx="1342">
                  <c:v>3.3352842330932591</c:v>
                </c:pt>
                <c:pt idx="1343">
                  <c:v>3.5744948387145898</c:v>
                </c:pt>
                <c:pt idx="1344">
                  <c:v>3.6483747959136905</c:v>
                </c:pt>
                <c:pt idx="1345">
                  <c:v>3.2120070457458398</c:v>
                </c:pt>
                <c:pt idx="1346">
                  <c:v>3.53243064880371</c:v>
                </c:pt>
                <c:pt idx="1347">
                  <c:v>3.336773633956899</c:v>
                </c:pt>
                <c:pt idx="1348">
                  <c:v>3.4874818325042698</c:v>
                </c:pt>
                <c:pt idx="1349">
                  <c:v>3.7808244228363006</c:v>
                </c:pt>
                <c:pt idx="1350">
                  <c:v>3.7247848510742103</c:v>
                </c:pt>
                <c:pt idx="1351">
                  <c:v>3.5550780296325595</c:v>
                </c:pt>
                <c:pt idx="1352">
                  <c:v>3.5133099555969203</c:v>
                </c:pt>
                <c:pt idx="1353">
                  <c:v>3.5566885471343901</c:v>
                </c:pt>
                <c:pt idx="1354">
                  <c:v>3.3648984432220397</c:v>
                </c:pt>
                <c:pt idx="1355">
                  <c:v>3.6817979812622004</c:v>
                </c:pt>
                <c:pt idx="1356">
                  <c:v>3.54901051521301</c:v>
                </c:pt>
                <c:pt idx="1357">
                  <c:v>3.46750688552856</c:v>
                </c:pt>
                <c:pt idx="1358">
                  <c:v>3.7326049804687496</c:v>
                </c:pt>
                <c:pt idx="1359">
                  <c:v>3.4200882911682093</c:v>
                </c:pt>
                <c:pt idx="1360">
                  <c:v>3.5687549114227202</c:v>
                </c:pt>
                <c:pt idx="1361">
                  <c:v>3.4027523994445792</c:v>
                </c:pt>
                <c:pt idx="1362">
                  <c:v>3.5833137035369806</c:v>
                </c:pt>
                <c:pt idx="1363">
                  <c:v>3.5298042297363201</c:v>
                </c:pt>
                <c:pt idx="1364">
                  <c:v>3.7003562450408904</c:v>
                </c:pt>
                <c:pt idx="1365">
                  <c:v>4.0434126853942809</c:v>
                </c:pt>
                <c:pt idx="1366">
                  <c:v>3.6816306114196702</c:v>
                </c:pt>
                <c:pt idx="1367">
                  <c:v>3.4393818378448398</c:v>
                </c:pt>
                <c:pt idx="1368">
                  <c:v>3.5108039379119798</c:v>
                </c:pt>
                <c:pt idx="1369">
                  <c:v>3.5596292018890301</c:v>
                </c:pt>
                <c:pt idx="1370">
                  <c:v>3.5437483787536599</c:v>
                </c:pt>
                <c:pt idx="1371">
                  <c:v>3.24050593376159</c:v>
                </c:pt>
                <c:pt idx="1372">
                  <c:v>3.1328976154327295</c:v>
                </c:pt>
                <c:pt idx="1373">
                  <c:v>3.3638679981231596</c:v>
                </c:pt>
                <c:pt idx="1374">
                  <c:v>3.3077321052551198</c:v>
                </c:pt>
                <c:pt idx="1375">
                  <c:v>3.3663015365600502</c:v>
                </c:pt>
                <c:pt idx="1376">
                  <c:v>3.3632872104644704</c:v>
                </c:pt>
                <c:pt idx="1377">
                  <c:v>3.3301360607147199</c:v>
                </c:pt>
                <c:pt idx="1378">
                  <c:v>3.5480642318725506</c:v>
                </c:pt>
                <c:pt idx="1379">
                  <c:v>3.4137203693389799</c:v>
                </c:pt>
                <c:pt idx="1380">
                  <c:v>3.5689897537231401</c:v>
                </c:pt>
                <c:pt idx="1381">
                  <c:v>3.6795969009399401</c:v>
                </c:pt>
                <c:pt idx="1382">
                  <c:v>3.3622400760650595</c:v>
                </c:pt>
                <c:pt idx="1383">
                  <c:v>3.3306441307067791</c:v>
                </c:pt>
                <c:pt idx="1384">
                  <c:v>3.4381108283996502</c:v>
                </c:pt>
                <c:pt idx="1385">
                  <c:v>3.2323851585388095</c:v>
                </c:pt>
                <c:pt idx="1386">
                  <c:v>3.5880565643310498</c:v>
                </c:pt>
                <c:pt idx="1387">
                  <c:v>3.2675967216491704</c:v>
                </c:pt>
                <c:pt idx="1388">
                  <c:v>3.3236072063446001</c:v>
                </c:pt>
                <c:pt idx="1389">
                  <c:v>3.4708402156829798</c:v>
                </c:pt>
                <c:pt idx="1390">
                  <c:v>3.4026019573211599</c:v>
                </c:pt>
                <c:pt idx="1391">
                  <c:v>3.1436836719512899</c:v>
                </c:pt>
                <c:pt idx="1392">
                  <c:v>3.1254231929778999</c:v>
                </c:pt>
                <c:pt idx="1393">
                  <c:v>3.0371611118316602</c:v>
                </c:pt>
                <c:pt idx="1394">
                  <c:v>2.8005301952361998</c:v>
                </c:pt>
                <c:pt idx="1395">
                  <c:v>3.019605875015249</c:v>
                </c:pt>
                <c:pt idx="1396">
                  <c:v>3.003211259841911</c:v>
                </c:pt>
                <c:pt idx="1397">
                  <c:v>3.0175478458404505</c:v>
                </c:pt>
                <c:pt idx="1398">
                  <c:v>3.1249380111694305</c:v>
                </c:pt>
                <c:pt idx="1399">
                  <c:v>3.0984971523284899</c:v>
                </c:pt>
                <c:pt idx="1400">
                  <c:v>2.9696714878082195</c:v>
                </c:pt>
                <c:pt idx="1401">
                  <c:v>2.8443028926849299</c:v>
                </c:pt>
                <c:pt idx="1402">
                  <c:v>2.9891521930694496</c:v>
                </c:pt>
                <c:pt idx="1403">
                  <c:v>3.1483457088470406</c:v>
                </c:pt>
                <c:pt idx="1404">
                  <c:v>2.9742782115936195</c:v>
                </c:pt>
                <c:pt idx="1405">
                  <c:v>3.0293998718261705</c:v>
                </c:pt>
                <c:pt idx="1406">
                  <c:v>3.02907037734985</c:v>
                </c:pt>
                <c:pt idx="1407">
                  <c:v>3.12159967422485</c:v>
                </c:pt>
                <c:pt idx="1408">
                  <c:v>3.1126780509948691</c:v>
                </c:pt>
                <c:pt idx="1409">
                  <c:v>3.2658619880676203</c:v>
                </c:pt>
                <c:pt idx="1410">
                  <c:v>3.1189076900482093</c:v>
                </c:pt>
                <c:pt idx="1411">
                  <c:v>3.15789294242858</c:v>
                </c:pt>
                <c:pt idx="1412">
                  <c:v>3.0219738483428906</c:v>
                </c:pt>
                <c:pt idx="1413">
                  <c:v>3.1122169494628897</c:v>
                </c:pt>
                <c:pt idx="1414">
                  <c:v>3.0227236747741695</c:v>
                </c:pt>
                <c:pt idx="1415">
                  <c:v>3.1360309123992898</c:v>
                </c:pt>
                <c:pt idx="1416">
                  <c:v>3.3805465698242094</c:v>
                </c:pt>
                <c:pt idx="1417">
                  <c:v>3.4570000171661301</c:v>
                </c:pt>
                <c:pt idx="1418">
                  <c:v>3.0607013702392498</c:v>
                </c:pt>
                <c:pt idx="1419">
                  <c:v>2.95375156402587</c:v>
                </c:pt>
                <c:pt idx="1420">
                  <c:v>3.1945185661315905</c:v>
                </c:pt>
                <c:pt idx="1421">
                  <c:v>3.1719400882720898</c:v>
                </c:pt>
                <c:pt idx="1422">
                  <c:v>3.1210417747497501</c:v>
                </c:pt>
                <c:pt idx="1423">
                  <c:v>3.05423831939697</c:v>
                </c:pt>
                <c:pt idx="1424">
                  <c:v>3.1472818851470903</c:v>
                </c:pt>
                <c:pt idx="1425">
                  <c:v>3.2065279483795104</c:v>
                </c:pt>
                <c:pt idx="1426">
                  <c:v>3.4177505970001198</c:v>
                </c:pt>
                <c:pt idx="1427">
                  <c:v>3.26086997985839</c:v>
                </c:pt>
                <c:pt idx="1428">
                  <c:v>3.1020007133483798</c:v>
                </c:pt>
                <c:pt idx="1429">
                  <c:v>3.0115001201629599</c:v>
                </c:pt>
                <c:pt idx="1430">
                  <c:v>3.4046182632446196</c:v>
                </c:pt>
                <c:pt idx="1431">
                  <c:v>3.4840817451477006</c:v>
                </c:pt>
                <c:pt idx="1432">
                  <c:v>3.3821029663085898</c:v>
                </c:pt>
                <c:pt idx="1433">
                  <c:v>3.0716624259948686</c:v>
                </c:pt>
                <c:pt idx="1434">
                  <c:v>3.0455923080444305</c:v>
                </c:pt>
                <c:pt idx="1435">
                  <c:v>2.9734923839568994</c:v>
                </c:pt>
                <c:pt idx="1436">
                  <c:v>3.2162904739379798</c:v>
                </c:pt>
                <c:pt idx="1437">
                  <c:v>3.31900835037231</c:v>
                </c:pt>
                <c:pt idx="1438">
                  <c:v>3.2389712333679204</c:v>
                </c:pt>
                <c:pt idx="1439">
                  <c:v>3.2112338542938197</c:v>
                </c:pt>
                <c:pt idx="1440">
                  <c:v>3.0619544982910099</c:v>
                </c:pt>
                <c:pt idx="1441">
                  <c:v>3.2209103107452299</c:v>
                </c:pt>
                <c:pt idx="1442">
                  <c:v>3.194055080413809</c:v>
                </c:pt>
                <c:pt idx="1443">
                  <c:v>3.1662979125976505</c:v>
                </c:pt>
                <c:pt idx="1444">
                  <c:v>3.0219535827636701</c:v>
                </c:pt>
                <c:pt idx="1445">
                  <c:v>3.1063804626464804</c:v>
                </c:pt>
                <c:pt idx="1446">
                  <c:v>2.9411385059356601</c:v>
                </c:pt>
                <c:pt idx="1447">
                  <c:v>3.1331706047058101</c:v>
                </c:pt>
                <c:pt idx="1448">
                  <c:v>3.116074323654169</c:v>
                </c:pt>
                <c:pt idx="1449">
                  <c:v>3.1169564723968497</c:v>
                </c:pt>
                <c:pt idx="1450">
                  <c:v>3.1851816177368106</c:v>
                </c:pt>
                <c:pt idx="1451">
                  <c:v>3.0861845016479408</c:v>
                </c:pt>
                <c:pt idx="1452">
                  <c:v>3.0433781147003098</c:v>
                </c:pt>
                <c:pt idx="1453">
                  <c:v>3.4657459259033194</c:v>
                </c:pt>
                <c:pt idx="1454">
                  <c:v>3.1845767498016309</c:v>
                </c:pt>
                <c:pt idx="1455">
                  <c:v>3.1902821063995295</c:v>
                </c:pt>
                <c:pt idx="1456">
                  <c:v>2.8997175693511901</c:v>
                </c:pt>
                <c:pt idx="1457">
                  <c:v>3.2889723777770903</c:v>
                </c:pt>
                <c:pt idx="1458">
                  <c:v>3.2385795116424503</c:v>
                </c:pt>
                <c:pt idx="1459">
                  <c:v>3.2497563362121502</c:v>
                </c:pt>
                <c:pt idx="1460">
                  <c:v>3.1330647468566806</c:v>
                </c:pt>
                <c:pt idx="1461">
                  <c:v>3.30977463722229</c:v>
                </c:pt>
                <c:pt idx="1462">
                  <c:v>3.1666681766509996</c:v>
                </c:pt>
                <c:pt idx="1463">
                  <c:v>3.5478599071502597</c:v>
                </c:pt>
                <c:pt idx="1464">
                  <c:v>3.5223400592803902</c:v>
                </c:pt>
                <c:pt idx="1465">
                  <c:v>3.25704789161682</c:v>
                </c:pt>
                <c:pt idx="1466">
                  <c:v>3.2235441207885698</c:v>
                </c:pt>
                <c:pt idx="1467">
                  <c:v>3.1332082748413002</c:v>
                </c:pt>
                <c:pt idx="1468">
                  <c:v>3.3634734153747496</c:v>
                </c:pt>
                <c:pt idx="1469">
                  <c:v>3.3221945762634202</c:v>
                </c:pt>
                <c:pt idx="1470">
                  <c:v>3.3797914981841997</c:v>
                </c:pt>
                <c:pt idx="1471">
                  <c:v>3.2008492946624698</c:v>
                </c:pt>
                <c:pt idx="1472">
                  <c:v>3.54913878440856</c:v>
                </c:pt>
                <c:pt idx="1473">
                  <c:v>3.51798367500305</c:v>
                </c:pt>
                <c:pt idx="1474">
                  <c:v>3.2733430862426705</c:v>
                </c:pt>
                <c:pt idx="1475">
                  <c:v>3.2459304332733101</c:v>
                </c:pt>
                <c:pt idx="1476">
                  <c:v>3.1222085952758696</c:v>
                </c:pt>
                <c:pt idx="1477">
                  <c:v>3.25672388076782</c:v>
                </c:pt>
                <c:pt idx="1478">
                  <c:v>3.46229815483093</c:v>
                </c:pt>
                <c:pt idx="1479">
                  <c:v>3.4528586864471391</c:v>
                </c:pt>
                <c:pt idx="1480">
                  <c:v>3.5611624717712398</c:v>
                </c:pt>
                <c:pt idx="1481">
                  <c:v>3.3471612930297798</c:v>
                </c:pt>
                <c:pt idx="1482">
                  <c:v>3.5203838348388596</c:v>
                </c:pt>
                <c:pt idx="1483">
                  <c:v>3.27615070343017</c:v>
                </c:pt>
                <c:pt idx="1484">
                  <c:v>3.1415157318115203</c:v>
                </c:pt>
                <c:pt idx="1485">
                  <c:v>3.4267506599426198</c:v>
                </c:pt>
                <c:pt idx="1486">
                  <c:v>3.3147220611572199</c:v>
                </c:pt>
                <c:pt idx="1487">
                  <c:v>3.4227390289306601</c:v>
                </c:pt>
                <c:pt idx="1488">
                  <c:v>3.6463773250579803</c:v>
                </c:pt>
                <c:pt idx="1489">
                  <c:v>3.4250290393829301</c:v>
                </c:pt>
                <c:pt idx="1490">
                  <c:v>3.2171490192413299</c:v>
                </c:pt>
                <c:pt idx="1491">
                  <c:v>3.5973453521728498</c:v>
                </c:pt>
                <c:pt idx="1492">
                  <c:v>3.2758138179778999</c:v>
                </c:pt>
                <c:pt idx="1493">
                  <c:v>3.1611070632934499</c:v>
                </c:pt>
                <c:pt idx="1494">
                  <c:v>3.1691176891326904</c:v>
                </c:pt>
                <c:pt idx="1495">
                  <c:v>3.0428884029388392</c:v>
                </c:pt>
                <c:pt idx="1496">
                  <c:v>3.1257612705230704</c:v>
                </c:pt>
                <c:pt idx="1497">
                  <c:v>2.9507305622100803</c:v>
                </c:pt>
                <c:pt idx="1498">
                  <c:v>2.9078965187072705</c:v>
                </c:pt>
                <c:pt idx="1499">
                  <c:v>2.9406647682189906</c:v>
                </c:pt>
                <c:pt idx="1500">
                  <c:v>3.0292718410491899</c:v>
                </c:pt>
                <c:pt idx="1501">
                  <c:v>2.8053803443908598</c:v>
                </c:pt>
                <c:pt idx="1502">
                  <c:v>2.9342339038848793</c:v>
                </c:pt>
                <c:pt idx="1503">
                  <c:v>2.8175823688507</c:v>
                </c:pt>
                <c:pt idx="1504">
                  <c:v>2.8945569992065394</c:v>
                </c:pt>
                <c:pt idx="1505">
                  <c:v>3.0637981891631996</c:v>
                </c:pt>
                <c:pt idx="1506">
                  <c:v>3.0092816352844198</c:v>
                </c:pt>
                <c:pt idx="1507">
                  <c:v>2.8803961277007999</c:v>
                </c:pt>
                <c:pt idx="1508">
                  <c:v>3.1038527488708403</c:v>
                </c:pt>
                <c:pt idx="1509">
                  <c:v>2.8547959327697696</c:v>
                </c:pt>
                <c:pt idx="1510">
                  <c:v>2.9042122364044101</c:v>
                </c:pt>
                <c:pt idx="1511">
                  <c:v>2.8197944164276101</c:v>
                </c:pt>
                <c:pt idx="1512">
                  <c:v>3.0060572624206499</c:v>
                </c:pt>
                <c:pt idx="1513">
                  <c:v>2.9274930953979403</c:v>
                </c:pt>
                <c:pt idx="1514">
                  <c:v>2.9794535636901793</c:v>
                </c:pt>
                <c:pt idx="1515">
                  <c:v>3.2504494190215993</c:v>
                </c:pt>
                <c:pt idx="1516">
                  <c:v>3.3926765918731592</c:v>
                </c:pt>
                <c:pt idx="1517">
                  <c:v>3.1498067378997798</c:v>
                </c:pt>
                <c:pt idx="1518">
                  <c:v>3.1869299411773606</c:v>
                </c:pt>
                <c:pt idx="1519">
                  <c:v>3.4332020282745295</c:v>
                </c:pt>
                <c:pt idx="1520">
                  <c:v>3.1194782257079998</c:v>
                </c:pt>
                <c:pt idx="1521">
                  <c:v>3.1555762290954501</c:v>
                </c:pt>
                <c:pt idx="1522">
                  <c:v>3.34197568893432</c:v>
                </c:pt>
                <c:pt idx="1523">
                  <c:v>2.8891029357910094</c:v>
                </c:pt>
                <c:pt idx="1524">
                  <c:v>3.1499366760253906</c:v>
                </c:pt>
                <c:pt idx="1525">
                  <c:v>2.9111421108245792</c:v>
                </c:pt>
                <c:pt idx="1526">
                  <c:v>3.2036213874816806</c:v>
                </c:pt>
                <c:pt idx="1527">
                  <c:v>3.2106540203094398</c:v>
                </c:pt>
                <c:pt idx="1528">
                  <c:v>3.2368261814117396</c:v>
                </c:pt>
                <c:pt idx="1529">
                  <c:v>3.2699260711669909</c:v>
                </c:pt>
                <c:pt idx="1530">
                  <c:v>3.3408777713775604</c:v>
                </c:pt>
                <c:pt idx="1531">
                  <c:v>3.1681990623474108</c:v>
                </c:pt>
                <c:pt idx="1532">
                  <c:v>3.3096210956573402</c:v>
                </c:pt>
                <c:pt idx="1533">
                  <c:v>3.4237251281738197</c:v>
                </c:pt>
                <c:pt idx="1534">
                  <c:v>3.359888315200799</c:v>
                </c:pt>
                <c:pt idx="1535">
                  <c:v>3.3294765949249197</c:v>
                </c:pt>
                <c:pt idx="1536">
                  <c:v>3.2271473407745304</c:v>
                </c:pt>
                <c:pt idx="1537">
                  <c:v>3.2638516426086404</c:v>
                </c:pt>
                <c:pt idx="1538">
                  <c:v>3.3311862945556596</c:v>
                </c:pt>
                <c:pt idx="1539">
                  <c:v>3.5671648979187003</c:v>
                </c:pt>
                <c:pt idx="1540">
                  <c:v>3.4623129367828294</c:v>
                </c:pt>
                <c:pt idx="1541">
                  <c:v>3.33352303504943</c:v>
                </c:pt>
                <c:pt idx="1542">
                  <c:v>3.4586188793182293</c:v>
                </c:pt>
                <c:pt idx="1543">
                  <c:v>3.7690687179565403</c:v>
                </c:pt>
                <c:pt idx="1544">
                  <c:v>3.4601678848266602</c:v>
                </c:pt>
                <c:pt idx="1545">
                  <c:v>3.2938072681427006</c:v>
                </c:pt>
                <c:pt idx="1546">
                  <c:v>3.4848966598510698</c:v>
                </c:pt>
                <c:pt idx="1547">
                  <c:v>3.1620604991912793</c:v>
                </c:pt>
                <c:pt idx="1548">
                  <c:v>3.31546878814697</c:v>
                </c:pt>
                <c:pt idx="1549">
                  <c:v>3.4358892440795894</c:v>
                </c:pt>
                <c:pt idx="1550">
                  <c:v>3.4839813709259007</c:v>
                </c:pt>
                <c:pt idx="1551">
                  <c:v>3.5494003295898393</c:v>
                </c:pt>
                <c:pt idx="1552">
                  <c:v>3.2049329280853205</c:v>
                </c:pt>
                <c:pt idx="1553">
                  <c:v>3.5881564617156898</c:v>
                </c:pt>
                <c:pt idx="1554">
                  <c:v>3.3838267326354905</c:v>
                </c:pt>
                <c:pt idx="1555">
                  <c:v>3.5766117572784402</c:v>
                </c:pt>
                <c:pt idx="1556">
                  <c:v>3.58546614646911</c:v>
                </c:pt>
                <c:pt idx="1557">
                  <c:v>3.6938424110412496</c:v>
                </c:pt>
                <c:pt idx="1558">
                  <c:v>3.4202909469604403</c:v>
                </c:pt>
                <c:pt idx="1559">
                  <c:v>3.4511764049529998</c:v>
                </c:pt>
                <c:pt idx="1560">
                  <c:v>3.6749329566955504</c:v>
                </c:pt>
                <c:pt idx="1561">
                  <c:v>3.5193212032318102</c:v>
                </c:pt>
                <c:pt idx="1562">
                  <c:v>3.2776880264282195</c:v>
                </c:pt>
                <c:pt idx="1563">
                  <c:v>3.4539744853973304</c:v>
                </c:pt>
                <c:pt idx="1564">
                  <c:v>3.4298913478851305</c:v>
                </c:pt>
                <c:pt idx="1565">
                  <c:v>3.52590608596801</c:v>
                </c:pt>
                <c:pt idx="1566">
                  <c:v>3.7348849773406898</c:v>
                </c:pt>
                <c:pt idx="1567">
                  <c:v>3.9038207530975306</c:v>
                </c:pt>
                <c:pt idx="1568">
                  <c:v>3.3618967533111501</c:v>
                </c:pt>
                <c:pt idx="1569">
                  <c:v>3.3730795383453298</c:v>
                </c:pt>
                <c:pt idx="1570">
                  <c:v>3.207079648971551</c:v>
                </c:pt>
                <c:pt idx="1571">
                  <c:v>3.1948583126068097</c:v>
                </c:pt>
                <c:pt idx="1572">
                  <c:v>3.4987521171569798</c:v>
                </c:pt>
                <c:pt idx="1573">
                  <c:v>3.1906223297119101</c:v>
                </c:pt>
                <c:pt idx="1574">
                  <c:v>3.2830405235290501</c:v>
                </c:pt>
                <c:pt idx="1575">
                  <c:v>3.4932727813720699</c:v>
                </c:pt>
                <c:pt idx="1576">
                  <c:v>3.3538627624511701</c:v>
                </c:pt>
                <c:pt idx="1577">
                  <c:v>3.3218221664428698</c:v>
                </c:pt>
                <c:pt idx="1578">
                  <c:v>3.3755974769592196</c:v>
                </c:pt>
                <c:pt idx="1579">
                  <c:v>2.9599497318267796</c:v>
                </c:pt>
                <c:pt idx="1580">
                  <c:v>3.3175144195556596</c:v>
                </c:pt>
                <c:pt idx="1581">
                  <c:v>3.3616068363189595</c:v>
                </c:pt>
                <c:pt idx="1582">
                  <c:v>3.2669789791107093</c:v>
                </c:pt>
                <c:pt idx="1583">
                  <c:v>3.1062598228454501</c:v>
                </c:pt>
                <c:pt idx="1584">
                  <c:v>3.243100643157951</c:v>
                </c:pt>
                <c:pt idx="1585">
                  <c:v>3.1765217781066806</c:v>
                </c:pt>
                <c:pt idx="1586">
                  <c:v>3.43183398246765</c:v>
                </c:pt>
                <c:pt idx="1587">
                  <c:v>3.1778366565704306</c:v>
                </c:pt>
                <c:pt idx="1588">
                  <c:v>3.2266528606414702</c:v>
                </c:pt>
                <c:pt idx="1589">
                  <c:v>3.3031876087188698</c:v>
                </c:pt>
                <c:pt idx="1590">
                  <c:v>3.3520660400390594</c:v>
                </c:pt>
                <c:pt idx="1591">
                  <c:v>3.1581540107727002</c:v>
                </c:pt>
                <c:pt idx="1592">
                  <c:v>3.3521549701690594</c:v>
                </c:pt>
                <c:pt idx="1593">
                  <c:v>3.0732238292693999</c:v>
                </c:pt>
                <c:pt idx="1594">
                  <c:v>3.1433517932891801</c:v>
                </c:pt>
                <c:pt idx="1595">
                  <c:v>3.4263639450073202</c:v>
                </c:pt>
                <c:pt idx="1596">
                  <c:v>3.1836106777191104</c:v>
                </c:pt>
                <c:pt idx="1597">
                  <c:v>2.7921774387359601</c:v>
                </c:pt>
                <c:pt idx="1598">
                  <c:v>2.9354257583618102</c:v>
                </c:pt>
                <c:pt idx="1599">
                  <c:v>2.99722099304199</c:v>
                </c:pt>
                <c:pt idx="1600">
                  <c:v>3.1771738529205309</c:v>
                </c:pt>
                <c:pt idx="1601">
                  <c:v>3.1382205486297603</c:v>
                </c:pt>
                <c:pt idx="1602">
                  <c:v>3.1713893413543706</c:v>
                </c:pt>
                <c:pt idx="1603">
                  <c:v>3.1750206947326598</c:v>
                </c:pt>
                <c:pt idx="1604">
                  <c:v>3.1613986492156898</c:v>
                </c:pt>
                <c:pt idx="1605">
                  <c:v>3.4867553710937496</c:v>
                </c:pt>
                <c:pt idx="1606">
                  <c:v>3.1497051715850799</c:v>
                </c:pt>
                <c:pt idx="1607">
                  <c:v>3.4819231033325102</c:v>
                </c:pt>
                <c:pt idx="1608">
                  <c:v>3.3935842514038002</c:v>
                </c:pt>
                <c:pt idx="1609">
                  <c:v>3.3567569255828791</c:v>
                </c:pt>
                <c:pt idx="1610">
                  <c:v>3.5040299892425502</c:v>
                </c:pt>
                <c:pt idx="1611">
                  <c:v>3.3819825649261399</c:v>
                </c:pt>
                <c:pt idx="1612">
                  <c:v>3.5601928234100302</c:v>
                </c:pt>
                <c:pt idx="1613">
                  <c:v>3.4604363441467201</c:v>
                </c:pt>
                <c:pt idx="1614">
                  <c:v>3.6031856536865203</c:v>
                </c:pt>
                <c:pt idx="1615">
                  <c:v>3.4995341300964302</c:v>
                </c:pt>
                <c:pt idx="1616">
                  <c:v>3.32092857360839</c:v>
                </c:pt>
                <c:pt idx="1617">
                  <c:v>3.3743495941162096</c:v>
                </c:pt>
                <c:pt idx="1618">
                  <c:v>3.3317480087280194</c:v>
                </c:pt>
                <c:pt idx="1619">
                  <c:v>3.3857517242431596</c:v>
                </c:pt>
                <c:pt idx="1620">
                  <c:v>3.2627654075622501</c:v>
                </c:pt>
                <c:pt idx="1621">
                  <c:v>3.3496205806732093</c:v>
                </c:pt>
                <c:pt idx="1622">
                  <c:v>3.7475409507751403</c:v>
                </c:pt>
                <c:pt idx="1623">
                  <c:v>3.3750722408294598</c:v>
                </c:pt>
                <c:pt idx="1624">
                  <c:v>3.2888782024383505</c:v>
                </c:pt>
                <c:pt idx="1625">
                  <c:v>3.1623167991638095</c:v>
                </c:pt>
                <c:pt idx="1626">
                  <c:v>3.2769286632537793</c:v>
                </c:pt>
                <c:pt idx="1627">
                  <c:v>3.0603668689727703</c:v>
                </c:pt>
                <c:pt idx="1628">
                  <c:v>3.4066085815429599</c:v>
                </c:pt>
                <c:pt idx="1629">
                  <c:v>3.2865896224975506</c:v>
                </c:pt>
                <c:pt idx="1630">
                  <c:v>3.2185897827148402</c:v>
                </c:pt>
                <c:pt idx="1631">
                  <c:v>3.3127672672271702</c:v>
                </c:pt>
                <c:pt idx="1632">
                  <c:v>3.4632868766784601</c:v>
                </c:pt>
                <c:pt idx="1633">
                  <c:v>3.5061621665954501</c:v>
                </c:pt>
                <c:pt idx="1634">
                  <c:v>3.3403935432434002</c:v>
                </c:pt>
                <c:pt idx="1635">
                  <c:v>3.4078063964843701</c:v>
                </c:pt>
                <c:pt idx="1636">
                  <c:v>3.2720150947570796</c:v>
                </c:pt>
                <c:pt idx="1637">
                  <c:v>3.3225300312042196</c:v>
                </c:pt>
                <c:pt idx="1638">
                  <c:v>3.3292779922485294</c:v>
                </c:pt>
                <c:pt idx="1639">
                  <c:v>3.5606610774993803</c:v>
                </c:pt>
                <c:pt idx="1640">
                  <c:v>3.6841900348663303</c:v>
                </c:pt>
                <c:pt idx="1641">
                  <c:v>3.5857131481170605</c:v>
                </c:pt>
                <c:pt idx="1642">
                  <c:v>3.4966466426849294</c:v>
                </c:pt>
                <c:pt idx="1643">
                  <c:v>3.3195028305053698</c:v>
                </c:pt>
                <c:pt idx="1644">
                  <c:v>3.21307945251464</c:v>
                </c:pt>
                <c:pt idx="1645">
                  <c:v>3.4078793525695801</c:v>
                </c:pt>
                <c:pt idx="1646">
                  <c:v>3.465296983718869</c:v>
                </c:pt>
                <c:pt idx="1647">
                  <c:v>3.45402526855468</c:v>
                </c:pt>
                <c:pt idx="1648">
                  <c:v>3.6416776180267298</c:v>
                </c:pt>
                <c:pt idx="1649">
                  <c:v>3.6113188266754102</c:v>
                </c:pt>
                <c:pt idx="1650">
                  <c:v>3.5229802131652797</c:v>
                </c:pt>
                <c:pt idx="1651">
                  <c:v>3.6862401962280194</c:v>
                </c:pt>
                <c:pt idx="1652">
                  <c:v>3.3117356300353995</c:v>
                </c:pt>
                <c:pt idx="1653">
                  <c:v>3.5240364074707</c:v>
                </c:pt>
                <c:pt idx="1654">
                  <c:v>3.3590884208679195</c:v>
                </c:pt>
                <c:pt idx="1655">
                  <c:v>3.3603229522705003</c:v>
                </c:pt>
                <c:pt idx="1656">
                  <c:v>3.3918190002441393</c:v>
                </c:pt>
                <c:pt idx="1657">
                  <c:v>3.6135036945343</c:v>
                </c:pt>
                <c:pt idx="1658">
                  <c:v>3.4558541774749694</c:v>
                </c:pt>
                <c:pt idx="1659">
                  <c:v>3.6060962677001904</c:v>
                </c:pt>
                <c:pt idx="1660">
                  <c:v>3.4244694709777797</c:v>
                </c:pt>
                <c:pt idx="1661">
                  <c:v>3.4666423797607391</c:v>
                </c:pt>
                <c:pt idx="1662">
                  <c:v>3.4871323108673002</c:v>
                </c:pt>
                <c:pt idx="1663">
                  <c:v>3.4309868812561</c:v>
                </c:pt>
                <c:pt idx="1664">
                  <c:v>3.3252100944518994</c:v>
                </c:pt>
                <c:pt idx="1665">
                  <c:v>3.3986053466796795</c:v>
                </c:pt>
                <c:pt idx="1666">
                  <c:v>3.4339706897735494</c:v>
                </c:pt>
                <c:pt idx="1667">
                  <c:v>3.2196731567382795</c:v>
                </c:pt>
                <c:pt idx="1668">
                  <c:v>3.34194660186767</c:v>
                </c:pt>
                <c:pt idx="1669">
                  <c:v>3.3067839145660396</c:v>
                </c:pt>
                <c:pt idx="1670">
                  <c:v>2.9566497802734295</c:v>
                </c:pt>
                <c:pt idx="1671">
                  <c:v>3.1749322414398105</c:v>
                </c:pt>
                <c:pt idx="1672">
                  <c:v>3.3107140064239502</c:v>
                </c:pt>
                <c:pt idx="1673">
                  <c:v>3.0410666465759202</c:v>
                </c:pt>
                <c:pt idx="1674">
                  <c:v>3.0420761108398393</c:v>
                </c:pt>
                <c:pt idx="1675">
                  <c:v>2.9456899166107093</c:v>
                </c:pt>
                <c:pt idx="1676">
                  <c:v>3.5484571456909104</c:v>
                </c:pt>
                <c:pt idx="1677">
                  <c:v>3.0797493457794101</c:v>
                </c:pt>
                <c:pt idx="1678">
                  <c:v>2.9714357852935698</c:v>
                </c:pt>
                <c:pt idx="1679">
                  <c:v>3.1280803680419909</c:v>
                </c:pt>
                <c:pt idx="1680">
                  <c:v>3.2126841545104901</c:v>
                </c:pt>
                <c:pt idx="1681">
                  <c:v>3.3746271133422794</c:v>
                </c:pt>
                <c:pt idx="1682">
                  <c:v>3.3475546836853001</c:v>
                </c:pt>
                <c:pt idx="1683">
                  <c:v>3.1714551448821995</c:v>
                </c:pt>
                <c:pt idx="1684">
                  <c:v>3.0638155937194798</c:v>
                </c:pt>
                <c:pt idx="1685">
                  <c:v>3.3778309822082497</c:v>
                </c:pt>
                <c:pt idx="1686">
                  <c:v>3.16321849822998</c:v>
                </c:pt>
                <c:pt idx="1687">
                  <c:v>3.4507644176483101</c:v>
                </c:pt>
                <c:pt idx="1688">
                  <c:v>3.1985983848571702</c:v>
                </c:pt>
                <c:pt idx="1689">
                  <c:v>3.2464058399200395</c:v>
                </c:pt>
                <c:pt idx="1690">
                  <c:v>3.2626328468322705</c:v>
                </c:pt>
                <c:pt idx="1691">
                  <c:v>3.3971014022827104</c:v>
                </c:pt>
                <c:pt idx="1692">
                  <c:v>3.397065639495839</c:v>
                </c:pt>
                <c:pt idx="1693">
                  <c:v>3.5950298309326101</c:v>
                </c:pt>
                <c:pt idx="1694">
                  <c:v>3.7353656291961594</c:v>
                </c:pt>
                <c:pt idx="1695">
                  <c:v>3.6207756996154701</c:v>
                </c:pt>
                <c:pt idx="1696">
                  <c:v>3.6706414222717196</c:v>
                </c:pt>
                <c:pt idx="1697">
                  <c:v>3.06278347969055</c:v>
                </c:pt>
                <c:pt idx="1698">
                  <c:v>3.1358325481414706</c:v>
                </c:pt>
                <c:pt idx="1699">
                  <c:v>3.4561798572540199</c:v>
                </c:pt>
                <c:pt idx="1700">
                  <c:v>3.6308796405792196</c:v>
                </c:pt>
                <c:pt idx="1701">
                  <c:v>3.2209017276763907</c:v>
                </c:pt>
                <c:pt idx="1702">
                  <c:v>3.3060042858123699</c:v>
                </c:pt>
                <c:pt idx="1703">
                  <c:v>3.1419386863708398</c:v>
                </c:pt>
                <c:pt idx="1704">
                  <c:v>3.6536242961883505</c:v>
                </c:pt>
                <c:pt idx="1705">
                  <c:v>3.2977352142333904</c:v>
                </c:pt>
                <c:pt idx="1706">
                  <c:v>3.2720773220062198</c:v>
                </c:pt>
                <c:pt idx="1707">
                  <c:v>3.4028558731079097</c:v>
                </c:pt>
                <c:pt idx="1708">
                  <c:v>3.4815187454223606</c:v>
                </c:pt>
                <c:pt idx="1709">
                  <c:v>3.1224901676177899</c:v>
                </c:pt>
                <c:pt idx="1710">
                  <c:v>3.45017409324646</c:v>
                </c:pt>
                <c:pt idx="1711">
                  <c:v>3.2243528366088796</c:v>
                </c:pt>
                <c:pt idx="1712">
                  <c:v>3.4050264358520494</c:v>
                </c:pt>
                <c:pt idx="1713">
                  <c:v>3.6925561428070002</c:v>
                </c:pt>
                <c:pt idx="1714">
                  <c:v>4.0324583053588805</c:v>
                </c:pt>
                <c:pt idx="1715">
                  <c:v>3.5685200691223109</c:v>
                </c:pt>
                <c:pt idx="1716">
                  <c:v>3.6381325721740705</c:v>
                </c:pt>
                <c:pt idx="1717">
                  <c:v>3.3752343654632497</c:v>
                </c:pt>
                <c:pt idx="1718">
                  <c:v>3.5703155994415199</c:v>
                </c:pt>
                <c:pt idx="1719">
                  <c:v>3.6895625591278001</c:v>
                </c:pt>
                <c:pt idx="1720">
                  <c:v>3.7444381713867099</c:v>
                </c:pt>
                <c:pt idx="1721">
                  <c:v>3.4552500247955296</c:v>
                </c:pt>
                <c:pt idx="1722">
                  <c:v>3.7263765335082994</c:v>
                </c:pt>
                <c:pt idx="1723">
                  <c:v>3.3332204818725502</c:v>
                </c:pt>
                <c:pt idx="1724">
                  <c:v>3.54283142089843</c:v>
                </c:pt>
                <c:pt idx="1725">
                  <c:v>3.2833516597747803</c:v>
                </c:pt>
                <c:pt idx="1726">
                  <c:v>3.3942263126373202</c:v>
                </c:pt>
                <c:pt idx="1727">
                  <c:v>3.2290377616882306</c:v>
                </c:pt>
                <c:pt idx="1728">
                  <c:v>3.3417506217956494</c:v>
                </c:pt>
                <c:pt idx="1729">
                  <c:v>3.2775280475616406</c:v>
                </c:pt>
                <c:pt idx="1730">
                  <c:v>3.6440997123718204</c:v>
                </c:pt>
                <c:pt idx="1731">
                  <c:v>3.2982087135314901</c:v>
                </c:pt>
                <c:pt idx="1732">
                  <c:v>3.3454067707061701</c:v>
                </c:pt>
                <c:pt idx="1733">
                  <c:v>3.2360277175903303</c:v>
                </c:pt>
                <c:pt idx="1734">
                  <c:v>3.0368754863738991</c:v>
                </c:pt>
                <c:pt idx="1735">
                  <c:v>3.5966503620147696</c:v>
                </c:pt>
                <c:pt idx="1736">
                  <c:v>3.1703662872314404</c:v>
                </c:pt>
                <c:pt idx="1737">
                  <c:v>3.21543288230896</c:v>
                </c:pt>
                <c:pt idx="1738">
                  <c:v>3.20550036430358</c:v>
                </c:pt>
                <c:pt idx="1739">
                  <c:v>3.0952157974243102</c:v>
                </c:pt>
                <c:pt idx="1740">
                  <c:v>2.9869019985198895</c:v>
                </c:pt>
                <c:pt idx="1741">
                  <c:v>3.2066366672515803</c:v>
                </c:pt>
                <c:pt idx="1742">
                  <c:v>3.3946440219879102</c:v>
                </c:pt>
                <c:pt idx="1743">
                  <c:v>3.1904523372650098</c:v>
                </c:pt>
                <c:pt idx="1744">
                  <c:v>3.1365625858306796</c:v>
                </c:pt>
                <c:pt idx="1745">
                  <c:v>3.0528357028961102</c:v>
                </c:pt>
                <c:pt idx="1746">
                  <c:v>3.0984394550323402</c:v>
                </c:pt>
                <c:pt idx="1747">
                  <c:v>3.2354826927184996</c:v>
                </c:pt>
                <c:pt idx="1748">
                  <c:v>3.04571056365966</c:v>
                </c:pt>
                <c:pt idx="1749">
                  <c:v>3.2938635349273602</c:v>
                </c:pt>
                <c:pt idx="1750">
                  <c:v>3.0232014656066801</c:v>
                </c:pt>
                <c:pt idx="1751">
                  <c:v>3.1725053787231396</c:v>
                </c:pt>
                <c:pt idx="1752">
                  <c:v>3.3294835090637194</c:v>
                </c:pt>
                <c:pt idx="1753">
                  <c:v>3.3266386985778795</c:v>
                </c:pt>
                <c:pt idx="1754">
                  <c:v>3.2735166549682599</c:v>
                </c:pt>
                <c:pt idx="1755">
                  <c:v>3.3886580467224099</c:v>
                </c:pt>
                <c:pt idx="1756">
                  <c:v>3.5307190418243404</c:v>
                </c:pt>
                <c:pt idx="1757">
                  <c:v>3.3944294452667196</c:v>
                </c:pt>
                <c:pt idx="1758">
                  <c:v>3.5848107337951598</c:v>
                </c:pt>
                <c:pt idx="1759">
                  <c:v>3.3366978168487496</c:v>
                </c:pt>
                <c:pt idx="1760">
                  <c:v>3.3606874942779501</c:v>
                </c:pt>
                <c:pt idx="1761">
                  <c:v>3.4955167770385698</c:v>
                </c:pt>
                <c:pt idx="1762">
                  <c:v>3.2534875869750906</c:v>
                </c:pt>
                <c:pt idx="1763">
                  <c:v>3.2164049148559495</c:v>
                </c:pt>
                <c:pt idx="1764">
                  <c:v>3.46168661117553</c:v>
                </c:pt>
                <c:pt idx="1765">
                  <c:v>3.5703287124633705</c:v>
                </c:pt>
                <c:pt idx="1766">
                  <c:v>3.5507905483245805</c:v>
                </c:pt>
                <c:pt idx="1767">
                  <c:v>3.2774674892425502</c:v>
                </c:pt>
                <c:pt idx="1768">
                  <c:v>3.2326917648315403</c:v>
                </c:pt>
                <c:pt idx="1769">
                  <c:v>3.6871008872985804</c:v>
                </c:pt>
                <c:pt idx="1770">
                  <c:v>3.2558932304382298</c:v>
                </c:pt>
                <c:pt idx="1771">
                  <c:v>3.3089118003845202</c:v>
                </c:pt>
                <c:pt idx="1772">
                  <c:v>3.3758308887481596</c:v>
                </c:pt>
                <c:pt idx="1773">
                  <c:v>3.2045240402221609</c:v>
                </c:pt>
                <c:pt idx="1774">
                  <c:v>3.3684959411621</c:v>
                </c:pt>
                <c:pt idx="1775">
                  <c:v>3.3057911396026598</c:v>
                </c:pt>
                <c:pt idx="1776">
                  <c:v>3.2908847332000701</c:v>
                </c:pt>
                <c:pt idx="1777">
                  <c:v>3.1872906684875408</c:v>
                </c:pt>
                <c:pt idx="1778">
                  <c:v>3.5288298130035396</c:v>
                </c:pt>
                <c:pt idx="1779">
                  <c:v>3.18554663658142</c:v>
                </c:pt>
                <c:pt idx="1780">
                  <c:v>3.3929862976074201</c:v>
                </c:pt>
                <c:pt idx="1781">
                  <c:v>3.1536228656768799</c:v>
                </c:pt>
                <c:pt idx="1782">
                  <c:v>3.1464009284973105</c:v>
                </c:pt>
                <c:pt idx="1783">
                  <c:v>3.2350013256072998</c:v>
                </c:pt>
                <c:pt idx="1784">
                  <c:v>3.1325469017028795</c:v>
                </c:pt>
                <c:pt idx="1785">
                  <c:v>3.2105541229247998</c:v>
                </c:pt>
                <c:pt idx="1786">
                  <c:v>3.0256175994872998</c:v>
                </c:pt>
                <c:pt idx="1787">
                  <c:v>3.1897711753845202</c:v>
                </c:pt>
                <c:pt idx="1788">
                  <c:v>3.0118665695190394</c:v>
                </c:pt>
                <c:pt idx="1789">
                  <c:v>3.3495233058929403</c:v>
                </c:pt>
                <c:pt idx="1790">
                  <c:v>3.1420669555664</c:v>
                </c:pt>
                <c:pt idx="1791">
                  <c:v>2.9739603996276798</c:v>
                </c:pt>
                <c:pt idx="1792">
                  <c:v>3.3029835224151598</c:v>
                </c:pt>
                <c:pt idx="1793">
                  <c:v>3.1903960704803405</c:v>
                </c:pt>
                <c:pt idx="1794">
                  <c:v>2.8785874843597394</c:v>
                </c:pt>
                <c:pt idx="1795">
                  <c:v>2.8467552661895694</c:v>
                </c:pt>
                <c:pt idx="1796">
                  <c:v>2.7905063629150306</c:v>
                </c:pt>
                <c:pt idx="1797">
                  <c:v>3.032688856124869</c:v>
                </c:pt>
                <c:pt idx="1798">
                  <c:v>2.7684102058410605</c:v>
                </c:pt>
                <c:pt idx="1799">
                  <c:v>2.8615100383758501</c:v>
                </c:pt>
                <c:pt idx="1800">
                  <c:v>3.2014272212982098</c:v>
                </c:pt>
                <c:pt idx="1801">
                  <c:v>3.3407857418060303</c:v>
                </c:pt>
                <c:pt idx="1802">
                  <c:v>2.9587721824645894</c:v>
                </c:pt>
                <c:pt idx="1803">
                  <c:v>3.1923260688781698</c:v>
                </c:pt>
                <c:pt idx="1804">
                  <c:v>3.11075758934021</c:v>
                </c:pt>
                <c:pt idx="1805">
                  <c:v>3.1543755531311</c:v>
                </c:pt>
                <c:pt idx="1806">
                  <c:v>3.2383892536163303</c:v>
                </c:pt>
                <c:pt idx="1807">
                  <c:v>3.1673166751861506</c:v>
                </c:pt>
                <c:pt idx="1808">
                  <c:v>3.2616119384765603</c:v>
                </c:pt>
                <c:pt idx="1809">
                  <c:v>3.0673043727874707</c:v>
                </c:pt>
                <c:pt idx="1810">
                  <c:v>3.0393991470336901</c:v>
                </c:pt>
                <c:pt idx="1811">
                  <c:v>3.07658743858337</c:v>
                </c:pt>
                <c:pt idx="1812">
                  <c:v>3.1187880039214999</c:v>
                </c:pt>
                <c:pt idx="1813">
                  <c:v>3.2011210918426509</c:v>
                </c:pt>
                <c:pt idx="1814">
                  <c:v>3.2344207763671804</c:v>
                </c:pt>
                <c:pt idx="1815">
                  <c:v>3.2020902633666899</c:v>
                </c:pt>
                <c:pt idx="1816">
                  <c:v>3.1928017139434797</c:v>
                </c:pt>
                <c:pt idx="1817">
                  <c:v>3.3042089939117392</c:v>
                </c:pt>
                <c:pt idx="1818">
                  <c:v>3.4014062881469704</c:v>
                </c:pt>
                <c:pt idx="1819">
                  <c:v>3.1569283008575399</c:v>
                </c:pt>
                <c:pt idx="1820">
                  <c:v>3.33192610740661</c:v>
                </c:pt>
                <c:pt idx="1821">
                  <c:v>3.5742402076721098</c:v>
                </c:pt>
                <c:pt idx="1822">
                  <c:v>3.1618156433105398</c:v>
                </c:pt>
                <c:pt idx="1823">
                  <c:v>3.2969803810119602</c:v>
                </c:pt>
                <c:pt idx="1824">
                  <c:v>3.2313046455383305</c:v>
                </c:pt>
                <c:pt idx="1825">
                  <c:v>3.3385272026062003</c:v>
                </c:pt>
                <c:pt idx="1826">
                  <c:v>3.0222179889678902</c:v>
                </c:pt>
                <c:pt idx="1827">
                  <c:v>3.2281446456909109</c:v>
                </c:pt>
                <c:pt idx="1828">
                  <c:v>3.33570957183837</c:v>
                </c:pt>
                <c:pt idx="1829">
                  <c:v>3.3927795886993399</c:v>
                </c:pt>
                <c:pt idx="1830">
                  <c:v>3.1760430335998491</c:v>
                </c:pt>
                <c:pt idx="1831">
                  <c:v>3.1621031761169403</c:v>
                </c:pt>
                <c:pt idx="1832">
                  <c:v>3.2566604614257795</c:v>
                </c:pt>
                <c:pt idx="1833">
                  <c:v>3.1922473907470694</c:v>
                </c:pt>
                <c:pt idx="1834">
                  <c:v>3.2942311763763406</c:v>
                </c:pt>
                <c:pt idx="1835">
                  <c:v>3.2937130928039506</c:v>
                </c:pt>
                <c:pt idx="1836">
                  <c:v>3.2772359848022399</c:v>
                </c:pt>
                <c:pt idx="1837">
                  <c:v>3.2630214691162105</c:v>
                </c:pt>
                <c:pt idx="1838">
                  <c:v>3.0645267963409406</c:v>
                </c:pt>
                <c:pt idx="1839">
                  <c:v>2.8727457523345894</c:v>
                </c:pt>
                <c:pt idx="1840">
                  <c:v>3.3324880599975497</c:v>
                </c:pt>
                <c:pt idx="1841">
                  <c:v>3.3764786720275795</c:v>
                </c:pt>
                <c:pt idx="1842">
                  <c:v>3.2940771579742401</c:v>
                </c:pt>
                <c:pt idx="1843">
                  <c:v>3.3807651996612496</c:v>
                </c:pt>
                <c:pt idx="1844">
                  <c:v>3.4615840911865203</c:v>
                </c:pt>
                <c:pt idx="1845">
                  <c:v>3.2011899948120099</c:v>
                </c:pt>
                <c:pt idx="1846">
                  <c:v>3.6538770198821999</c:v>
                </c:pt>
                <c:pt idx="1847">
                  <c:v>3.2330005168914706</c:v>
                </c:pt>
                <c:pt idx="1848">
                  <c:v>3.2513542175292902</c:v>
                </c:pt>
                <c:pt idx="1849">
                  <c:v>3.1896126270294101</c:v>
                </c:pt>
                <c:pt idx="1850">
                  <c:v>3.2062349319457999</c:v>
                </c:pt>
                <c:pt idx="1851">
                  <c:v>3.4432802200317298</c:v>
                </c:pt>
                <c:pt idx="1852">
                  <c:v>3.2293646335601798</c:v>
                </c:pt>
                <c:pt idx="1853">
                  <c:v>3.4555623531341491</c:v>
                </c:pt>
                <c:pt idx="1854">
                  <c:v>3.0825979709625204</c:v>
                </c:pt>
                <c:pt idx="1855">
                  <c:v>3.20746850967407</c:v>
                </c:pt>
                <c:pt idx="1856">
                  <c:v>3.42506623268127</c:v>
                </c:pt>
                <c:pt idx="1857">
                  <c:v>3.3340420722961395</c:v>
                </c:pt>
                <c:pt idx="1858">
                  <c:v>3.1432855129241899</c:v>
                </c:pt>
                <c:pt idx="1859">
                  <c:v>3.4707603454589799</c:v>
                </c:pt>
                <c:pt idx="1860">
                  <c:v>3.1811113357543905</c:v>
                </c:pt>
                <c:pt idx="1861">
                  <c:v>3.09760570526123</c:v>
                </c:pt>
                <c:pt idx="1862">
                  <c:v>3.3963599205016992</c:v>
                </c:pt>
                <c:pt idx="1863">
                  <c:v>3.2670567035675004</c:v>
                </c:pt>
                <c:pt idx="1864">
                  <c:v>3.6211206912994305</c:v>
                </c:pt>
                <c:pt idx="1865">
                  <c:v>3.2167723178863499</c:v>
                </c:pt>
                <c:pt idx="1866">
                  <c:v>3.09783482551574</c:v>
                </c:pt>
                <c:pt idx="1867">
                  <c:v>2.99915194511413</c:v>
                </c:pt>
                <c:pt idx="1868">
                  <c:v>3.0124058723449694</c:v>
                </c:pt>
                <c:pt idx="1869">
                  <c:v>3.2139165401458705</c:v>
                </c:pt>
                <c:pt idx="1870">
                  <c:v>3.1601593494415203</c:v>
                </c:pt>
                <c:pt idx="1871">
                  <c:v>3.1425583362579301</c:v>
                </c:pt>
                <c:pt idx="1872">
                  <c:v>3.1947810649871804</c:v>
                </c:pt>
                <c:pt idx="1873">
                  <c:v>2.9891886711120601</c:v>
                </c:pt>
                <c:pt idx="1874">
                  <c:v>3.3008446693420397</c:v>
                </c:pt>
                <c:pt idx="1875">
                  <c:v>3.2967057228088295</c:v>
                </c:pt>
                <c:pt idx="1876">
                  <c:v>3.3265891075134197</c:v>
                </c:pt>
                <c:pt idx="1877">
                  <c:v>3.2759451866149893</c:v>
                </c:pt>
                <c:pt idx="1878">
                  <c:v>3.2049276828765807</c:v>
                </c:pt>
                <c:pt idx="1879">
                  <c:v>3.0749509334564196</c:v>
                </c:pt>
                <c:pt idx="1880">
                  <c:v>3.2818453311920095</c:v>
                </c:pt>
                <c:pt idx="1881">
                  <c:v>3.1212675571441602</c:v>
                </c:pt>
                <c:pt idx="1882">
                  <c:v>3.04451560974121</c:v>
                </c:pt>
                <c:pt idx="1883">
                  <c:v>3.0922024250030491</c:v>
                </c:pt>
                <c:pt idx="1884">
                  <c:v>3.4113540649414</c:v>
                </c:pt>
                <c:pt idx="1885">
                  <c:v>3.4728772640228196</c:v>
                </c:pt>
                <c:pt idx="1886">
                  <c:v>3.4152731895446693</c:v>
                </c:pt>
                <c:pt idx="1887">
                  <c:v>3.2651312351226807</c:v>
                </c:pt>
                <c:pt idx="1888">
                  <c:v>3.2470839023590004</c:v>
                </c:pt>
                <c:pt idx="1889">
                  <c:v>3.36052942276</c:v>
                </c:pt>
                <c:pt idx="1890">
                  <c:v>3.3533358573913503</c:v>
                </c:pt>
                <c:pt idx="1891">
                  <c:v>3.3114082813262891</c:v>
                </c:pt>
                <c:pt idx="1892">
                  <c:v>3.1824061870574898</c:v>
                </c:pt>
                <c:pt idx="1893">
                  <c:v>3.2980163097381494</c:v>
                </c:pt>
                <c:pt idx="1894">
                  <c:v>3.4545912742614706</c:v>
                </c:pt>
                <c:pt idx="1895">
                  <c:v>3.182025194168089</c:v>
                </c:pt>
                <c:pt idx="1896">
                  <c:v>3.7021374702453604</c:v>
                </c:pt>
                <c:pt idx="1897">
                  <c:v>3.6013777256011905</c:v>
                </c:pt>
                <c:pt idx="1898">
                  <c:v>3.1141016483306805</c:v>
                </c:pt>
                <c:pt idx="1899">
                  <c:v>3.1494123935699396</c:v>
                </c:pt>
                <c:pt idx="1900">
                  <c:v>3.2932634353637593</c:v>
                </c:pt>
                <c:pt idx="1901">
                  <c:v>3.0843629837036097</c:v>
                </c:pt>
                <c:pt idx="1902">
                  <c:v>3.3570702075958199</c:v>
                </c:pt>
                <c:pt idx="1903">
                  <c:v>3.0957789421081494</c:v>
                </c:pt>
                <c:pt idx="1904">
                  <c:v>3.02609086036682</c:v>
                </c:pt>
                <c:pt idx="1905">
                  <c:v>3.1391837596893306</c:v>
                </c:pt>
                <c:pt idx="1906">
                  <c:v>3.4627015590667698</c:v>
                </c:pt>
                <c:pt idx="1907">
                  <c:v>3.8377819061279204</c:v>
                </c:pt>
                <c:pt idx="1908">
                  <c:v>3.5631365776062007</c:v>
                </c:pt>
                <c:pt idx="1909">
                  <c:v>3.3328676223754794</c:v>
                </c:pt>
                <c:pt idx="1910">
                  <c:v>3.68509697914123</c:v>
                </c:pt>
                <c:pt idx="1911">
                  <c:v>3.3638722896575901</c:v>
                </c:pt>
                <c:pt idx="1912">
                  <c:v>3.2136690616607599</c:v>
                </c:pt>
                <c:pt idx="1913">
                  <c:v>3.1434726715087797</c:v>
                </c:pt>
                <c:pt idx="1914">
                  <c:v>3.22923636436462</c:v>
                </c:pt>
                <c:pt idx="1915">
                  <c:v>3.3152306079864502</c:v>
                </c:pt>
                <c:pt idx="1916">
                  <c:v>3.19745516777038</c:v>
                </c:pt>
                <c:pt idx="1917">
                  <c:v>3.225322008132931</c:v>
                </c:pt>
                <c:pt idx="1918">
                  <c:v>3.4287469387054399</c:v>
                </c:pt>
                <c:pt idx="1919">
                  <c:v>3.5308423042297292</c:v>
                </c:pt>
                <c:pt idx="1920">
                  <c:v>3.5062766075134197</c:v>
                </c:pt>
                <c:pt idx="1921">
                  <c:v>3.6973431110381996</c:v>
                </c:pt>
                <c:pt idx="1922">
                  <c:v>3.3845553398132293</c:v>
                </c:pt>
                <c:pt idx="1923">
                  <c:v>3.4660465717315598</c:v>
                </c:pt>
                <c:pt idx="1924">
                  <c:v>3.7284507751464804</c:v>
                </c:pt>
                <c:pt idx="1925">
                  <c:v>3.7101359367370601</c:v>
                </c:pt>
                <c:pt idx="1926">
                  <c:v>3.63837718963623</c:v>
                </c:pt>
                <c:pt idx="1927">
                  <c:v>3.3671212196350004</c:v>
                </c:pt>
                <c:pt idx="1928">
                  <c:v>3.84762287139892</c:v>
                </c:pt>
                <c:pt idx="1929">
                  <c:v>3.6594452857971094</c:v>
                </c:pt>
                <c:pt idx="1930">
                  <c:v>3.5147089958190896</c:v>
                </c:pt>
                <c:pt idx="1931">
                  <c:v>3.5160670280456494</c:v>
                </c:pt>
                <c:pt idx="1932">
                  <c:v>3.3644371032714799</c:v>
                </c:pt>
                <c:pt idx="1933">
                  <c:v>3.5073099136352495</c:v>
                </c:pt>
                <c:pt idx="1934">
                  <c:v>3.2360689640045091</c:v>
                </c:pt>
                <c:pt idx="1935">
                  <c:v>3.4602766036987296</c:v>
                </c:pt>
                <c:pt idx="1936">
                  <c:v>3.3340523242950391</c:v>
                </c:pt>
                <c:pt idx="1937">
                  <c:v>3.4528353214263894</c:v>
                </c:pt>
                <c:pt idx="1938">
                  <c:v>4.1423611640930105</c:v>
                </c:pt>
                <c:pt idx="1939">
                  <c:v>3.9673838615417405</c:v>
                </c:pt>
                <c:pt idx="1940">
                  <c:v>4.026134967803948</c:v>
                </c:pt>
                <c:pt idx="1941">
                  <c:v>3.9239010810852002</c:v>
                </c:pt>
                <c:pt idx="1942">
                  <c:v>3.6466913223266602</c:v>
                </c:pt>
                <c:pt idx="1943">
                  <c:v>3.5803575515747004</c:v>
                </c:pt>
                <c:pt idx="1944">
                  <c:v>3.5849359035491895</c:v>
                </c:pt>
                <c:pt idx="1945">
                  <c:v>3.3237595558166499</c:v>
                </c:pt>
                <c:pt idx="1946">
                  <c:v>3.4859619140625</c:v>
                </c:pt>
                <c:pt idx="1947">
                  <c:v>3.5342526435851993</c:v>
                </c:pt>
                <c:pt idx="1948">
                  <c:v>3.3537220954894997</c:v>
                </c:pt>
                <c:pt idx="1949">
                  <c:v>3.39239025115966</c:v>
                </c:pt>
                <c:pt idx="1950">
                  <c:v>3.8867707252502397</c:v>
                </c:pt>
                <c:pt idx="1951">
                  <c:v>3.9814684391021693</c:v>
                </c:pt>
                <c:pt idx="1952">
                  <c:v>3.9808161258697496</c:v>
                </c:pt>
                <c:pt idx="1953">
                  <c:v>3.3804042339324898</c:v>
                </c:pt>
                <c:pt idx="1954">
                  <c:v>3.3915925025939901</c:v>
                </c:pt>
                <c:pt idx="1955">
                  <c:v>3.81822180747985</c:v>
                </c:pt>
                <c:pt idx="1956">
                  <c:v>3.6262860298156694</c:v>
                </c:pt>
                <c:pt idx="1957">
                  <c:v>3.5968203544616695</c:v>
                </c:pt>
                <c:pt idx="1958">
                  <c:v>3.6453149318695002</c:v>
                </c:pt>
                <c:pt idx="1959">
                  <c:v>3.3304278850555398</c:v>
                </c:pt>
                <c:pt idx="1960">
                  <c:v>3.1431808471679612</c:v>
                </c:pt>
                <c:pt idx="1961">
                  <c:v>3.3126008510589595</c:v>
                </c:pt>
                <c:pt idx="1962">
                  <c:v>3.0421822071075404</c:v>
                </c:pt>
                <c:pt idx="1963">
                  <c:v>3.4997887611389098</c:v>
                </c:pt>
                <c:pt idx="1964">
                  <c:v>3.1542375087738002</c:v>
                </c:pt>
                <c:pt idx="1965">
                  <c:v>3.6879208087921107</c:v>
                </c:pt>
                <c:pt idx="1966">
                  <c:v>3.3431200981140106</c:v>
                </c:pt>
                <c:pt idx="1967">
                  <c:v>3.2890365123748699</c:v>
                </c:pt>
                <c:pt idx="1968">
                  <c:v>3.6451308727264409</c:v>
                </c:pt>
                <c:pt idx="1969">
                  <c:v>3.0767090320587096</c:v>
                </c:pt>
                <c:pt idx="1970">
                  <c:v>3.3717844486236501</c:v>
                </c:pt>
                <c:pt idx="1971">
                  <c:v>3.0943090915679905</c:v>
                </c:pt>
                <c:pt idx="1972">
                  <c:v>3.2704033851623504</c:v>
                </c:pt>
                <c:pt idx="1973">
                  <c:v>3.4206047058105402</c:v>
                </c:pt>
                <c:pt idx="1974">
                  <c:v>3.5803234577178906</c:v>
                </c:pt>
                <c:pt idx="1975">
                  <c:v>3.5065319538116402</c:v>
                </c:pt>
                <c:pt idx="1976">
                  <c:v>3.0943500995635898</c:v>
                </c:pt>
                <c:pt idx="1977">
                  <c:v>3.3236958980560298</c:v>
                </c:pt>
                <c:pt idx="1978">
                  <c:v>3.2001061439514102</c:v>
                </c:pt>
                <c:pt idx="1979">
                  <c:v>3.0838038921356201</c:v>
                </c:pt>
                <c:pt idx="1980">
                  <c:v>3.2218036651611301</c:v>
                </c:pt>
                <c:pt idx="1981">
                  <c:v>2.9824750423431294</c:v>
                </c:pt>
                <c:pt idx="1982">
                  <c:v>3.1224801540374698</c:v>
                </c:pt>
                <c:pt idx="1983">
                  <c:v>3.3974606990814196</c:v>
                </c:pt>
                <c:pt idx="1984">
                  <c:v>3.0974588394164995</c:v>
                </c:pt>
                <c:pt idx="1985">
                  <c:v>3.2478957176208403</c:v>
                </c:pt>
                <c:pt idx="1986">
                  <c:v>3.55404496192932</c:v>
                </c:pt>
                <c:pt idx="1987">
                  <c:v>3.2368571758270197</c:v>
                </c:pt>
                <c:pt idx="1988">
                  <c:v>3.3479037284851003</c:v>
                </c:pt>
                <c:pt idx="1989">
                  <c:v>3.3080921173095694</c:v>
                </c:pt>
                <c:pt idx="1990">
                  <c:v>3.2323186397552393</c:v>
                </c:pt>
                <c:pt idx="1991">
                  <c:v>3.7714893817901598</c:v>
                </c:pt>
                <c:pt idx="1992">
                  <c:v>3.3252074718475302</c:v>
                </c:pt>
                <c:pt idx="1993">
                  <c:v>3.2051148414611808</c:v>
                </c:pt>
                <c:pt idx="1994">
                  <c:v>3.4114933013915998</c:v>
                </c:pt>
                <c:pt idx="1995">
                  <c:v>3.5394227504730198</c:v>
                </c:pt>
                <c:pt idx="1996">
                  <c:v>3.5118288993835391</c:v>
                </c:pt>
                <c:pt idx="1997">
                  <c:v>3.5530335903167698</c:v>
                </c:pt>
                <c:pt idx="1998">
                  <c:v>3.7504072189331001</c:v>
                </c:pt>
                <c:pt idx="1999">
                  <c:v>3.4264476299285791</c:v>
                </c:pt>
                <c:pt idx="2000">
                  <c:v>3.48609399795532</c:v>
                </c:pt>
                <c:pt idx="2001">
                  <c:v>3.8329234123229901</c:v>
                </c:pt>
                <c:pt idx="2002">
                  <c:v>3.7619962692260702</c:v>
                </c:pt>
                <c:pt idx="2003">
                  <c:v>3.6302185058593701</c:v>
                </c:pt>
                <c:pt idx="2004">
                  <c:v>3.4020149707794101</c:v>
                </c:pt>
                <c:pt idx="2005">
                  <c:v>3.3564321994781388</c:v>
                </c:pt>
                <c:pt idx="2006">
                  <c:v>3.4912414550781192</c:v>
                </c:pt>
                <c:pt idx="2007">
                  <c:v>3.6295061111450102</c:v>
                </c:pt>
                <c:pt idx="2008">
                  <c:v>3.7257983684539706</c:v>
                </c:pt>
                <c:pt idx="2009">
                  <c:v>3.63725614547729</c:v>
                </c:pt>
                <c:pt idx="2010">
                  <c:v>3.53783679008483</c:v>
                </c:pt>
                <c:pt idx="2011">
                  <c:v>3.4897756576537997</c:v>
                </c:pt>
                <c:pt idx="2012">
                  <c:v>3.5369312763214102</c:v>
                </c:pt>
                <c:pt idx="2013">
                  <c:v>3.5729184150695792</c:v>
                </c:pt>
                <c:pt idx="2014">
                  <c:v>3.2756323814391997</c:v>
                </c:pt>
                <c:pt idx="2015">
                  <c:v>3.6756656169891295</c:v>
                </c:pt>
                <c:pt idx="2016">
                  <c:v>3.6730456352233793</c:v>
                </c:pt>
                <c:pt idx="2017">
                  <c:v>3.6352529525756796</c:v>
                </c:pt>
                <c:pt idx="2018">
                  <c:v>3.2006018161773606</c:v>
                </c:pt>
                <c:pt idx="2019">
                  <c:v>3.5716185569763099</c:v>
                </c:pt>
                <c:pt idx="2020">
                  <c:v>3.376756429672239</c:v>
                </c:pt>
                <c:pt idx="2021">
                  <c:v>2.9737594127654998</c:v>
                </c:pt>
                <c:pt idx="2022">
                  <c:v>3.3657054901122994</c:v>
                </c:pt>
                <c:pt idx="2023">
                  <c:v>3.0371570587158203</c:v>
                </c:pt>
                <c:pt idx="2024">
                  <c:v>3.3574883937835591</c:v>
                </c:pt>
                <c:pt idx="2025">
                  <c:v>3.55813217163085</c:v>
                </c:pt>
                <c:pt idx="2026">
                  <c:v>3.4538927078246999</c:v>
                </c:pt>
                <c:pt idx="2027">
                  <c:v>3.4353318214416499</c:v>
                </c:pt>
                <c:pt idx="2028">
                  <c:v>3.2714781761169398</c:v>
                </c:pt>
                <c:pt idx="2029">
                  <c:v>3.3645343780517503</c:v>
                </c:pt>
                <c:pt idx="2030">
                  <c:v>3.2399077415466309</c:v>
                </c:pt>
                <c:pt idx="2031">
                  <c:v>3.2262887954711901</c:v>
                </c:pt>
                <c:pt idx="2032">
                  <c:v>3.8385486602783194</c:v>
                </c:pt>
                <c:pt idx="2033">
                  <c:v>3.5595667362213099</c:v>
                </c:pt>
                <c:pt idx="2034">
                  <c:v>3.3964202404022199</c:v>
                </c:pt>
                <c:pt idx="2035">
                  <c:v>3.2951054573059002</c:v>
                </c:pt>
                <c:pt idx="2036">
                  <c:v>3.1612572669982901</c:v>
                </c:pt>
                <c:pt idx="2037">
                  <c:v>3.0825994014739901</c:v>
                </c:pt>
                <c:pt idx="2038">
                  <c:v>3.2316291332244793</c:v>
                </c:pt>
                <c:pt idx="2039">
                  <c:v>3.2020909786224303</c:v>
                </c:pt>
                <c:pt idx="2040">
                  <c:v>3.30732822418212</c:v>
                </c:pt>
                <c:pt idx="2041">
                  <c:v>3.4803988933563201</c:v>
                </c:pt>
                <c:pt idx="2042">
                  <c:v>3.3944623470306294</c:v>
                </c:pt>
                <c:pt idx="2043">
                  <c:v>3.3247315883636404</c:v>
                </c:pt>
                <c:pt idx="2044">
                  <c:v>3.2858927249908398</c:v>
                </c:pt>
                <c:pt idx="2045">
                  <c:v>3.2323346138000399</c:v>
                </c:pt>
                <c:pt idx="2046">
                  <c:v>3.2612779140472399</c:v>
                </c:pt>
                <c:pt idx="2047">
                  <c:v>3.5977075099945002</c:v>
                </c:pt>
                <c:pt idx="2048">
                  <c:v>3.3113439083099294</c:v>
                </c:pt>
                <c:pt idx="2049">
                  <c:v>3.2007312774658208</c:v>
                </c:pt>
                <c:pt idx="2050">
                  <c:v>3.0751435756683301</c:v>
                </c:pt>
                <c:pt idx="2051">
                  <c:v>3.2691481113433798</c:v>
                </c:pt>
                <c:pt idx="2052">
                  <c:v>2.9842510223388596</c:v>
                </c:pt>
                <c:pt idx="2053">
                  <c:v>3.3836286067962598</c:v>
                </c:pt>
                <c:pt idx="2054">
                  <c:v>3.2323033809661799</c:v>
                </c:pt>
                <c:pt idx="2055">
                  <c:v>3.48307061195373</c:v>
                </c:pt>
                <c:pt idx="2056">
                  <c:v>3.3326184749603192</c:v>
                </c:pt>
                <c:pt idx="2057">
                  <c:v>3.2948701381683301</c:v>
                </c:pt>
                <c:pt idx="2058">
                  <c:v>3.3705480098724294</c:v>
                </c:pt>
                <c:pt idx="2059">
                  <c:v>3.0592348575592001</c:v>
                </c:pt>
                <c:pt idx="2060">
                  <c:v>3.4069762229919403</c:v>
                </c:pt>
                <c:pt idx="2061">
                  <c:v>3.1518151760101296</c:v>
                </c:pt>
                <c:pt idx="2062">
                  <c:v>3.3448035717010498</c:v>
                </c:pt>
                <c:pt idx="2063">
                  <c:v>3.3400602340698193</c:v>
                </c:pt>
                <c:pt idx="2064">
                  <c:v>3.1951148509979208</c:v>
                </c:pt>
                <c:pt idx="2065">
                  <c:v>3.2549700736999498</c:v>
                </c:pt>
                <c:pt idx="2066">
                  <c:v>3.1446597576141304</c:v>
                </c:pt>
                <c:pt idx="2067">
                  <c:v>3.188462495803829</c:v>
                </c:pt>
                <c:pt idx="2068">
                  <c:v>3.175278902053829</c:v>
                </c:pt>
                <c:pt idx="2069">
                  <c:v>3.7247700691223109</c:v>
                </c:pt>
                <c:pt idx="2070">
                  <c:v>3.4173600673675506</c:v>
                </c:pt>
                <c:pt idx="2071">
                  <c:v>3.3349902629852202</c:v>
                </c:pt>
                <c:pt idx="2072">
                  <c:v>3.3356161117553698</c:v>
                </c:pt>
                <c:pt idx="2073">
                  <c:v>3.7345223426818803</c:v>
                </c:pt>
                <c:pt idx="2074">
                  <c:v>3.1719477176666202</c:v>
                </c:pt>
                <c:pt idx="2075">
                  <c:v>3.3434247970581001</c:v>
                </c:pt>
                <c:pt idx="2076">
                  <c:v>3.097865343093869</c:v>
                </c:pt>
                <c:pt idx="2077">
                  <c:v>3.3663375377655003</c:v>
                </c:pt>
                <c:pt idx="2078">
                  <c:v>3.3956587314605695</c:v>
                </c:pt>
                <c:pt idx="2079">
                  <c:v>3.3886959552764799</c:v>
                </c:pt>
                <c:pt idx="2080">
                  <c:v>3.3576335906982395</c:v>
                </c:pt>
                <c:pt idx="2081">
                  <c:v>3.1930949687957706</c:v>
                </c:pt>
                <c:pt idx="2082">
                  <c:v>3.1338353157043399</c:v>
                </c:pt>
                <c:pt idx="2083">
                  <c:v>3.22121858596801</c:v>
                </c:pt>
                <c:pt idx="2084">
                  <c:v>3.4653460979461599</c:v>
                </c:pt>
                <c:pt idx="2085">
                  <c:v>3.1844191551208398</c:v>
                </c:pt>
                <c:pt idx="2086">
                  <c:v>3.0620162487030007</c:v>
                </c:pt>
                <c:pt idx="2087">
                  <c:v>3.1373417377471906</c:v>
                </c:pt>
                <c:pt idx="2088">
                  <c:v>3.0613276958465505</c:v>
                </c:pt>
                <c:pt idx="2089">
                  <c:v>3.3857672214507999</c:v>
                </c:pt>
                <c:pt idx="2090">
                  <c:v>3.4053595066070499</c:v>
                </c:pt>
                <c:pt idx="2091">
                  <c:v>3.5470616817474303</c:v>
                </c:pt>
                <c:pt idx="2092">
                  <c:v>3.6143150329589799</c:v>
                </c:pt>
                <c:pt idx="2093">
                  <c:v>3.4679586887359601</c:v>
                </c:pt>
                <c:pt idx="2094">
                  <c:v>3.4539887905120801</c:v>
                </c:pt>
                <c:pt idx="2095">
                  <c:v>3.4765479564666695</c:v>
                </c:pt>
                <c:pt idx="2096">
                  <c:v>3.6115422248840297</c:v>
                </c:pt>
                <c:pt idx="2097">
                  <c:v>3.3097021579742396</c:v>
                </c:pt>
                <c:pt idx="2098">
                  <c:v>3.4327263832092192</c:v>
                </c:pt>
                <c:pt idx="2099">
                  <c:v>3.4722409248351989</c:v>
                </c:pt>
                <c:pt idx="2100">
                  <c:v>3.3876256942748997</c:v>
                </c:pt>
                <c:pt idx="2101">
                  <c:v>3.3624131679534894</c:v>
                </c:pt>
                <c:pt idx="2102">
                  <c:v>3.663910150527951</c:v>
                </c:pt>
                <c:pt idx="2103">
                  <c:v>3.3096494674682591</c:v>
                </c:pt>
                <c:pt idx="2104">
                  <c:v>3.4101159572601301</c:v>
                </c:pt>
                <c:pt idx="2105">
                  <c:v>3.2097856998443599</c:v>
                </c:pt>
                <c:pt idx="2106">
                  <c:v>3.32857346534729</c:v>
                </c:pt>
                <c:pt idx="2107">
                  <c:v>3.3430643081665004</c:v>
                </c:pt>
                <c:pt idx="2108">
                  <c:v>3.1643123626708904</c:v>
                </c:pt>
                <c:pt idx="2109">
                  <c:v>3.1482629776000901</c:v>
                </c:pt>
                <c:pt idx="2110">
                  <c:v>3.2164921760558998</c:v>
                </c:pt>
                <c:pt idx="2111">
                  <c:v>3.2848918437957706</c:v>
                </c:pt>
                <c:pt idx="2112">
                  <c:v>3.4888501167297297</c:v>
                </c:pt>
                <c:pt idx="2113">
                  <c:v>3.28994393348693</c:v>
                </c:pt>
                <c:pt idx="2114">
                  <c:v>3.3861551284789995</c:v>
                </c:pt>
                <c:pt idx="2115">
                  <c:v>2.9160516262054395</c:v>
                </c:pt>
                <c:pt idx="2116">
                  <c:v>3.0094485282897896</c:v>
                </c:pt>
                <c:pt idx="2117">
                  <c:v>3.1470358371734601</c:v>
                </c:pt>
                <c:pt idx="2118">
                  <c:v>3.6007738113403303</c:v>
                </c:pt>
                <c:pt idx="2119">
                  <c:v>3.4035892486572208</c:v>
                </c:pt>
                <c:pt idx="2120">
                  <c:v>3.5868158340454097</c:v>
                </c:pt>
                <c:pt idx="2121">
                  <c:v>3.4226355552673304</c:v>
                </c:pt>
                <c:pt idx="2122">
                  <c:v>3.5847275257110502</c:v>
                </c:pt>
                <c:pt idx="2123">
                  <c:v>3.4724295139312695</c:v>
                </c:pt>
                <c:pt idx="2124">
                  <c:v>3.1455774307250901</c:v>
                </c:pt>
                <c:pt idx="2125">
                  <c:v>3.5080790519714307</c:v>
                </c:pt>
                <c:pt idx="2126">
                  <c:v>3.54295349121093</c:v>
                </c:pt>
                <c:pt idx="2127">
                  <c:v>3.3857204914093</c:v>
                </c:pt>
                <c:pt idx="2128">
                  <c:v>3.2771866321563703</c:v>
                </c:pt>
                <c:pt idx="2129">
                  <c:v>3.2818830013275107</c:v>
                </c:pt>
                <c:pt idx="2130">
                  <c:v>3.4153509140014595</c:v>
                </c:pt>
                <c:pt idx="2131">
                  <c:v>3.3112285137176496</c:v>
                </c:pt>
                <c:pt idx="2132">
                  <c:v>3.1729547977447501</c:v>
                </c:pt>
                <c:pt idx="2133">
                  <c:v>3.1424055099487296</c:v>
                </c:pt>
                <c:pt idx="2134">
                  <c:v>3.1755995750427202</c:v>
                </c:pt>
                <c:pt idx="2135">
                  <c:v>3.15765929222106</c:v>
                </c:pt>
                <c:pt idx="2136">
                  <c:v>3.4550774097442591</c:v>
                </c:pt>
                <c:pt idx="2137">
                  <c:v>3.4582436084747297</c:v>
                </c:pt>
                <c:pt idx="2138">
                  <c:v>3.2691602706909109</c:v>
                </c:pt>
                <c:pt idx="2139">
                  <c:v>3.4483928680419909</c:v>
                </c:pt>
                <c:pt idx="2140">
                  <c:v>3.2238936424255309</c:v>
                </c:pt>
                <c:pt idx="2141">
                  <c:v>3.2599983215331996</c:v>
                </c:pt>
                <c:pt idx="2142">
                  <c:v>3.0725378990173304</c:v>
                </c:pt>
                <c:pt idx="2143">
                  <c:v>3.2511115074157706</c:v>
                </c:pt>
                <c:pt idx="2144">
                  <c:v>3.3313927650451598</c:v>
                </c:pt>
                <c:pt idx="2145">
                  <c:v>3.137149333953849</c:v>
                </c:pt>
                <c:pt idx="2146">
                  <c:v>3.1972875595092698</c:v>
                </c:pt>
                <c:pt idx="2147">
                  <c:v>2.9033718109130802</c:v>
                </c:pt>
                <c:pt idx="2148">
                  <c:v>3.2704613208770699</c:v>
                </c:pt>
                <c:pt idx="2149">
                  <c:v>3.39750671386718</c:v>
                </c:pt>
                <c:pt idx="2150">
                  <c:v>3.2010409832000697</c:v>
                </c:pt>
                <c:pt idx="2151">
                  <c:v>3.2876605987548801</c:v>
                </c:pt>
                <c:pt idx="2152">
                  <c:v>3.1373510360717698</c:v>
                </c:pt>
                <c:pt idx="2153">
                  <c:v>3.1749713420867907</c:v>
                </c:pt>
                <c:pt idx="2154">
                  <c:v>3.0389342308044403</c:v>
                </c:pt>
                <c:pt idx="2155">
                  <c:v>3.0941991806030198</c:v>
                </c:pt>
                <c:pt idx="2156">
                  <c:v>3.2660429477691597</c:v>
                </c:pt>
                <c:pt idx="2157">
                  <c:v>3.2453591823577801</c:v>
                </c:pt>
                <c:pt idx="2158">
                  <c:v>3.0670542716979909</c:v>
                </c:pt>
                <c:pt idx="2159">
                  <c:v>3.2288835048675506</c:v>
                </c:pt>
                <c:pt idx="2160">
                  <c:v>3.2047181129455504</c:v>
                </c:pt>
                <c:pt idx="2161">
                  <c:v>3.3858876228332497</c:v>
                </c:pt>
                <c:pt idx="2162">
                  <c:v>3.2521047592163006</c:v>
                </c:pt>
                <c:pt idx="2163">
                  <c:v>3.5651350021362305</c:v>
                </c:pt>
                <c:pt idx="2164">
                  <c:v>3.5266349315643302</c:v>
                </c:pt>
                <c:pt idx="2165">
                  <c:v>3.61986780166625</c:v>
                </c:pt>
                <c:pt idx="2166">
                  <c:v>3.6312508583068799</c:v>
                </c:pt>
                <c:pt idx="2167">
                  <c:v>3.5655839443206698</c:v>
                </c:pt>
                <c:pt idx="2168">
                  <c:v>3.5609877109527504</c:v>
                </c:pt>
                <c:pt idx="2169">
                  <c:v>3.5809788703918399</c:v>
                </c:pt>
                <c:pt idx="2170">
                  <c:v>3.7312295436859104</c:v>
                </c:pt>
                <c:pt idx="2171">
                  <c:v>3.7996706962585396</c:v>
                </c:pt>
                <c:pt idx="2172">
                  <c:v>3.59053182601928</c:v>
                </c:pt>
                <c:pt idx="2173">
                  <c:v>3.6117770671844402</c:v>
                </c:pt>
                <c:pt idx="2174">
                  <c:v>3.3400917053222603</c:v>
                </c:pt>
                <c:pt idx="2175">
                  <c:v>3.5975973606109606</c:v>
                </c:pt>
                <c:pt idx="2176">
                  <c:v>3.63531064987182</c:v>
                </c:pt>
                <c:pt idx="2177">
                  <c:v>3.6268088817596396</c:v>
                </c:pt>
                <c:pt idx="2178">
                  <c:v>3.8451542854309002</c:v>
                </c:pt>
                <c:pt idx="2179">
                  <c:v>3.6857149600982599</c:v>
                </c:pt>
                <c:pt idx="2180">
                  <c:v>3.2873530387878405</c:v>
                </c:pt>
                <c:pt idx="2181">
                  <c:v>3.57461333274841</c:v>
                </c:pt>
                <c:pt idx="2182">
                  <c:v>3.3989012241363499</c:v>
                </c:pt>
                <c:pt idx="2183">
                  <c:v>3.62586021423339</c:v>
                </c:pt>
                <c:pt idx="2184">
                  <c:v>3.5754721164703294</c:v>
                </c:pt>
                <c:pt idx="2185">
                  <c:v>3.6443638801574703</c:v>
                </c:pt>
                <c:pt idx="2186">
                  <c:v>3.6039118766784606</c:v>
                </c:pt>
                <c:pt idx="2187">
                  <c:v>3.2620556354522696</c:v>
                </c:pt>
                <c:pt idx="2188">
                  <c:v>2.8749754428863499</c:v>
                </c:pt>
                <c:pt idx="2189">
                  <c:v>3.3629093170165998</c:v>
                </c:pt>
                <c:pt idx="2190">
                  <c:v>3.3849036693572998</c:v>
                </c:pt>
                <c:pt idx="2191">
                  <c:v>2.9572589397430389</c:v>
                </c:pt>
                <c:pt idx="2192">
                  <c:v>3.8063888549804599</c:v>
                </c:pt>
                <c:pt idx="2193">
                  <c:v>3.81996393203735</c:v>
                </c:pt>
                <c:pt idx="2194">
                  <c:v>3.7614078521728502</c:v>
                </c:pt>
                <c:pt idx="2195">
                  <c:v>3.5438385009765603</c:v>
                </c:pt>
                <c:pt idx="2196">
                  <c:v>3.4677426815032897</c:v>
                </c:pt>
                <c:pt idx="2197">
                  <c:v>3.4610509872436497</c:v>
                </c:pt>
                <c:pt idx="2198">
                  <c:v>3.6818833351135196</c:v>
                </c:pt>
                <c:pt idx="2199">
                  <c:v>3.6544821262359597</c:v>
                </c:pt>
                <c:pt idx="2200">
                  <c:v>3.8696198463439901</c:v>
                </c:pt>
                <c:pt idx="2201">
                  <c:v>3.7939405441284104</c:v>
                </c:pt>
                <c:pt idx="2202">
                  <c:v>3.3573868274688694</c:v>
                </c:pt>
                <c:pt idx="2203">
                  <c:v>3.3358099460601793</c:v>
                </c:pt>
                <c:pt idx="2204">
                  <c:v>3.6964209079742396</c:v>
                </c:pt>
                <c:pt idx="2205">
                  <c:v>3.4179832935333199</c:v>
                </c:pt>
                <c:pt idx="2206">
                  <c:v>3.7527012825012203</c:v>
                </c:pt>
                <c:pt idx="2207">
                  <c:v>3.6171126365661599</c:v>
                </c:pt>
                <c:pt idx="2208">
                  <c:v>3.5536210536956698</c:v>
                </c:pt>
                <c:pt idx="2209">
                  <c:v>3.3389456272125195</c:v>
                </c:pt>
                <c:pt idx="2210">
                  <c:v>3.2226681709289497</c:v>
                </c:pt>
                <c:pt idx="2211">
                  <c:v>3.2185177803039506</c:v>
                </c:pt>
                <c:pt idx="2212">
                  <c:v>3.29809498786926</c:v>
                </c:pt>
                <c:pt idx="2213">
                  <c:v>3.4670355319976802</c:v>
                </c:pt>
                <c:pt idx="2214">
                  <c:v>3.2021081447601301</c:v>
                </c:pt>
                <c:pt idx="2215">
                  <c:v>3.3953759670257497</c:v>
                </c:pt>
                <c:pt idx="2216">
                  <c:v>3.48169565200805</c:v>
                </c:pt>
                <c:pt idx="2217">
                  <c:v>3.4453499317169101</c:v>
                </c:pt>
                <c:pt idx="2218">
                  <c:v>3.46120929718017</c:v>
                </c:pt>
                <c:pt idx="2219">
                  <c:v>3.5737600326537997</c:v>
                </c:pt>
                <c:pt idx="2220">
                  <c:v>3.5322465896606392</c:v>
                </c:pt>
                <c:pt idx="2221">
                  <c:v>3.58132672309875</c:v>
                </c:pt>
                <c:pt idx="2222">
                  <c:v>3.60291528701782</c:v>
                </c:pt>
                <c:pt idx="2223">
                  <c:v>3.2618982791900599</c:v>
                </c:pt>
                <c:pt idx="2224">
                  <c:v>3.6346044540405198</c:v>
                </c:pt>
                <c:pt idx="2225">
                  <c:v>3.4975767135620099</c:v>
                </c:pt>
                <c:pt idx="2226">
                  <c:v>3.5661971569061204</c:v>
                </c:pt>
                <c:pt idx="2227">
                  <c:v>3.5376169681549001</c:v>
                </c:pt>
                <c:pt idx="2228">
                  <c:v>3.3190462589263898</c:v>
                </c:pt>
                <c:pt idx="2229">
                  <c:v>3.4223172664642298</c:v>
                </c:pt>
                <c:pt idx="2230">
                  <c:v>3.5018153190612695</c:v>
                </c:pt>
                <c:pt idx="2231">
                  <c:v>3.6822993755340501</c:v>
                </c:pt>
                <c:pt idx="2232">
                  <c:v>3.5679190158843905</c:v>
                </c:pt>
                <c:pt idx="2233">
                  <c:v>3.5515873432159402</c:v>
                </c:pt>
                <c:pt idx="2234">
                  <c:v>3.5054047107696502</c:v>
                </c:pt>
                <c:pt idx="2235">
                  <c:v>3.4655878543853706</c:v>
                </c:pt>
                <c:pt idx="2236">
                  <c:v>3.5932738780975306</c:v>
                </c:pt>
                <c:pt idx="2237">
                  <c:v>3.3332378864288295</c:v>
                </c:pt>
                <c:pt idx="2238">
                  <c:v>3.46841239929199</c:v>
                </c:pt>
                <c:pt idx="2239">
                  <c:v>3.5520474910735991</c:v>
                </c:pt>
                <c:pt idx="2240">
                  <c:v>3.73307061195373</c:v>
                </c:pt>
                <c:pt idx="2241">
                  <c:v>3.8678717613220206</c:v>
                </c:pt>
                <c:pt idx="2242">
                  <c:v>3.6297788619995099</c:v>
                </c:pt>
                <c:pt idx="2243">
                  <c:v>3.954087495803829</c:v>
                </c:pt>
                <c:pt idx="2244">
                  <c:v>3.6226174831390296</c:v>
                </c:pt>
                <c:pt idx="2245">
                  <c:v>3.7470598220825106</c:v>
                </c:pt>
                <c:pt idx="2246">
                  <c:v>3.5688407421112003</c:v>
                </c:pt>
                <c:pt idx="2247">
                  <c:v>3.3977980613708398</c:v>
                </c:pt>
                <c:pt idx="2248">
                  <c:v>3.3323523998260489</c:v>
                </c:pt>
                <c:pt idx="2249">
                  <c:v>3.2438731193542396</c:v>
                </c:pt>
                <c:pt idx="2250">
                  <c:v>3.3990201950073198</c:v>
                </c:pt>
                <c:pt idx="2251">
                  <c:v>3.5112097263336097</c:v>
                </c:pt>
                <c:pt idx="2252">
                  <c:v>3.34475326538085</c:v>
                </c:pt>
                <c:pt idx="2253">
                  <c:v>3.4350068569183301</c:v>
                </c:pt>
                <c:pt idx="2254">
                  <c:v>3.3479146957397399</c:v>
                </c:pt>
                <c:pt idx="2255">
                  <c:v>3.6160113811492898</c:v>
                </c:pt>
                <c:pt idx="2256">
                  <c:v>3.5047535896301198</c:v>
                </c:pt>
                <c:pt idx="2257">
                  <c:v>3.2706089019775302</c:v>
                </c:pt>
                <c:pt idx="2258">
                  <c:v>3.4231085777282702</c:v>
                </c:pt>
                <c:pt idx="2259">
                  <c:v>3.4440877437591499</c:v>
                </c:pt>
                <c:pt idx="2260">
                  <c:v>3.3473103046417201</c:v>
                </c:pt>
                <c:pt idx="2261">
                  <c:v>3.07046341896057</c:v>
                </c:pt>
                <c:pt idx="2262">
                  <c:v>3.2615394592285099</c:v>
                </c:pt>
                <c:pt idx="2263">
                  <c:v>3.6178102493286102</c:v>
                </c:pt>
                <c:pt idx="2264">
                  <c:v>3.3252568244933993</c:v>
                </c:pt>
                <c:pt idx="2265">
                  <c:v>3.4888112545013406</c:v>
                </c:pt>
                <c:pt idx="2266">
                  <c:v>3.5939559936523398</c:v>
                </c:pt>
                <c:pt idx="2267">
                  <c:v>3.6659736633300701</c:v>
                </c:pt>
                <c:pt idx="2268">
                  <c:v>3.4958987236022896</c:v>
                </c:pt>
                <c:pt idx="2269">
                  <c:v>3.5434315204620304</c:v>
                </c:pt>
                <c:pt idx="2270">
                  <c:v>3.3018653392791686</c:v>
                </c:pt>
                <c:pt idx="2271">
                  <c:v>3.1900954246520894</c:v>
                </c:pt>
                <c:pt idx="2272">
                  <c:v>3.5744793415069505</c:v>
                </c:pt>
                <c:pt idx="2273">
                  <c:v>3.2834401130676198</c:v>
                </c:pt>
                <c:pt idx="2274">
                  <c:v>3.1321098804473801</c:v>
                </c:pt>
                <c:pt idx="2275">
                  <c:v>3.1856598854064901</c:v>
                </c:pt>
                <c:pt idx="2276">
                  <c:v>3.2488377094268803</c:v>
                </c:pt>
                <c:pt idx="2277">
                  <c:v>3.3019979000091495</c:v>
                </c:pt>
                <c:pt idx="2278">
                  <c:v>3.3365240097045894</c:v>
                </c:pt>
                <c:pt idx="2279">
                  <c:v>3.4661412239074698</c:v>
                </c:pt>
                <c:pt idx="2280">
                  <c:v>3.4391379356384197</c:v>
                </c:pt>
                <c:pt idx="2281">
                  <c:v>3.3737967014312704</c:v>
                </c:pt>
                <c:pt idx="2282">
                  <c:v>3.2657375335693306</c:v>
                </c:pt>
                <c:pt idx="2283">
                  <c:v>3.50842189788818</c:v>
                </c:pt>
                <c:pt idx="2284">
                  <c:v>3.3082368373870801</c:v>
                </c:pt>
                <c:pt idx="2285">
                  <c:v>3.41822338104248</c:v>
                </c:pt>
                <c:pt idx="2286">
                  <c:v>3.6870779991149898</c:v>
                </c:pt>
                <c:pt idx="2287">
                  <c:v>3.38304495811462</c:v>
                </c:pt>
                <c:pt idx="2288">
                  <c:v>3.3899915218353205</c:v>
                </c:pt>
                <c:pt idx="2289">
                  <c:v>3.5640795230865399</c:v>
                </c:pt>
                <c:pt idx="2290">
                  <c:v>3.3925807476043706</c:v>
                </c:pt>
                <c:pt idx="2291">
                  <c:v>3.2531864643096902</c:v>
                </c:pt>
                <c:pt idx="2292">
                  <c:v>3.4504098892211896</c:v>
                </c:pt>
                <c:pt idx="2293">
                  <c:v>3.5837867259979208</c:v>
                </c:pt>
                <c:pt idx="2294">
                  <c:v>3.44495201110839</c:v>
                </c:pt>
                <c:pt idx="2295">
                  <c:v>3.3214130401611301</c:v>
                </c:pt>
                <c:pt idx="2296">
                  <c:v>3.4189927577972403</c:v>
                </c:pt>
                <c:pt idx="2297">
                  <c:v>3.4188680648803698</c:v>
                </c:pt>
                <c:pt idx="2298">
                  <c:v>3.3638761043548495</c:v>
                </c:pt>
                <c:pt idx="2299">
                  <c:v>3.4778921604156396</c:v>
                </c:pt>
                <c:pt idx="2300">
                  <c:v>3.4035720825195299</c:v>
                </c:pt>
                <c:pt idx="2301">
                  <c:v>3.2950797080993603</c:v>
                </c:pt>
                <c:pt idx="2302">
                  <c:v>3.0255093574523904</c:v>
                </c:pt>
                <c:pt idx="2303">
                  <c:v>2.9000284671783398</c:v>
                </c:pt>
                <c:pt idx="2304">
                  <c:v>3.3091545104980398</c:v>
                </c:pt>
                <c:pt idx="2305">
                  <c:v>3.3423552513122501</c:v>
                </c:pt>
                <c:pt idx="2306">
                  <c:v>3.1614108085632302</c:v>
                </c:pt>
                <c:pt idx="2307">
                  <c:v>2.9146635532379102</c:v>
                </c:pt>
                <c:pt idx="2308">
                  <c:v>2.85331010818481</c:v>
                </c:pt>
                <c:pt idx="2309">
                  <c:v>3.1207892894744802</c:v>
                </c:pt>
                <c:pt idx="2310">
                  <c:v>3.0891065597534104</c:v>
                </c:pt>
                <c:pt idx="2311">
                  <c:v>3.4659624099731392</c:v>
                </c:pt>
                <c:pt idx="2312">
                  <c:v>3.20845198631286</c:v>
                </c:pt>
                <c:pt idx="2313">
                  <c:v>3.3385212421417205</c:v>
                </c:pt>
                <c:pt idx="2314">
                  <c:v>3.1817781925201398</c:v>
                </c:pt>
                <c:pt idx="2315">
                  <c:v>3.11436820030212</c:v>
                </c:pt>
                <c:pt idx="2316">
                  <c:v>2.9207425117492596</c:v>
                </c:pt>
                <c:pt idx="2317">
                  <c:v>3.2254507541656401</c:v>
                </c:pt>
                <c:pt idx="2318">
                  <c:v>3.3776664733886692</c:v>
                </c:pt>
                <c:pt idx="2319">
                  <c:v>3.1855049133300701</c:v>
                </c:pt>
                <c:pt idx="2320">
                  <c:v>3.4417753219604399</c:v>
                </c:pt>
                <c:pt idx="2321">
                  <c:v>3.3347539901733394</c:v>
                </c:pt>
                <c:pt idx="2322">
                  <c:v>3.1884863376617401</c:v>
                </c:pt>
                <c:pt idx="2323">
                  <c:v>3.4027602672576904</c:v>
                </c:pt>
                <c:pt idx="2324">
                  <c:v>2.9696173667907702</c:v>
                </c:pt>
                <c:pt idx="2325">
                  <c:v>3.13109827041625</c:v>
                </c:pt>
                <c:pt idx="2326">
                  <c:v>3.0897150039672798</c:v>
                </c:pt>
                <c:pt idx="2327">
                  <c:v>3.2293472290039</c:v>
                </c:pt>
                <c:pt idx="2328">
                  <c:v>3.3179080486297599</c:v>
                </c:pt>
                <c:pt idx="2329">
                  <c:v>3.1102845668792698</c:v>
                </c:pt>
                <c:pt idx="2330">
                  <c:v>3.4448556900024396</c:v>
                </c:pt>
                <c:pt idx="2331">
                  <c:v>3.1251456737518297</c:v>
                </c:pt>
                <c:pt idx="2332">
                  <c:v>3.0591835975646902</c:v>
                </c:pt>
                <c:pt idx="2333">
                  <c:v>3.5673754215240399</c:v>
                </c:pt>
                <c:pt idx="2334">
                  <c:v>3.2437252998352002</c:v>
                </c:pt>
                <c:pt idx="2335">
                  <c:v>3.3041348457336404</c:v>
                </c:pt>
                <c:pt idx="2336">
                  <c:v>3.28596639633178</c:v>
                </c:pt>
                <c:pt idx="2337">
                  <c:v>3.3295271396636896</c:v>
                </c:pt>
                <c:pt idx="2338">
                  <c:v>3.2435331344604403</c:v>
                </c:pt>
                <c:pt idx="2339">
                  <c:v>3.5344548225402797</c:v>
                </c:pt>
                <c:pt idx="2340">
                  <c:v>3.4547553062438889</c:v>
                </c:pt>
                <c:pt idx="2341">
                  <c:v>3.2222907543182302</c:v>
                </c:pt>
                <c:pt idx="2342">
                  <c:v>3.30602574348449</c:v>
                </c:pt>
                <c:pt idx="2343">
                  <c:v>3.0644080638885494</c:v>
                </c:pt>
                <c:pt idx="2344">
                  <c:v>3.2763781547546293</c:v>
                </c:pt>
                <c:pt idx="2345">
                  <c:v>3.3597242832183798</c:v>
                </c:pt>
                <c:pt idx="2346">
                  <c:v>3.3807804584503103</c:v>
                </c:pt>
                <c:pt idx="2347">
                  <c:v>3.5710062980651798</c:v>
                </c:pt>
                <c:pt idx="2348">
                  <c:v>3.3992514610290496</c:v>
                </c:pt>
                <c:pt idx="2349">
                  <c:v>3.1808056831359797</c:v>
                </c:pt>
                <c:pt idx="2350">
                  <c:v>2.8755505084991397</c:v>
                </c:pt>
                <c:pt idx="2351">
                  <c:v>3.1139428615570002</c:v>
                </c:pt>
                <c:pt idx="2352">
                  <c:v>3.2407042980194007</c:v>
                </c:pt>
                <c:pt idx="2353">
                  <c:v>3.4747526645660396</c:v>
                </c:pt>
                <c:pt idx="2354">
                  <c:v>3.426765680313109</c:v>
                </c:pt>
                <c:pt idx="2355">
                  <c:v>3.9079668521881099</c:v>
                </c:pt>
                <c:pt idx="2356">
                  <c:v>3.2249717712402304</c:v>
                </c:pt>
                <c:pt idx="2357">
                  <c:v>3.7332413196563698</c:v>
                </c:pt>
                <c:pt idx="2358">
                  <c:v>3.5905716419219909</c:v>
                </c:pt>
                <c:pt idx="2359">
                  <c:v>3.5835964679718004</c:v>
                </c:pt>
                <c:pt idx="2360">
                  <c:v>3.1697242259979208</c:v>
                </c:pt>
                <c:pt idx="2361">
                  <c:v>3.5055136680603005</c:v>
                </c:pt>
                <c:pt idx="2362">
                  <c:v>3.5467226505279505</c:v>
                </c:pt>
                <c:pt idx="2363">
                  <c:v>3.2711076736450102</c:v>
                </c:pt>
                <c:pt idx="2364">
                  <c:v>3.2257969379425004</c:v>
                </c:pt>
                <c:pt idx="2365">
                  <c:v>3.4168825149536093</c:v>
                </c:pt>
                <c:pt idx="2366">
                  <c:v>3.4108860492706294</c:v>
                </c:pt>
                <c:pt idx="2367">
                  <c:v>3.4455506801605198</c:v>
                </c:pt>
                <c:pt idx="2368">
                  <c:v>3.0767421722412096</c:v>
                </c:pt>
                <c:pt idx="2369">
                  <c:v>3.1380295753478999</c:v>
                </c:pt>
                <c:pt idx="2370">
                  <c:v>3.40536189079284</c:v>
                </c:pt>
                <c:pt idx="2371">
                  <c:v>3.3959217071533203</c:v>
                </c:pt>
                <c:pt idx="2372">
                  <c:v>3.666727542877191</c:v>
                </c:pt>
                <c:pt idx="2373">
                  <c:v>3.6001639366149898</c:v>
                </c:pt>
                <c:pt idx="2374">
                  <c:v>3.7083361148834202</c:v>
                </c:pt>
                <c:pt idx="2375">
                  <c:v>3.6210489273071196</c:v>
                </c:pt>
                <c:pt idx="2376">
                  <c:v>3.3638818264007502</c:v>
                </c:pt>
                <c:pt idx="2377">
                  <c:v>3.17454838752746</c:v>
                </c:pt>
                <c:pt idx="2378">
                  <c:v>3.4056298732757497</c:v>
                </c:pt>
                <c:pt idx="2379">
                  <c:v>3.33888435363769</c:v>
                </c:pt>
                <c:pt idx="2380">
                  <c:v>3.53753590583801</c:v>
                </c:pt>
                <c:pt idx="2381">
                  <c:v>3.4612016677856401</c:v>
                </c:pt>
                <c:pt idx="2382">
                  <c:v>3.5087800025939906</c:v>
                </c:pt>
                <c:pt idx="2383">
                  <c:v>3.6240854263305597</c:v>
                </c:pt>
                <c:pt idx="2384">
                  <c:v>3.5533719062805105</c:v>
                </c:pt>
                <c:pt idx="2385">
                  <c:v>3.430255174636839</c:v>
                </c:pt>
                <c:pt idx="2386">
                  <c:v>3.359839439392089</c:v>
                </c:pt>
                <c:pt idx="2387">
                  <c:v>3.4117827415466304</c:v>
                </c:pt>
                <c:pt idx="2388">
                  <c:v>3.5157003402709899</c:v>
                </c:pt>
                <c:pt idx="2389">
                  <c:v>3.6699655055999698</c:v>
                </c:pt>
                <c:pt idx="2390">
                  <c:v>3.8176877498626705</c:v>
                </c:pt>
                <c:pt idx="2391">
                  <c:v>3.24904060363769</c:v>
                </c:pt>
                <c:pt idx="2392">
                  <c:v>3.7281999588012606</c:v>
                </c:pt>
                <c:pt idx="2393">
                  <c:v>3.61181163787841</c:v>
                </c:pt>
                <c:pt idx="2394">
                  <c:v>3.1886861324310298</c:v>
                </c:pt>
                <c:pt idx="2395">
                  <c:v>3.4494316577911306</c:v>
                </c:pt>
                <c:pt idx="2396">
                  <c:v>3.38436627388</c:v>
                </c:pt>
                <c:pt idx="2397">
                  <c:v>3.1733505725860502</c:v>
                </c:pt>
                <c:pt idx="2398">
                  <c:v>3.2774803638458199</c:v>
                </c:pt>
                <c:pt idx="2399">
                  <c:v>3.1705520153045597</c:v>
                </c:pt>
                <c:pt idx="2400">
                  <c:v>3.2812418937683101</c:v>
                </c:pt>
                <c:pt idx="2401">
                  <c:v>3.3560514450073198</c:v>
                </c:pt>
                <c:pt idx="2402">
                  <c:v>3.5026464462280194</c:v>
                </c:pt>
                <c:pt idx="2403">
                  <c:v>3.3127768039703294</c:v>
                </c:pt>
                <c:pt idx="2404">
                  <c:v>3.54736900329589</c:v>
                </c:pt>
                <c:pt idx="2405">
                  <c:v>3.7738807201385498</c:v>
                </c:pt>
                <c:pt idx="2406">
                  <c:v>3.6176106929778999</c:v>
                </c:pt>
                <c:pt idx="2407">
                  <c:v>3.2158994674682595</c:v>
                </c:pt>
                <c:pt idx="2408">
                  <c:v>3.3242404460906894</c:v>
                </c:pt>
                <c:pt idx="2409">
                  <c:v>3.1736466884613002</c:v>
                </c:pt>
                <c:pt idx="2410">
                  <c:v>3.3449950218200599</c:v>
                </c:pt>
                <c:pt idx="2411">
                  <c:v>3.2335386276245099</c:v>
                </c:pt>
                <c:pt idx="2412">
                  <c:v>3.1677076816558802</c:v>
                </c:pt>
                <c:pt idx="2413">
                  <c:v>3.49097251892089</c:v>
                </c:pt>
                <c:pt idx="2414">
                  <c:v>3.3324015140533394</c:v>
                </c:pt>
                <c:pt idx="2415">
                  <c:v>3.55307912826538</c:v>
                </c:pt>
                <c:pt idx="2416">
                  <c:v>3.3093187808990399</c:v>
                </c:pt>
                <c:pt idx="2417">
                  <c:v>3.3906190395355194</c:v>
                </c:pt>
                <c:pt idx="2418">
                  <c:v>3.200187206268311</c:v>
                </c:pt>
                <c:pt idx="2419">
                  <c:v>3.4557123184204102</c:v>
                </c:pt>
                <c:pt idx="2420">
                  <c:v>3.6063165664672803</c:v>
                </c:pt>
                <c:pt idx="2421">
                  <c:v>3.4949855804443302</c:v>
                </c:pt>
                <c:pt idx="2422">
                  <c:v>3.1121363639831494</c:v>
                </c:pt>
                <c:pt idx="2423">
                  <c:v>3.4198749065399094</c:v>
                </c:pt>
                <c:pt idx="2424">
                  <c:v>3.502948284149169</c:v>
                </c:pt>
                <c:pt idx="2425">
                  <c:v>3.43334507942199</c:v>
                </c:pt>
                <c:pt idx="2426">
                  <c:v>3.4501776695251398</c:v>
                </c:pt>
                <c:pt idx="2427">
                  <c:v>3.2747662067413303</c:v>
                </c:pt>
                <c:pt idx="2428">
                  <c:v>3.4391431808471595</c:v>
                </c:pt>
                <c:pt idx="2429">
                  <c:v>3.8047590255737296</c:v>
                </c:pt>
                <c:pt idx="2430">
                  <c:v>3.73395442962646</c:v>
                </c:pt>
                <c:pt idx="2431">
                  <c:v>3.4814348220825106</c:v>
                </c:pt>
                <c:pt idx="2432">
                  <c:v>3.3103110790252597</c:v>
                </c:pt>
                <c:pt idx="2433">
                  <c:v>3.4791557788848797</c:v>
                </c:pt>
                <c:pt idx="2434">
                  <c:v>3.2056810855865403</c:v>
                </c:pt>
                <c:pt idx="2435">
                  <c:v>3.5563950538635196</c:v>
                </c:pt>
                <c:pt idx="2436">
                  <c:v>3.6242263317108101</c:v>
                </c:pt>
                <c:pt idx="2437">
                  <c:v>3.4286184310912997</c:v>
                </c:pt>
                <c:pt idx="2438">
                  <c:v>3.78276467323303</c:v>
                </c:pt>
                <c:pt idx="2439">
                  <c:v>3.6865656375884996</c:v>
                </c:pt>
                <c:pt idx="2440">
                  <c:v>3.6988749504089302</c:v>
                </c:pt>
                <c:pt idx="2441">
                  <c:v>3.7484822273254306</c:v>
                </c:pt>
                <c:pt idx="2442">
                  <c:v>3.5966422557830793</c:v>
                </c:pt>
                <c:pt idx="2443">
                  <c:v>3.5955593585968</c:v>
                </c:pt>
                <c:pt idx="2444">
                  <c:v>3.6355965137481596</c:v>
                </c:pt>
                <c:pt idx="2445">
                  <c:v>3.1143705844879106</c:v>
                </c:pt>
                <c:pt idx="2446">
                  <c:v>3.4486005306243799</c:v>
                </c:pt>
                <c:pt idx="2447">
                  <c:v>3.3646717071533203</c:v>
                </c:pt>
                <c:pt idx="2448">
                  <c:v>3.1565916538238494</c:v>
                </c:pt>
                <c:pt idx="2449">
                  <c:v>3.32142758369445</c:v>
                </c:pt>
                <c:pt idx="2450">
                  <c:v>3.41837430000305</c:v>
                </c:pt>
                <c:pt idx="2451">
                  <c:v>3.5207762718200604</c:v>
                </c:pt>
                <c:pt idx="2452">
                  <c:v>3.4252121448516797</c:v>
                </c:pt>
                <c:pt idx="2453">
                  <c:v>3.3866226673126198</c:v>
                </c:pt>
                <c:pt idx="2454">
                  <c:v>3.4400432109832697</c:v>
                </c:pt>
                <c:pt idx="2455">
                  <c:v>3.7352359294891295</c:v>
                </c:pt>
                <c:pt idx="2456">
                  <c:v>3.2420179843902495</c:v>
                </c:pt>
                <c:pt idx="2457">
                  <c:v>3.3340291976928698</c:v>
                </c:pt>
                <c:pt idx="2458">
                  <c:v>3.2790715694427401</c:v>
                </c:pt>
                <c:pt idx="2459">
                  <c:v>3.6511244773864706</c:v>
                </c:pt>
                <c:pt idx="2460">
                  <c:v>3.3856832981109601</c:v>
                </c:pt>
                <c:pt idx="2461">
                  <c:v>3.3990049362182591</c:v>
                </c:pt>
                <c:pt idx="2462">
                  <c:v>3.2039620876312203</c:v>
                </c:pt>
                <c:pt idx="2463">
                  <c:v>3.39450907707214</c:v>
                </c:pt>
                <c:pt idx="2464">
                  <c:v>3.5098462104797297</c:v>
                </c:pt>
                <c:pt idx="2465">
                  <c:v>3.4882097244262598</c:v>
                </c:pt>
                <c:pt idx="2466">
                  <c:v>3.4886045455932599</c:v>
                </c:pt>
                <c:pt idx="2467">
                  <c:v>3.2684679031371999</c:v>
                </c:pt>
                <c:pt idx="2468">
                  <c:v>3.3661212921142498</c:v>
                </c:pt>
                <c:pt idx="2469">
                  <c:v>3.7141547203063903</c:v>
                </c:pt>
                <c:pt idx="2470">
                  <c:v>3.6146264076232897</c:v>
                </c:pt>
                <c:pt idx="2471">
                  <c:v>3.3736696243286093</c:v>
                </c:pt>
                <c:pt idx="2472">
                  <c:v>3.5493381023406898</c:v>
                </c:pt>
                <c:pt idx="2473">
                  <c:v>3.8078095912933301</c:v>
                </c:pt>
                <c:pt idx="2474">
                  <c:v>3.4809238910675004</c:v>
                </c:pt>
                <c:pt idx="2475">
                  <c:v>3.6134436130523597</c:v>
                </c:pt>
                <c:pt idx="2476">
                  <c:v>3.5214383602142294</c:v>
                </c:pt>
                <c:pt idx="2477">
                  <c:v>3.6406066417694003</c:v>
                </c:pt>
                <c:pt idx="2478">
                  <c:v>3.84923195838928</c:v>
                </c:pt>
                <c:pt idx="2479">
                  <c:v>3.8677980899810702</c:v>
                </c:pt>
                <c:pt idx="2480">
                  <c:v>3.7161626815795894</c:v>
                </c:pt>
                <c:pt idx="2481">
                  <c:v>3.7191162109375004</c:v>
                </c:pt>
                <c:pt idx="2482">
                  <c:v>3.7230145931243803</c:v>
                </c:pt>
                <c:pt idx="2483">
                  <c:v>3.7188043594360298</c:v>
                </c:pt>
                <c:pt idx="2484">
                  <c:v>3.5869402885436998</c:v>
                </c:pt>
                <c:pt idx="2485">
                  <c:v>3.8346221446990896</c:v>
                </c:pt>
                <c:pt idx="2486">
                  <c:v>3.6851394176483105</c:v>
                </c:pt>
                <c:pt idx="2487">
                  <c:v>3.6657419204711901</c:v>
                </c:pt>
                <c:pt idx="2488">
                  <c:v>3.82348203659057</c:v>
                </c:pt>
                <c:pt idx="2489">
                  <c:v>3.508175134658809</c:v>
                </c:pt>
                <c:pt idx="2490">
                  <c:v>3.7492988109588596</c:v>
                </c:pt>
                <c:pt idx="2491">
                  <c:v>3.2356817722320503</c:v>
                </c:pt>
                <c:pt idx="2492">
                  <c:v>3.40367436408996</c:v>
                </c:pt>
                <c:pt idx="2493">
                  <c:v>3.3024475574493399</c:v>
                </c:pt>
                <c:pt idx="2494">
                  <c:v>3.6600828170776305</c:v>
                </c:pt>
                <c:pt idx="2495">
                  <c:v>3.2480652332305895</c:v>
                </c:pt>
                <c:pt idx="2496">
                  <c:v>3.4226684570312496</c:v>
                </c:pt>
                <c:pt idx="2497">
                  <c:v>3.6084661483764604</c:v>
                </c:pt>
                <c:pt idx="2498">
                  <c:v>3.5371892452239906</c:v>
                </c:pt>
                <c:pt idx="2499">
                  <c:v>3.3650026321411097</c:v>
                </c:pt>
                <c:pt idx="2500">
                  <c:v>3.61663722991943</c:v>
                </c:pt>
                <c:pt idx="2501">
                  <c:v>3.5701642036437895</c:v>
                </c:pt>
                <c:pt idx="2502">
                  <c:v>3.7045698165893506</c:v>
                </c:pt>
                <c:pt idx="2503">
                  <c:v>3.3133463859558097</c:v>
                </c:pt>
                <c:pt idx="2504">
                  <c:v>3.3660552501678396</c:v>
                </c:pt>
                <c:pt idx="2505">
                  <c:v>3.5141689777374201</c:v>
                </c:pt>
                <c:pt idx="2506">
                  <c:v>3.2518165111541695</c:v>
                </c:pt>
                <c:pt idx="2507">
                  <c:v>3.1787717342376705</c:v>
                </c:pt>
                <c:pt idx="2508">
                  <c:v>3.17136526107788</c:v>
                </c:pt>
                <c:pt idx="2509">
                  <c:v>3.0094437599182093</c:v>
                </c:pt>
                <c:pt idx="2510">
                  <c:v>3.0802109241485494</c:v>
                </c:pt>
                <c:pt idx="2511">
                  <c:v>3.4458582401275599</c:v>
                </c:pt>
                <c:pt idx="2512">
                  <c:v>3.3108329772949197</c:v>
                </c:pt>
                <c:pt idx="2513">
                  <c:v>3.4919617176055899</c:v>
                </c:pt>
                <c:pt idx="2514">
                  <c:v>3.469246149063109</c:v>
                </c:pt>
                <c:pt idx="2515">
                  <c:v>3.1765394210815399</c:v>
                </c:pt>
                <c:pt idx="2516">
                  <c:v>3.4805369377136199</c:v>
                </c:pt>
                <c:pt idx="2517">
                  <c:v>3.0620033740997297</c:v>
                </c:pt>
                <c:pt idx="2518">
                  <c:v>3.1829135417938201</c:v>
                </c:pt>
                <c:pt idx="2519">
                  <c:v>3.3888702392578094</c:v>
                </c:pt>
                <c:pt idx="2520">
                  <c:v>3.3869543075561501</c:v>
                </c:pt>
                <c:pt idx="2521">
                  <c:v>3.1615703105926505</c:v>
                </c:pt>
                <c:pt idx="2522">
                  <c:v>3.4729192256927397</c:v>
                </c:pt>
                <c:pt idx="2523">
                  <c:v>3.5984454154968191</c:v>
                </c:pt>
                <c:pt idx="2524">
                  <c:v>3.6143214702606201</c:v>
                </c:pt>
                <c:pt idx="2525">
                  <c:v>3.6439349651336603</c:v>
                </c:pt>
                <c:pt idx="2526">
                  <c:v>3.4120011329650795</c:v>
                </c:pt>
                <c:pt idx="2527">
                  <c:v>3.5298423767089795</c:v>
                </c:pt>
                <c:pt idx="2528">
                  <c:v>3.6898584365844695</c:v>
                </c:pt>
                <c:pt idx="2529">
                  <c:v>3.7938821315765301</c:v>
                </c:pt>
                <c:pt idx="2530">
                  <c:v>3.6143803596496502</c:v>
                </c:pt>
                <c:pt idx="2531">
                  <c:v>3.3466868400573699</c:v>
                </c:pt>
                <c:pt idx="2532">
                  <c:v>3.9354703426361</c:v>
                </c:pt>
                <c:pt idx="2533">
                  <c:v>3.5857894420623704</c:v>
                </c:pt>
                <c:pt idx="2534">
                  <c:v>3.61937403678894</c:v>
                </c:pt>
                <c:pt idx="2535">
                  <c:v>3.4269638061523402</c:v>
                </c:pt>
                <c:pt idx="2536">
                  <c:v>3.90734791755676</c:v>
                </c:pt>
                <c:pt idx="2537">
                  <c:v>3.4348866939544593</c:v>
                </c:pt>
                <c:pt idx="2538">
                  <c:v>3.3103129863738996</c:v>
                </c:pt>
                <c:pt idx="2539">
                  <c:v>3.3492558002471897</c:v>
                </c:pt>
                <c:pt idx="2540">
                  <c:v>3.4474649429321205</c:v>
                </c:pt>
                <c:pt idx="2541">
                  <c:v>3.4896910190582195</c:v>
                </c:pt>
                <c:pt idx="2542">
                  <c:v>3.5587956905364901</c:v>
                </c:pt>
                <c:pt idx="2543">
                  <c:v>3.3298640251159597</c:v>
                </c:pt>
                <c:pt idx="2544">
                  <c:v>3.5337076187133705</c:v>
                </c:pt>
                <c:pt idx="2545">
                  <c:v>3.8678810596466002</c:v>
                </c:pt>
                <c:pt idx="2546">
                  <c:v>3.8662493228912296</c:v>
                </c:pt>
                <c:pt idx="2547">
                  <c:v>3.8869669437408394</c:v>
                </c:pt>
                <c:pt idx="2548">
                  <c:v>3.4632334709167401</c:v>
                </c:pt>
                <c:pt idx="2549">
                  <c:v>3.4805231094360298</c:v>
                </c:pt>
                <c:pt idx="2550">
                  <c:v>3.4052755832672097</c:v>
                </c:pt>
                <c:pt idx="2551">
                  <c:v>3.5264568328857395</c:v>
                </c:pt>
                <c:pt idx="2552">
                  <c:v>3.6932010650634699</c:v>
                </c:pt>
                <c:pt idx="2553">
                  <c:v>3.8024137020111</c:v>
                </c:pt>
                <c:pt idx="2554">
                  <c:v>3.4838311672210605</c:v>
                </c:pt>
                <c:pt idx="2555">
                  <c:v>3.3283741474151602</c:v>
                </c:pt>
                <c:pt idx="2556">
                  <c:v>3.6846780776977499</c:v>
                </c:pt>
                <c:pt idx="2557">
                  <c:v>3.7334227561950604</c:v>
                </c:pt>
                <c:pt idx="2558">
                  <c:v>3.4024484157562189</c:v>
                </c:pt>
                <c:pt idx="2559">
                  <c:v>3.1433742046356206</c:v>
                </c:pt>
                <c:pt idx="2560">
                  <c:v>3.2276711463928205</c:v>
                </c:pt>
                <c:pt idx="2561">
                  <c:v>3.3429877758026105</c:v>
                </c:pt>
                <c:pt idx="2562">
                  <c:v>3.4352321624755797</c:v>
                </c:pt>
                <c:pt idx="2563">
                  <c:v>3.4403703212737997</c:v>
                </c:pt>
                <c:pt idx="2564">
                  <c:v>3.4165015220641997</c:v>
                </c:pt>
                <c:pt idx="2565">
                  <c:v>3.4108130931854195</c:v>
                </c:pt>
                <c:pt idx="2566">
                  <c:v>3.6905777454376207</c:v>
                </c:pt>
                <c:pt idx="2567">
                  <c:v>3.6109232902526802</c:v>
                </c:pt>
                <c:pt idx="2568">
                  <c:v>3.3122358322143497</c:v>
                </c:pt>
                <c:pt idx="2569">
                  <c:v>3.4102296829223602</c:v>
                </c:pt>
                <c:pt idx="2570">
                  <c:v>3.4630503654479905</c:v>
                </c:pt>
                <c:pt idx="2571">
                  <c:v>3.3634998798370299</c:v>
                </c:pt>
                <c:pt idx="2572">
                  <c:v>3.68426442146301</c:v>
                </c:pt>
                <c:pt idx="2573">
                  <c:v>3.2561771869659402</c:v>
                </c:pt>
                <c:pt idx="2574">
                  <c:v>3.5694308280944802</c:v>
                </c:pt>
                <c:pt idx="2575">
                  <c:v>3.5540301799774099</c:v>
                </c:pt>
                <c:pt idx="2576">
                  <c:v>3.2242405414581299</c:v>
                </c:pt>
                <c:pt idx="2577">
                  <c:v>3.3382043838500897</c:v>
                </c:pt>
                <c:pt idx="2578">
                  <c:v>3.4123282432556095</c:v>
                </c:pt>
                <c:pt idx="2579">
                  <c:v>3.2622320652007999</c:v>
                </c:pt>
                <c:pt idx="2580">
                  <c:v>3.5281901359558101</c:v>
                </c:pt>
                <c:pt idx="2581">
                  <c:v>3.3787081241607591</c:v>
                </c:pt>
                <c:pt idx="2582">
                  <c:v>3.3601746559143004</c:v>
                </c:pt>
                <c:pt idx="2583">
                  <c:v>3.8564863204955993</c:v>
                </c:pt>
                <c:pt idx="2584">
                  <c:v>3.6972529888153001</c:v>
                </c:pt>
                <c:pt idx="2585">
                  <c:v>3.4119629859924294</c:v>
                </c:pt>
                <c:pt idx="2586">
                  <c:v>3.2216653823852495</c:v>
                </c:pt>
                <c:pt idx="2587">
                  <c:v>3.2008543014526305</c:v>
                </c:pt>
                <c:pt idx="2588">
                  <c:v>3.6838099956512398</c:v>
                </c:pt>
                <c:pt idx="2589">
                  <c:v>3.5873081684112504</c:v>
                </c:pt>
                <c:pt idx="2590">
                  <c:v>3.3160696029662997</c:v>
                </c:pt>
                <c:pt idx="2591">
                  <c:v>3.4947826862335196</c:v>
                </c:pt>
                <c:pt idx="2592">
                  <c:v>3.5545518398284894</c:v>
                </c:pt>
                <c:pt idx="2593">
                  <c:v>3.22210597991943</c:v>
                </c:pt>
                <c:pt idx="2594">
                  <c:v>3.4800682067871</c:v>
                </c:pt>
                <c:pt idx="2595">
                  <c:v>3.3071663379669105</c:v>
                </c:pt>
                <c:pt idx="2596">
                  <c:v>3.3958539962768493</c:v>
                </c:pt>
                <c:pt idx="2597">
                  <c:v>3.3348350524902295</c:v>
                </c:pt>
                <c:pt idx="2598">
                  <c:v>3.6536350250244101</c:v>
                </c:pt>
                <c:pt idx="2599">
                  <c:v>3.37756919860839</c:v>
                </c:pt>
                <c:pt idx="2600">
                  <c:v>3.0993926525115905</c:v>
                </c:pt>
                <c:pt idx="2601">
                  <c:v>3.2895429134368794</c:v>
                </c:pt>
                <c:pt idx="2602">
                  <c:v>3.1451587677001904</c:v>
                </c:pt>
                <c:pt idx="2603">
                  <c:v>3.3253014087677002</c:v>
                </c:pt>
                <c:pt idx="2604">
                  <c:v>3.4194200038909894</c:v>
                </c:pt>
                <c:pt idx="2605">
                  <c:v>3.4964773654937695</c:v>
                </c:pt>
                <c:pt idx="2606">
                  <c:v>3.3712944984435995</c:v>
                </c:pt>
                <c:pt idx="2607">
                  <c:v>3.1235487461090004</c:v>
                </c:pt>
                <c:pt idx="2608">
                  <c:v>3.4632091522216699</c:v>
                </c:pt>
                <c:pt idx="2609">
                  <c:v>3.1620612144470202</c:v>
                </c:pt>
                <c:pt idx="2610">
                  <c:v>3.1527891159057595</c:v>
                </c:pt>
                <c:pt idx="2611">
                  <c:v>3.2358400821685698</c:v>
                </c:pt>
                <c:pt idx="2612">
                  <c:v>3.3635480403900102</c:v>
                </c:pt>
                <c:pt idx="2613">
                  <c:v>3.5141758918762198</c:v>
                </c:pt>
                <c:pt idx="2614">
                  <c:v>3.3530559539794895</c:v>
                </c:pt>
                <c:pt idx="2615">
                  <c:v>3.1310918331146196</c:v>
                </c:pt>
                <c:pt idx="2616">
                  <c:v>3.2473461627960205</c:v>
                </c:pt>
                <c:pt idx="2617">
                  <c:v>3.3134331703185995</c:v>
                </c:pt>
                <c:pt idx="2618">
                  <c:v>3.3364548683166495</c:v>
                </c:pt>
                <c:pt idx="2619">
                  <c:v>3.2120912075042698</c:v>
                </c:pt>
                <c:pt idx="2620">
                  <c:v>3.25334548950195</c:v>
                </c:pt>
                <c:pt idx="2621">
                  <c:v>3.2823295593261705</c:v>
                </c:pt>
                <c:pt idx="2622">
                  <c:v>3.2434029579162504</c:v>
                </c:pt>
                <c:pt idx="2623">
                  <c:v>3.3301167488098105</c:v>
                </c:pt>
                <c:pt idx="2624">
                  <c:v>3.247760772705071</c:v>
                </c:pt>
                <c:pt idx="2625">
                  <c:v>3.17946052551269</c:v>
                </c:pt>
                <c:pt idx="2626">
                  <c:v>3.297731161117551</c:v>
                </c:pt>
                <c:pt idx="2627">
                  <c:v>3.2345616817474303</c:v>
                </c:pt>
                <c:pt idx="2628">
                  <c:v>3.4071033000946001</c:v>
                </c:pt>
                <c:pt idx="2629">
                  <c:v>3.1526587009429901</c:v>
                </c:pt>
                <c:pt idx="2630">
                  <c:v>3.3726303577422998</c:v>
                </c:pt>
                <c:pt idx="2631">
                  <c:v>3.2509233951568599</c:v>
                </c:pt>
                <c:pt idx="2632">
                  <c:v>3.0851984024047798</c:v>
                </c:pt>
                <c:pt idx="2633">
                  <c:v>3.1676754951476997</c:v>
                </c:pt>
                <c:pt idx="2634">
                  <c:v>3.2650172710418706</c:v>
                </c:pt>
                <c:pt idx="2635">
                  <c:v>3.09402084350585</c:v>
                </c:pt>
                <c:pt idx="2636">
                  <c:v>3.5581328868865905</c:v>
                </c:pt>
                <c:pt idx="2637">
                  <c:v>3.6793997287750204</c:v>
                </c:pt>
                <c:pt idx="2638">
                  <c:v>3.3779280185699401</c:v>
                </c:pt>
                <c:pt idx="2639">
                  <c:v>3.5510256290435693</c:v>
                </c:pt>
                <c:pt idx="2640">
                  <c:v>3.5238184928893999</c:v>
                </c:pt>
                <c:pt idx="2641">
                  <c:v>3.5561957359313898</c:v>
                </c:pt>
                <c:pt idx="2642">
                  <c:v>3.6049327850341699</c:v>
                </c:pt>
                <c:pt idx="2643">
                  <c:v>3.2366385459899898</c:v>
                </c:pt>
                <c:pt idx="2644">
                  <c:v>3.3528637886047297</c:v>
                </c:pt>
                <c:pt idx="2645">
                  <c:v>3.4862313270568799</c:v>
                </c:pt>
                <c:pt idx="2646">
                  <c:v>3.1961143016815106</c:v>
                </c:pt>
                <c:pt idx="2647">
                  <c:v>3.2229456901550195</c:v>
                </c:pt>
                <c:pt idx="2648">
                  <c:v>3.5268812179565403</c:v>
                </c:pt>
                <c:pt idx="2649">
                  <c:v>3.1992845535278298</c:v>
                </c:pt>
                <c:pt idx="2650">
                  <c:v>3.1456732749938894</c:v>
                </c:pt>
                <c:pt idx="2651">
                  <c:v>3.3912503719329798</c:v>
                </c:pt>
                <c:pt idx="2652">
                  <c:v>3.14504718780517</c:v>
                </c:pt>
                <c:pt idx="2653">
                  <c:v>3.0880949497222905</c:v>
                </c:pt>
                <c:pt idx="2654">
                  <c:v>3.19591808319091</c:v>
                </c:pt>
                <c:pt idx="2655">
                  <c:v>3.3888845443725506</c:v>
                </c:pt>
                <c:pt idx="2656">
                  <c:v>3.0268926620483398</c:v>
                </c:pt>
                <c:pt idx="2657">
                  <c:v>3.1660346984863206</c:v>
                </c:pt>
                <c:pt idx="2658">
                  <c:v>3.3244321346282892</c:v>
                </c:pt>
                <c:pt idx="2659">
                  <c:v>3.4029226303100497</c:v>
                </c:pt>
                <c:pt idx="2660">
                  <c:v>3.42341804504394</c:v>
                </c:pt>
                <c:pt idx="2661">
                  <c:v>3.0946135520935001</c:v>
                </c:pt>
                <c:pt idx="2662">
                  <c:v>3.0718464851379297</c:v>
                </c:pt>
                <c:pt idx="2663">
                  <c:v>3.4256329536437891</c:v>
                </c:pt>
                <c:pt idx="2664">
                  <c:v>3.2144527435302694</c:v>
                </c:pt>
                <c:pt idx="2665">
                  <c:v>3.191258430480949</c:v>
                </c:pt>
                <c:pt idx="2666">
                  <c:v>3.3628907203674299</c:v>
                </c:pt>
                <c:pt idx="2667">
                  <c:v>3.3273830413818306</c:v>
                </c:pt>
                <c:pt idx="2668">
                  <c:v>3.3189814090728698</c:v>
                </c:pt>
                <c:pt idx="2669">
                  <c:v>3.1751694679260201</c:v>
                </c:pt>
                <c:pt idx="2670">
                  <c:v>3.2395584583282395</c:v>
                </c:pt>
                <c:pt idx="2671">
                  <c:v>3.52955889701843</c:v>
                </c:pt>
                <c:pt idx="2672">
                  <c:v>3.5540096759796094</c:v>
                </c:pt>
                <c:pt idx="2673">
                  <c:v>3.4984881877899094</c:v>
                </c:pt>
                <c:pt idx="2674">
                  <c:v>3.6544589996337788</c:v>
                </c:pt>
                <c:pt idx="2675">
                  <c:v>3.5457801818847599</c:v>
                </c:pt>
                <c:pt idx="2676">
                  <c:v>3.4777858257293701</c:v>
                </c:pt>
                <c:pt idx="2677">
                  <c:v>3.4286782741546595</c:v>
                </c:pt>
                <c:pt idx="2678">
                  <c:v>3.3635125160217201</c:v>
                </c:pt>
                <c:pt idx="2679">
                  <c:v>3.5716915130615199</c:v>
                </c:pt>
                <c:pt idx="2680">
                  <c:v>3.6128754615783594</c:v>
                </c:pt>
                <c:pt idx="2681">
                  <c:v>3.3626818656921298</c:v>
                </c:pt>
                <c:pt idx="2682">
                  <c:v>3.5218839645385693</c:v>
                </c:pt>
                <c:pt idx="2683">
                  <c:v>3.4930903911590501</c:v>
                </c:pt>
                <c:pt idx="2684">
                  <c:v>3.4452183246612496</c:v>
                </c:pt>
                <c:pt idx="2685">
                  <c:v>3.6591420173644997</c:v>
                </c:pt>
                <c:pt idx="2686">
                  <c:v>3.7801797389984109</c:v>
                </c:pt>
                <c:pt idx="2687">
                  <c:v>3.62395811080932</c:v>
                </c:pt>
                <c:pt idx="2688">
                  <c:v>3.7155349254608101</c:v>
                </c:pt>
                <c:pt idx="2689">
                  <c:v>3.8540222644805895</c:v>
                </c:pt>
                <c:pt idx="2690">
                  <c:v>3.4625492095947195</c:v>
                </c:pt>
                <c:pt idx="2691">
                  <c:v>3.4396626949310289</c:v>
                </c:pt>
                <c:pt idx="2692">
                  <c:v>3.4142053127288792</c:v>
                </c:pt>
                <c:pt idx="2693">
                  <c:v>3.6358871459960902</c:v>
                </c:pt>
                <c:pt idx="2694">
                  <c:v>3.5954759120941095</c:v>
                </c:pt>
                <c:pt idx="2695">
                  <c:v>3.4240486621856596</c:v>
                </c:pt>
                <c:pt idx="2696">
                  <c:v>3.3056323528289702</c:v>
                </c:pt>
                <c:pt idx="2697">
                  <c:v>3.4157676696777295</c:v>
                </c:pt>
                <c:pt idx="2698">
                  <c:v>3.4155423641204794</c:v>
                </c:pt>
                <c:pt idx="2699">
                  <c:v>3.3731799125671298</c:v>
                </c:pt>
                <c:pt idx="2700">
                  <c:v>3.6262114048004102</c:v>
                </c:pt>
                <c:pt idx="2701">
                  <c:v>3.7378447055816602</c:v>
                </c:pt>
                <c:pt idx="2702">
                  <c:v>3.4925675392150795</c:v>
                </c:pt>
                <c:pt idx="2703">
                  <c:v>3.7236530780792201</c:v>
                </c:pt>
                <c:pt idx="2704">
                  <c:v>3.68267798423767</c:v>
                </c:pt>
                <c:pt idx="2705">
                  <c:v>3.6693482398986794</c:v>
                </c:pt>
                <c:pt idx="2706">
                  <c:v>3.3700306415557799</c:v>
                </c:pt>
                <c:pt idx="2707">
                  <c:v>3.6613283157348597</c:v>
                </c:pt>
                <c:pt idx="2708">
                  <c:v>3.5322117805480895</c:v>
                </c:pt>
                <c:pt idx="2709">
                  <c:v>3.6218926906585596</c:v>
                </c:pt>
                <c:pt idx="2710">
                  <c:v>3.5020494461059495</c:v>
                </c:pt>
                <c:pt idx="2711">
                  <c:v>3.7477746009826607</c:v>
                </c:pt>
                <c:pt idx="2712">
                  <c:v>3.6527493000030495</c:v>
                </c:pt>
                <c:pt idx="2713">
                  <c:v>3.6646347045898402</c:v>
                </c:pt>
                <c:pt idx="2714">
                  <c:v>3.6862745285034104</c:v>
                </c:pt>
                <c:pt idx="2715">
                  <c:v>3.5250053405761701</c:v>
                </c:pt>
                <c:pt idx="2716">
                  <c:v>3.8093633651733398</c:v>
                </c:pt>
                <c:pt idx="2717">
                  <c:v>3.9793043136596595</c:v>
                </c:pt>
                <c:pt idx="2718">
                  <c:v>3.7261400222778298</c:v>
                </c:pt>
                <c:pt idx="2719">
                  <c:v>3.8936891555786097</c:v>
                </c:pt>
                <c:pt idx="2720">
                  <c:v>3.65741610527038</c:v>
                </c:pt>
                <c:pt idx="2721">
                  <c:v>3.7498941421508705</c:v>
                </c:pt>
                <c:pt idx="2722">
                  <c:v>3.1671137809753409</c:v>
                </c:pt>
                <c:pt idx="2723">
                  <c:v>3.3684785366058296</c:v>
                </c:pt>
                <c:pt idx="2724">
                  <c:v>3.371057987213129</c:v>
                </c:pt>
                <c:pt idx="2725">
                  <c:v>3.1032733917236301</c:v>
                </c:pt>
                <c:pt idx="2726">
                  <c:v>3.2775743007659903</c:v>
                </c:pt>
                <c:pt idx="2727">
                  <c:v>3.3528649806976296</c:v>
                </c:pt>
                <c:pt idx="2728">
                  <c:v>3.3715662956237695</c:v>
                </c:pt>
                <c:pt idx="2729">
                  <c:v>3.4128732681274401</c:v>
                </c:pt>
                <c:pt idx="2730">
                  <c:v>3.4065749645233101</c:v>
                </c:pt>
                <c:pt idx="2731">
                  <c:v>3.3560917377471902</c:v>
                </c:pt>
                <c:pt idx="2732">
                  <c:v>3.73298168182373</c:v>
                </c:pt>
                <c:pt idx="2733">
                  <c:v>3.2207498550415004</c:v>
                </c:pt>
                <c:pt idx="2734">
                  <c:v>3.4073033332824698</c:v>
                </c:pt>
                <c:pt idx="2735">
                  <c:v>3.4091670513153005</c:v>
                </c:pt>
                <c:pt idx="2736">
                  <c:v>3.2028822898864702</c:v>
                </c:pt>
                <c:pt idx="2737">
                  <c:v>3.6092579364776598</c:v>
                </c:pt>
                <c:pt idx="2738">
                  <c:v>3.5050771236419598</c:v>
                </c:pt>
                <c:pt idx="2739">
                  <c:v>3.5086641311645494</c:v>
                </c:pt>
                <c:pt idx="2740">
                  <c:v>3.692458391189569</c:v>
                </c:pt>
                <c:pt idx="2741">
                  <c:v>3.3339319229125906</c:v>
                </c:pt>
                <c:pt idx="2742">
                  <c:v>3.4618167877197199</c:v>
                </c:pt>
                <c:pt idx="2743">
                  <c:v>3.4013803005218501</c:v>
                </c:pt>
                <c:pt idx="2744">
                  <c:v>3.6246194839477495</c:v>
                </c:pt>
                <c:pt idx="2745">
                  <c:v>3.3849015235900799</c:v>
                </c:pt>
                <c:pt idx="2746">
                  <c:v>3.5441844463348304</c:v>
                </c:pt>
                <c:pt idx="2747">
                  <c:v>3.8614199161529501</c:v>
                </c:pt>
                <c:pt idx="2748">
                  <c:v>3.5831634998321502</c:v>
                </c:pt>
                <c:pt idx="2749">
                  <c:v>3.3259985446929905</c:v>
                </c:pt>
                <c:pt idx="2750">
                  <c:v>3.5346801280975302</c:v>
                </c:pt>
                <c:pt idx="2751">
                  <c:v>3.3554408550262393</c:v>
                </c:pt>
                <c:pt idx="2752">
                  <c:v>3.6166107654571502</c:v>
                </c:pt>
                <c:pt idx="2753">
                  <c:v>3.4886233806610099</c:v>
                </c:pt>
                <c:pt idx="2754">
                  <c:v>3.7543480396270694</c:v>
                </c:pt>
                <c:pt idx="2755">
                  <c:v>3.5845749378204306</c:v>
                </c:pt>
                <c:pt idx="2756">
                  <c:v>3.58010530471801</c:v>
                </c:pt>
                <c:pt idx="2757">
                  <c:v>3.2522499561309797</c:v>
                </c:pt>
                <c:pt idx="2758">
                  <c:v>3.3253042697906401</c:v>
                </c:pt>
                <c:pt idx="2759">
                  <c:v>3.3995881080627397</c:v>
                </c:pt>
                <c:pt idx="2760">
                  <c:v>3.7689607143402104</c:v>
                </c:pt>
                <c:pt idx="2761">
                  <c:v>3.9422254562377894</c:v>
                </c:pt>
                <c:pt idx="2762">
                  <c:v>4.0071473121643004</c:v>
                </c:pt>
                <c:pt idx="2763">
                  <c:v>3.6871299743652299</c:v>
                </c:pt>
                <c:pt idx="2764">
                  <c:v>3.3504936695098793</c:v>
                </c:pt>
                <c:pt idx="2765">
                  <c:v>3.3322887420654199</c:v>
                </c:pt>
                <c:pt idx="2766">
                  <c:v>3.2433879375457706</c:v>
                </c:pt>
                <c:pt idx="2767">
                  <c:v>3.1739616394042898</c:v>
                </c:pt>
                <c:pt idx="2768">
                  <c:v>3.3561494350433292</c:v>
                </c:pt>
                <c:pt idx="2769">
                  <c:v>3.2403182983398402</c:v>
                </c:pt>
                <c:pt idx="2770">
                  <c:v>3.3916246891021697</c:v>
                </c:pt>
                <c:pt idx="2771">
                  <c:v>3.3135454654693595</c:v>
                </c:pt>
                <c:pt idx="2772">
                  <c:v>3.0645151138305597</c:v>
                </c:pt>
                <c:pt idx="2773">
                  <c:v>3.6172749996185294</c:v>
                </c:pt>
                <c:pt idx="2774">
                  <c:v>3.4113054275512593</c:v>
                </c:pt>
                <c:pt idx="2775">
                  <c:v>3.57585525512695</c:v>
                </c:pt>
                <c:pt idx="2776">
                  <c:v>2.9675912857055606</c:v>
                </c:pt>
                <c:pt idx="2777">
                  <c:v>3.2213881015777499</c:v>
                </c:pt>
                <c:pt idx="2778">
                  <c:v>3.5121617317199698</c:v>
                </c:pt>
                <c:pt idx="2779">
                  <c:v>3.2896928787231401</c:v>
                </c:pt>
                <c:pt idx="2780">
                  <c:v>3.1688051223754798</c:v>
                </c:pt>
                <c:pt idx="2781">
                  <c:v>3.5108823776245095</c:v>
                </c:pt>
                <c:pt idx="2782">
                  <c:v>3.6456432342529199</c:v>
                </c:pt>
                <c:pt idx="2783">
                  <c:v>3.7412049770355202</c:v>
                </c:pt>
                <c:pt idx="2784">
                  <c:v>3.7037723064422603</c:v>
                </c:pt>
                <c:pt idx="2785">
                  <c:v>3.3535449504852197</c:v>
                </c:pt>
                <c:pt idx="2786">
                  <c:v>3.3535816669464102</c:v>
                </c:pt>
                <c:pt idx="2787">
                  <c:v>3.4163110256194997</c:v>
                </c:pt>
                <c:pt idx="2788">
                  <c:v>3.64230060577392</c:v>
                </c:pt>
                <c:pt idx="2789">
                  <c:v>3.8812558650970397</c:v>
                </c:pt>
                <c:pt idx="2790">
                  <c:v>3.3712079524993799</c:v>
                </c:pt>
                <c:pt idx="2791">
                  <c:v>3.5782086849212593</c:v>
                </c:pt>
                <c:pt idx="2792">
                  <c:v>3.6190617084503103</c:v>
                </c:pt>
                <c:pt idx="2793">
                  <c:v>3.3689441680908199</c:v>
                </c:pt>
                <c:pt idx="2794">
                  <c:v>3.3515465259551993</c:v>
                </c:pt>
                <c:pt idx="2795">
                  <c:v>3.4262311458587598</c:v>
                </c:pt>
                <c:pt idx="2796">
                  <c:v>3.6241929531097399</c:v>
                </c:pt>
                <c:pt idx="2797">
                  <c:v>3.67489385604858</c:v>
                </c:pt>
                <c:pt idx="2798">
                  <c:v>3.4473874568939205</c:v>
                </c:pt>
                <c:pt idx="2799">
                  <c:v>3.36047959327697</c:v>
                </c:pt>
                <c:pt idx="2800">
                  <c:v>3.44196105003356</c:v>
                </c:pt>
                <c:pt idx="2801">
                  <c:v>3.4568586349487287</c:v>
                </c:pt>
                <c:pt idx="2802">
                  <c:v>3.3320543766021697</c:v>
                </c:pt>
                <c:pt idx="2803">
                  <c:v>3.55349469184875</c:v>
                </c:pt>
                <c:pt idx="2804">
                  <c:v>3.2172892093658398</c:v>
                </c:pt>
                <c:pt idx="2805">
                  <c:v>3.2769238948821999</c:v>
                </c:pt>
                <c:pt idx="2806">
                  <c:v>3.5895707607269207</c:v>
                </c:pt>
                <c:pt idx="2807">
                  <c:v>3.6597039699554399</c:v>
                </c:pt>
                <c:pt idx="2808">
                  <c:v>3.5563299655914302</c:v>
                </c:pt>
                <c:pt idx="2809">
                  <c:v>3.4264602661132795</c:v>
                </c:pt>
                <c:pt idx="2810">
                  <c:v>3.2488496303558296</c:v>
                </c:pt>
                <c:pt idx="2811">
                  <c:v>3.6280646324157702</c:v>
                </c:pt>
                <c:pt idx="2812">
                  <c:v>3.4950740337371795</c:v>
                </c:pt>
                <c:pt idx="2813">
                  <c:v>3.3878173828125004</c:v>
                </c:pt>
                <c:pt idx="2814">
                  <c:v>3.6723985671996999</c:v>
                </c:pt>
                <c:pt idx="2815">
                  <c:v>3.512638330459589</c:v>
                </c:pt>
                <c:pt idx="2816">
                  <c:v>3.1339128017425506</c:v>
                </c:pt>
                <c:pt idx="2817">
                  <c:v>3.3293998241424498</c:v>
                </c:pt>
                <c:pt idx="2818">
                  <c:v>3.1059608459472603</c:v>
                </c:pt>
                <c:pt idx="2819">
                  <c:v>3.2653625011444003</c:v>
                </c:pt>
                <c:pt idx="2820">
                  <c:v>3.2340495586395201</c:v>
                </c:pt>
                <c:pt idx="2821">
                  <c:v>3.0355083942413295</c:v>
                </c:pt>
                <c:pt idx="2822">
                  <c:v>3.2185409069061199</c:v>
                </c:pt>
                <c:pt idx="2823">
                  <c:v>3.1671411991119305</c:v>
                </c:pt>
                <c:pt idx="2824">
                  <c:v>2.9529948234558097</c:v>
                </c:pt>
                <c:pt idx="2825">
                  <c:v>3.2460150718688894</c:v>
                </c:pt>
                <c:pt idx="2826">
                  <c:v>3.3503236770629803</c:v>
                </c:pt>
                <c:pt idx="2827">
                  <c:v>3.30050349235534</c:v>
                </c:pt>
                <c:pt idx="2828">
                  <c:v>3.6706433296203596</c:v>
                </c:pt>
                <c:pt idx="2829">
                  <c:v>3.5941536426544105</c:v>
                </c:pt>
                <c:pt idx="2830">
                  <c:v>3.2532775402069003</c:v>
                </c:pt>
                <c:pt idx="2831">
                  <c:v>3.5216431617736794</c:v>
                </c:pt>
                <c:pt idx="2832">
                  <c:v>3.4449355602264404</c:v>
                </c:pt>
                <c:pt idx="2833">
                  <c:v>3.5211708545684801</c:v>
                </c:pt>
                <c:pt idx="2834">
                  <c:v>3.5359890460968</c:v>
                </c:pt>
                <c:pt idx="2835">
                  <c:v>3.67141437530517</c:v>
                </c:pt>
                <c:pt idx="2836">
                  <c:v>3.7020926475524902</c:v>
                </c:pt>
                <c:pt idx="2837">
                  <c:v>3.6137444972991895</c:v>
                </c:pt>
                <c:pt idx="2838">
                  <c:v>3.4608895778656001</c:v>
                </c:pt>
                <c:pt idx="2839">
                  <c:v>3.573110818862911</c:v>
                </c:pt>
                <c:pt idx="2840">
                  <c:v>3.7726783752441393</c:v>
                </c:pt>
                <c:pt idx="2841">
                  <c:v>3.5628786087036097</c:v>
                </c:pt>
                <c:pt idx="2842">
                  <c:v>3.5102145671844402</c:v>
                </c:pt>
                <c:pt idx="2843">
                  <c:v>3.3953173160552894</c:v>
                </c:pt>
                <c:pt idx="2844">
                  <c:v>3.32821488380432</c:v>
                </c:pt>
                <c:pt idx="2845">
                  <c:v>3.3476657867431596</c:v>
                </c:pt>
                <c:pt idx="2846">
                  <c:v>3.5014388561248695</c:v>
                </c:pt>
                <c:pt idx="2847">
                  <c:v>3.50717997550964</c:v>
                </c:pt>
                <c:pt idx="2848">
                  <c:v>3.6519749164581294</c:v>
                </c:pt>
                <c:pt idx="2849">
                  <c:v>3.6606795787811204</c:v>
                </c:pt>
                <c:pt idx="2850">
                  <c:v>3.2351379394531197</c:v>
                </c:pt>
                <c:pt idx="2851">
                  <c:v>3.17742443084716</c:v>
                </c:pt>
                <c:pt idx="2852">
                  <c:v>3.4434111118316602</c:v>
                </c:pt>
                <c:pt idx="2853">
                  <c:v>3.3546931743621795</c:v>
                </c:pt>
                <c:pt idx="2854">
                  <c:v>3.5664620399474996</c:v>
                </c:pt>
                <c:pt idx="2855">
                  <c:v>3.8065953254699694</c:v>
                </c:pt>
                <c:pt idx="2856">
                  <c:v>3.4775898456573406</c:v>
                </c:pt>
                <c:pt idx="2857">
                  <c:v>3.19665050506591</c:v>
                </c:pt>
                <c:pt idx="2858">
                  <c:v>3.2224447727203303</c:v>
                </c:pt>
                <c:pt idx="2859">
                  <c:v>3.2832500934600799</c:v>
                </c:pt>
                <c:pt idx="2860">
                  <c:v>3.5210537910461399</c:v>
                </c:pt>
                <c:pt idx="2861">
                  <c:v>3.191841125488279</c:v>
                </c:pt>
                <c:pt idx="2862">
                  <c:v>3.2742516994476301</c:v>
                </c:pt>
                <c:pt idx="2863">
                  <c:v>3.2929439544677694</c:v>
                </c:pt>
                <c:pt idx="2864">
                  <c:v>3.411918401718129</c:v>
                </c:pt>
                <c:pt idx="2865">
                  <c:v>3.6198849678039502</c:v>
                </c:pt>
                <c:pt idx="2866">
                  <c:v>3.249704360961911</c:v>
                </c:pt>
                <c:pt idx="2867">
                  <c:v>3.4752149581909104</c:v>
                </c:pt>
                <c:pt idx="2868">
                  <c:v>3.56189966201782</c:v>
                </c:pt>
                <c:pt idx="2869">
                  <c:v>3.5102245807647701</c:v>
                </c:pt>
                <c:pt idx="2870">
                  <c:v>3.5608589649200395</c:v>
                </c:pt>
                <c:pt idx="2871">
                  <c:v>3.2327752113342196</c:v>
                </c:pt>
                <c:pt idx="2872">
                  <c:v>3.5988061428070002</c:v>
                </c:pt>
                <c:pt idx="2873">
                  <c:v>3.2315244674682599</c:v>
                </c:pt>
                <c:pt idx="2874">
                  <c:v>3.09300541877746</c:v>
                </c:pt>
                <c:pt idx="2875">
                  <c:v>3.0324759483337393</c:v>
                </c:pt>
                <c:pt idx="2876">
                  <c:v>3.4256579875945996</c:v>
                </c:pt>
                <c:pt idx="2877">
                  <c:v>3.1787343025207506</c:v>
                </c:pt>
                <c:pt idx="2878">
                  <c:v>3.0634772777557306</c:v>
                </c:pt>
                <c:pt idx="2879">
                  <c:v>2.9235253334045397</c:v>
                </c:pt>
                <c:pt idx="2880">
                  <c:v>3.101748943328849</c:v>
                </c:pt>
                <c:pt idx="2881">
                  <c:v>2.9198391437530495</c:v>
                </c:pt>
                <c:pt idx="2882">
                  <c:v>3.1399292945861799</c:v>
                </c:pt>
                <c:pt idx="2883">
                  <c:v>2.8207275867462105</c:v>
                </c:pt>
                <c:pt idx="2884">
                  <c:v>2.975893974304189</c:v>
                </c:pt>
                <c:pt idx="2885">
                  <c:v>3.0360443592071498</c:v>
                </c:pt>
                <c:pt idx="2886">
                  <c:v>3.1687707901000906</c:v>
                </c:pt>
                <c:pt idx="2887">
                  <c:v>3.4383621215820295</c:v>
                </c:pt>
                <c:pt idx="2888">
                  <c:v>3.3630576133727996</c:v>
                </c:pt>
                <c:pt idx="2889">
                  <c:v>3.6076264381408598</c:v>
                </c:pt>
                <c:pt idx="2890">
                  <c:v>3.4428608417510902</c:v>
                </c:pt>
                <c:pt idx="2891">
                  <c:v>3.4447309970855704</c:v>
                </c:pt>
                <c:pt idx="2892">
                  <c:v>3.5656688213348295</c:v>
                </c:pt>
                <c:pt idx="2893">
                  <c:v>3.7557616233825599</c:v>
                </c:pt>
                <c:pt idx="2894">
                  <c:v>3.5104136466979905</c:v>
                </c:pt>
                <c:pt idx="2895">
                  <c:v>3.2513151168823202</c:v>
                </c:pt>
                <c:pt idx="2896">
                  <c:v>2.9517037868499698</c:v>
                </c:pt>
                <c:pt idx="2897">
                  <c:v>3.5593068599700901</c:v>
                </c:pt>
                <c:pt idx="2898">
                  <c:v>3.2815749645233105</c:v>
                </c:pt>
                <c:pt idx="2899">
                  <c:v>3.4735183715820299</c:v>
                </c:pt>
                <c:pt idx="2900">
                  <c:v>3.2893581390380793</c:v>
                </c:pt>
                <c:pt idx="2901">
                  <c:v>3.1588222980499201</c:v>
                </c:pt>
                <c:pt idx="2902">
                  <c:v>3.358218431472769</c:v>
                </c:pt>
                <c:pt idx="2903">
                  <c:v>3.4276509284973105</c:v>
                </c:pt>
                <c:pt idx="2904">
                  <c:v>3.2649922370910605</c:v>
                </c:pt>
                <c:pt idx="2905">
                  <c:v>3.6491007804870605</c:v>
                </c:pt>
                <c:pt idx="2906">
                  <c:v>3.2051119804382302</c:v>
                </c:pt>
                <c:pt idx="2907">
                  <c:v>3.6081252098083403</c:v>
                </c:pt>
                <c:pt idx="2908">
                  <c:v>3.9802763462066602</c:v>
                </c:pt>
                <c:pt idx="2909">
                  <c:v>3.7477469444274902</c:v>
                </c:pt>
                <c:pt idx="2910">
                  <c:v>3.60696029663085</c:v>
                </c:pt>
                <c:pt idx="2911">
                  <c:v>3.2343871593475306</c:v>
                </c:pt>
                <c:pt idx="2912">
                  <c:v>3.3821103572845401</c:v>
                </c:pt>
                <c:pt idx="2913">
                  <c:v>3.2970547676086404</c:v>
                </c:pt>
                <c:pt idx="2914">
                  <c:v>3.0923628807067796</c:v>
                </c:pt>
                <c:pt idx="2915">
                  <c:v>3.0641512870788499</c:v>
                </c:pt>
                <c:pt idx="2916">
                  <c:v>3.1330504417419403</c:v>
                </c:pt>
                <c:pt idx="2917">
                  <c:v>3.4684410095214799</c:v>
                </c:pt>
                <c:pt idx="2918">
                  <c:v>3.5833878517150808</c:v>
                </c:pt>
                <c:pt idx="2919">
                  <c:v>3.27231240272521</c:v>
                </c:pt>
                <c:pt idx="2920">
                  <c:v>3.2968015670776305</c:v>
                </c:pt>
                <c:pt idx="2921">
                  <c:v>3.0780496597289995</c:v>
                </c:pt>
                <c:pt idx="2922">
                  <c:v>3.2992262840270898</c:v>
                </c:pt>
                <c:pt idx="2923">
                  <c:v>3.4079115390777499</c:v>
                </c:pt>
                <c:pt idx="2924">
                  <c:v>3.228894948959351</c:v>
                </c:pt>
                <c:pt idx="2925">
                  <c:v>3.1949098110198895</c:v>
                </c:pt>
                <c:pt idx="2926">
                  <c:v>3.5057125091552694</c:v>
                </c:pt>
                <c:pt idx="2927">
                  <c:v>3.0986213684082</c:v>
                </c:pt>
                <c:pt idx="2928">
                  <c:v>3.1600599288940399</c:v>
                </c:pt>
                <c:pt idx="2929">
                  <c:v>3.3441240787506104</c:v>
                </c:pt>
                <c:pt idx="2930">
                  <c:v>3.3956375122070299</c:v>
                </c:pt>
                <c:pt idx="2931">
                  <c:v>3.3266117572784402</c:v>
                </c:pt>
                <c:pt idx="2932">
                  <c:v>3.2235698699951105</c:v>
                </c:pt>
                <c:pt idx="2933">
                  <c:v>3.2794837951660099</c:v>
                </c:pt>
                <c:pt idx="2934">
                  <c:v>2.9613473415374703</c:v>
                </c:pt>
                <c:pt idx="2935">
                  <c:v>3.47854304313659</c:v>
                </c:pt>
                <c:pt idx="2936">
                  <c:v>3.5006496906280495</c:v>
                </c:pt>
                <c:pt idx="2937">
                  <c:v>3.4939298629760702</c:v>
                </c:pt>
                <c:pt idx="2938">
                  <c:v>3.208731412887571</c:v>
                </c:pt>
                <c:pt idx="2939">
                  <c:v>3.2996201515197701</c:v>
                </c:pt>
                <c:pt idx="2940">
                  <c:v>3.6016814708709699</c:v>
                </c:pt>
                <c:pt idx="2941">
                  <c:v>3.2850649356841997</c:v>
                </c:pt>
                <c:pt idx="2942">
                  <c:v>3.2184991836547794</c:v>
                </c:pt>
                <c:pt idx="2943">
                  <c:v>2.7508513927459699</c:v>
                </c:pt>
                <c:pt idx="2944">
                  <c:v>3.1913011074066104</c:v>
                </c:pt>
                <c:pt idx="2945">
                  <c:v>2.9878454208373997</c:v>
                </c:pt>
                <c:pt idx="2946">
                  <c:v>2.9914875030517494</c:v>
                </c:pt>
                <c:pt idx="2947">
                  <c:v>3.3130676746368395</c:v>
                </c:pt>
                <c:pt idx="2948">
                  <c:v>3.2139730453491202</c:v>
                </c:pt>
                <c:pt idx="2949">
                  <c:v>3.3199946880340501</c:v>
                </c:pt>
                <c:pt idx="2950">
                  <c:v>3.3202552795410094</c:v>
                </c:pt>
                <c:pt idx="2951">
                  <c:v>3.7291872501373211</c:v>
                </c:pt>
                <c:pt idx="2952">
                  <c:v>3.6744937896728498</c:v>
                </c:pt>
                <c:pt idx="2953">
                  <c:v>3.4795625209808296</c:v>
                </c:pt>
                <c:pt idx="2954">
                  <c:v>3.5233907699584903</c:v>
                </c:pt>
                <c:pt idx="2955">
                  <c:v>3.5926198959350497</c:v>
                </c:pt>
                <c:pt idx="2956">
                  <c:v>3.08388948440551</c:v>
                </c:pt>
                <c:pt idx="2957">
                  <c:v>3.1119000911712598</c:v>
                </c:pt>
                <c:pt idx="2958">
                  <c:v>2.8960702419280997</c:v>
                </c:pt>
                <c:pt idx="2959">
                  <c:v>3.2499024868011399</c:v>
                </c:pt>
                <c:pt idx="2960">
                  <c:v>2.9753539562225302</c:v>
                </c:pt>
                <c:pt idx="2961">
                  <c:v>3.1408860683441104</c:v>
                </c:pt>
                <c:pt idx="2962">
                  <c:v>2.9342372417449902</c:v>
                </c:pt>
                <c:pt idx="2963">
                  <c:v>3.2212755680084202</c:v>
                </c:pt>
                <c:pt idx="2964">
                  <c:v>3.54068398475646</c:v>
                </c:pt>
                <c:pt idx="2965">
                  <c:v>3.2584545612335201</c:v>
                </c:pt>
                <c:pt idx="2966">
                  <c:v>3.16680836677551</c:v>
                </c:pt>
                <c:pt idx="2967">
                  <c:v>3.5633130073547306</c:v>
                </c:pt>
                <c:pt idx="2968">
                  <c:v>3.5561683177947994</c:v>
                </c:pt>
                <c:pt idx="2969">
                  <c:v>3.62146615982055</c:v>
                </c:pt>
                <c:pt idx="2970">
                  <c:v>3.4092032909393302</c:v>
                </c:pt>
                <c:pt idx="2971">
                  <c:v>3.0385513305664</c:v>
                </c:pt>
                <c:pt idx="2972">
                  <c:v>3.2197172641754106</c:v>
                </c:pt>
                <c:pt idx="2973">
                  <c:v>3.3598935604095397</c:v>
                </c:pt>
                <c:pt idx="2974">
                  <c:v>3.31756138801574</c:v>
                </c:pt>
                <c:pt idx="2975">
                  <c:v>3.0490930080413805</c:v>
                </c:pt>
                <c:pt idx="2976">
                  <c:v>3.0298514366149893</c:v>
                </c:pt>
                <c:pt idx="2977">
                  <c:v>3.1224787235259996</c:v>
                </c:pt>
                <c:pt idx="2978">
                  <c:v>3.4809341430664005</c:v>
                </c:pt>
                <c:pt idx="2979">
                  <c:v>3.5054688453674299</c:v>
                </c:pt>
                <c:pt idx="2980">
                  <c:v>3.1315929889678902</c:v>
                </c:pt>
                <c:pt idx="2981">
                  <c:v>3.1649668216705305</c:v>
                </c:pt>
                <c:pt idx="2982">
                  <c:v>3.3190956115722594</c:v>
                </c:pt>
                <c:pt idx="2983">
                  <c:v>3.4072356224060001</c:v>
                </c:pt>
                <c:pt idx="2984">
                  <c:v>3.4013774394988996</c:v>
                </c:pt>
                <c:pt idx="2985">
                  <c:v>3.2413823604583705</c:v>
                </c:pt>
                <c:pt idx="2986">
                  <c:v>3.4275221824645898</c:v>
                </c:pt>
                <c:pt idx="2987">
                  <c:v>3.2793660163879306</c:v>
                </c:pt>
                <c:pt idx="2988">
                  <c:v>3.5373351573944003</c:v>
                </c:pt>
                <c:pt idx="2989">
                  <c:v>3.2371611595153804</c:v>
                </c:pt>
                <c:pt idx="2990">
                  <c:v>3.3429298400878902</c:v>
                </c:pt>
                <c:pt idx="2991">
                  <c:v>3.1419947147369309</c:v>
                </c:pt>
                <c:pt idx="2992">
                  <c:v>3.2111623287200901</c:v>
                </c:pt>
                <c:pt idx="2993">
                  <c:v>3.22846055030822</c:v>
                </c:pt>
                <c:pt idx="2994">
                  <c:v>3.4927749633788996</c:v>
                </c:pt>
                <c:pt idx="2995">
                  <c:v>3.2744185924530003</c:v>
                </c:pt>
                <c:pt idx="2996">
                  <c:v>3.2446336746215803</c:v>
                </c:pt>
                <c:pt idx="2997">
                  <c:v>3.2891907691955509</c:v>
                </c:pt>
                <c:pt idx="2998">
                  <c:v>3.0814917087554909</c:v>
                </c:pt>
                <c:pt idx="2999">
                  <c:v>3.4336919784545898</c:v>
                </c:pt>
                <c:pt idx="3000">
                  <c:v>3.3923563957214298</c:v>
                </c:pt>
                <c:pt idx="3001">
                  <c:v>3.3424320220947195</c:v>
                </c:pt>
                <c:pt idx="3002">
                  <c:v>3.2384262084960906</c:v>
                </c:pt>
                <c:pt idx="3003">
                  <c:v>3.2301995754241899</c:v>
                </c:pt>
                <c:pt idx="3004">
                  <c:v>3.2476682662963805</c:v>
                </c:pt>
                <c:pt idx="3005">
                  <c:v>3.6038646697997998</c:v>
                </c:pt>
                <c:pt idx="3006">
                  <c:v>3.0932157039642294</c:v>
                </c:pt>
                <c:pt idx="3007">
                  <c:v>3.07702112197875</c:v>
                </c:pt>
                <c:pt idx="3008">
                  <c:v>3.1883368492126407</c:v>
                </c:pt>
                <c:pt idx="3009">
                  <c:v>3.1386196613311701</c:v>
                </c:pt>
                <c:pt idx="3010">
                  <c:v>3.2422006130218497</c:v>
                </c:pt>
                <c:pt idx="3011">
                  <c:v>3.0511519908904998</c:v>
                </c:pt>
                <c:pt idx="3012">
                  <c:v>3.4156370162963801</c:v>
                </c:pt>
                <c:pt idx="3013">
                  <c:v>3.3208336830139094</c:v>
                </c:pt>
                <c:pt idx="3014">
                  <c:v>3.0942745208740199</c:v>
                </c:pt>
                <c:pt idx="3015">
                  <c:v>3.4295804500579803</c:v>
                </c:pt>
                <c:pt idx="3016">
                  <c:v>3.5597295761108398</c:v>
                </c:pt>
                <c:pt idx="3017">
                  <c:v>3.6929955482482901</c:v>
                </c:pt>
                <c:pt idx="3018">
                  <c:v>3.4491314888000404</c:v>
                </c:pt>
                <c:pt idx="3019">
                  <c:v>3.4125730991363494</c:v>
                </c:pt>
                <c:pt idx="3020">
                  <c:v>3.3395929336547789</c:v>
                </c:pt>
                <c:pt idx="3021">
                  <c:v>3.18271613121032</c:v>
                </c:pt>
                <c:pt idx="3022">
                  <c:v>3.14054131507873</c:v>
                </c:pt>
                <c:pt idx="3023">
                  <c:v>3.316248178482049</c:v>
                </c:pt>
                <c:pt idx="3024">
                  <c:v>3.2128839492797794</c:v>
                </c:pt>
                <c:pt idx="3025">
                  <c:v>3.1127412319183301</c:v>
                </c:pt>
                <c:pt idx="3026">
                  <c:v>3.48940825462341</c:v>
                </c:pt>
                <c:pt idx="3027">
                  <c:v>3.0484127998351997</c:v>
                </c:pt>
                <c:pt idx="3028">
                  <c:v>3.3262012004852197</c:v>
                </c:pt>
                <c:pt idx="3029">
                  <c:v>3.1587767601013104</c:v>
                </c:pt>
                <c:pt idx="3030">
                  <c:v>3.4932212829589804</c:v>
                </c:pt>
                <c:pt idx="3031">
                  <c:v>3.4072272777557306</c:v>
                </c:pt>
                <c:pt idx="3032">
                  <c:v>2.9845356941223105</c:v>
                </c:pt>
                <c:pt idx="3033">
                  <c:v>3.0224580764770494</c:v>
                </c:pt>
                <c:pt idx="3034">
                  <c:v>3.0894582271575901</c:v>
                </c:pt>
                <c:pt idx="3035">
                  <c:v>2.9720640182495095</c:v>
                </c:pt>
                <c:pt idx="3036">
                  <c:v>3.1763355731964098</c:v>
                </c:pt>
                <c:pt idx="3037">
                  <c:v>3.0242433547973602</c:v>
                </c:pt>
                <c:pt idx="3038">
                  <c:v>3.3395698070526101</c:v>
                </c:pt>
                <c:pt idx="3039">
                  <c:v>3.3447337150573704</c:v>
                </c:pt>
                <c:pt idx="3040">
                  <c:v>3.3689875602722106</c:v>
                </c:pt>
                <c:pt idx="3041">
                  <c:v>2.9923925399780194</c:v>
                </c:pt>
                <c:pt idx="3042">
                  <c:v>2.8604199886321999</c:v>
                </c:pt>
                <c:pt idx="3043">
                  <c:v>3.3598735332488991</c:v>
                </c:pt>
                <c:pt idx="3044">
                  <c:v>3.1357483863830495</c:v>
                </c:pt>
                <c:pt idx="3045">
                  <c:v>3.1392846107482897</c:v>
                </c:pt>
                <c:pt idx="3046">
                  <c:v>3.2415196895599299</c:v>
                </c:pt>
                <c:pt idx="3047">
                  <c:v>3.1564037799835196</c:v>
                </c:pt>
                <c:pt idx="3048">
                  <c:v>3.1253354549407901</c:v>
                </c:pt>
                <c:pt idx="3049">
                  <c:v>3.3054757118225</c:v>
                </c:pt>
                <c:pt idx="3050">
                  <c:v>3.25569295883178</c:v>
                </c:pt>
                <c:pt idx="3051">
                  <c:v>3.2525284290313694</c:v>
                </c:pt>
                <c:pt idx="3052">
                  <c:v>3.1277081966400102</c:v>
                </c:pt>
                <c:pt idx="3053">
                  <c:v>3.3642041683196999</c:v>
                </c:pt>
                <c:pt idx="3054">
                  <c:v>3.2845237255096404</c:v>
                </c:pt>
                <c:pt idx="3055">
                  <c:v>3.4815332889556805</c:v>
                </c:pt>
                <c:pt idx="3056">
                  <c:v>3.2170381546020499</c:v>
                </c:pt>
                <c:pt idx="3057">
                  <c:v>3.3034319877624503</c:v>
                </c:pt>
                <c:pt idx="3058">
                  <c:v>3.2255575656890803</c:v>
                </c:pt>
                <c:pt idx="3059">
                  <c:v>2.9277880191802894</c:v>
                </c:pt>
                <c:pt idx="3060">
                  <c:v>3.1857943534851003</c:v>
                </c:pt>
                <c:pt idx="3061">
                  <c:v>2.9743609428405704</c:v>
                </c:pt>
                <c:pt idx="3062">
                  <c:v>3.0460543632507298</c:v>
                </c:pt>
                <c:pt idx="3063">
                  <c:v>3.10683989524841</c:v>
                </c:pt>
                <c:pt idx="3064">
                  <c:v>3.1545057296752894</c:v>
                </c:pt>
                <c:pt idx="3065">
                  <c:v>3.292422533035269</c:v>
                </c:pt>
                <c:pt idx="3066">
                  <c:v>3.0382039546966495</c:v>
                </c:pt>
                <c:pt idx="3067">
                  <c:v>3.1619453430175701</c:v>
                </c:pt>
                <c:pt idx="3068">
                  <c:v>3.1917831897735494</c:v>
                </c:pt>
                <c:pt idx="3069">
                  <c:v>3.0703656673431294</c:v>
                </c:pt>
                <c:pt idx="3070">
                  <c:v>3.0215873718261705</c:v>
                </c:pt>
                <c:pt idx="3071">
                  <c:v>2.9904911518096902</c:v>
                </c:pt>
                <c:pt idx="3072">
                  <c:v>3.0794572830200098</c:v>
                </c:pt>
                <c:pt idx="3073">
                  <c:v>3.15965604782104</c:v>
                </c:pt>
                <c:pt idx="3074">
                  <c:v>3.2839441299438397</c:v>
                </c:pt>
                <c:pt idx="3075">
                  <c:v>3.2429318428039511</c:v>
                </c:pt>
                <c:pt idx="3076">
                  <c:v>3.4095354080200102</c:v>
                </c:pt>
                <c:pt idx="3077">
                  <c:v>3.5454573631286594</c:v>
                </c:pt>
                <c:pt idx="3078">
                  <c:v>3.424858331680289</c:v>
                </c:pt>
                <c:pt idx="3079">
                  <c:v>3.4528687000274596</c:v>
                </c:pt>
                <c:pt idx="3080">
                  <c:v>3.4807064533233598</c:v>
                </c:pt>
                <c:pt idx="3081">
                  <c:v>3.3556489944457986</c:v>
                </c:pt>
                <c:pt idx="3082">
                  <c:v>3.3841130733489901</c:v>
                </c:pt>
                <c:pt idx="3083">
                  <c:v>3.3309538364410396</c:v>
                </c:pt>
                <c:pt idx="3084">
                  <c:v>3.3941271305084197</c:v>
                </c:pt>
                <c:pt idx="3085">
                  <c:v>3.5371379852294904</c:v>
                </c:pt>
                <c:pt idx="3086">
                  <c:v>3.5637104511260906</c:v>
                </c:pt>
                <c:pt idx="3087">
                  <c:v>3.24194908142089</c:v>
                </c:pt>
                <c:pt idx="3088">
                  <c:v>3.3614792823791495</c:v>
                </c:pt>
                <c:pt idx="3089">
                  <c:v>3.6200089454650799</c:v>
                </c:pt>
                <c:pt idx="3090">
                  <c:v>3.258285999298089</c:v>
                </c:pt>
                <c:pt idx="3091">
                  <c:v>3.3791615962982093</c:v>
                </c:pt>
                <c:pt idx="3092">
                  <c:v>3.4976735115051198</c:v>
                </c:pt>
                <c:pt idx="3093">
                  <c:v>2.94677686691284</c:v>
                </c:pt>
                <c:pt idx="3094">
                  <c:v>2.9963371753692596</c:v>
                </c:pt>
                <c:pt idx="3095">
                  <c:v>3.4319405555725</c:v>
                </c:pt>
                <c:pt idx="3096">
                  <c:v>3.2545387744903502</c:v>
                </c:pt>
                <c:pt idx="3097">
                  <c:v>3.4152982234954794</c:v>
                </c:pt>
                <c:pt idx="3098">
                  <c:v>3.1386265754699698</c:v>
                </c:pt>
                <c:pt idx="3099">
                  <c:v>3.0023283958434996</c:v>
                </c:pt>
                <c:pt idx="3100">
                  <c:v>3.5264978408813406</c:v>
                </c:pt>
                <c:pt idx="3101">
                  <c:v>3.2257833480834903</c:v>
                </c:pt>
                <c:pt idx="3102">
                  <c:v>3.23150587081909</c:v>
                </c:pt>
                <c:pt idx="3103">
                  <c:v>3.2825460433959899</c:v>
                </c:pt>
                <c:pt idx="3104">
                  <c:v>3.3896412849426198</c:v>
                </c:pt>
                <c:pt idx="3105">
                  <c:v>3.5330021381378094</c:v>
                </c:pt>
                <c:pt idx="3106">
                  <c:v>3.4150717258453298</c:v>
                </c:pt>
                <c:pt idx="3107">
                  <c:v>3.1340787410736</c:v>
                </c:pt>
                <c:pt idx="3108">
                  <c:v>3.4613306522369309</c:v>
                </c:pt>
                <c:pt idx="3109">
                  <c:v>3.44548392295837</c:v>
                </c:pt>
                <c:pt idx="3110">
                  <c:v>3.3103859424590998</c:v>
                </c:pt>
                <c:pt idx="3111">
                  <c:v>3.4143280982971098</c:v>
                </c:pt>
                <c:pt idx="3112">
                  <c:v>3.2683994770050004</c:v>
                </c:pt>
                <c:pt idx="3113">
                  <c:v>3.3828532695770197</c:v>
                </c:pt>
                <c:pt idx="3114">
                  <c:v>3.1778821945190394</c:v>
                </c:pt>
                <c:pt idx="3115">
                  <c:v>3.6993057727813703</c:v>
                </c:pt>
                <c:pt idx="3116">
                  <c:v>3.51879382133483</c:v>
                </c:pt>
                <c:pt idx="3117">
                  <c:v>3.6984379291534397</c:v>
                </c:pt>
                <c:pt idx="3118">
                  <c:v>3.5106930732726997</c:v>
                </c:pt>
                <c:pt idx="3119">
                  <c:v>3.47771763801574</c:v>
                </c:pt>
                <c:pt idx="3120">
                  <c:v>3.5685715675354008</c:v>
                </c:pt>
                <c:pt idx="3121">
                  <c:v>3.4333117008209206</c:v>
                </c:pt>
                <c:pt idx="3122">
                  <c:v>3.5462422370910596</c:v>
                </c:pt>
                <c:pt idx="3123">
                  <c:v>3.23606872558593</c:v>
                </c:pt>
                <c:pt idx="3124">
                  <c:v>3.2938694953918395</c:v>
                </c:pt>
                <c:pt idx="3125">
                  <c:v>3.3158588409423797</c:v>
                </c:pt>
                <c:pt idx="3126">
                  <c:v>3.2155532836914</c:v>
                </c:pt>
                <c:pt idx="3127">
                  <c:v>3.4023399353027295</c:v>
                </c:pt>
                <c:pt idx="3128">
                  <c:v>3.0717818737030003</c:v>
                </c:pt>
                <c:pt idx="3129">
                  <c:v>3.1391410827636701</c:v>
                </c:pt>
                <c:pt idx="3130">
                  <c:v>3.3777422904968195</c:v>
                </c:pt>
                <c:pt idx="3131">
                  <c:v>2.9005925655364906</c:v>
                </c:pt>
                <c:pt idx="3132">
                  <c:v>3.3552370071411102</c:v>
                </c:pt>
                <c:pt idx="3133">
                  <c:v>3.0971899032592694</c:v>
                </c:pt>
                <c:pt idx="3134">
                  <c:v>2.8774247169494602</c:v>
                </c:pt>
                <c:pt idx="3135">
                  <c:v>3.06235527992248</c:v>
                </c:pt>
                <c:pt idx="3136">
                  <c:v>3.4862396717071502</c:v>
                </c:pt>
                <c:pt idx="3137">
                  <c:v>3.2704632282257</c:v>
                </c:pt>
                <c:pt idx="3138">
                  <c:v>3.0515267848968501</c:v>
                </c:pt>
                <c:pt idx="3139">
                  <c:v>3.1860859394073398</c:v>
                </c:pt>
                <c:pt idx="3140">
                  <c:v>3.6155760288238494</c:v>
                </c:pt>
                <c:pt idx="3141">
                  <c:v>3.1723775863647399</c:v>
                </c:pt>
                <c:pt idx="3142">
                  <c:v>3.2048811912536599</c:v>
                </c:pt>
                <c:pt idx="3143">
                  <c:v>2.9883797168731601</c:v>
                </c:pt>
                <c:pt idx="3144">
                  <c:v>3.0860142707824703</c:v>
                </c:pt>
                <c:pt idx="3145">
                  <c:v>3.1249723434448198</c:v>
                </c:pt>
                <c:pt idx="3146">
                  <c:v>3.0242016315460201</c:v>
                </c:pt>
                <c:pt idx="3147">
                  <c:v>3.5157167911529505</c:v>
                </c:pt>
                <c:pt idx="3148">
                  <c:v>3.1624271869659402</c:v>
                </c:pt>
                <c:pt idx="3149">
                  <c:v>3.0519943237304599</c:v>
                </c:pt>
                <c:pt idx="3150">
                  <c:v>3.4266684055328289</c:v>
                </c:pt>
                <c:pt idx="3151">
                  <c:v>3.2734239101409899</c:v>
                </c:pt>
                <c:pt idx="3152">
                  <c:v>3.26868247985839</c:v>
                </c:pt>
                <c:pt idx="3153">
                  <c:v>3.5632598400115905</c:v>
                </c:pt>
                <c:pt idx="3154">
                  <c:v>3.6364188194274893</c:v>
                </c:pt>
                <c:pt idx="3155">
                  <c:v>3.6716837882995601</c:v>
                </c:pt>
                <c:pt idx="3156">
                  <c:v>3.2613284587860103</c:v>
                </c:pt>
                <c:pt idx="3157">
                  <c:v>3.2735624313354399</c:v>
                </c:pt>
                <c:pt idx="3158">
                  <c:v>3.1786315441131499</c:v>
                </c:pt>
                <c:pt idx="3159">
                  <c:v>3.5623009204864502</c:v>
                </c:pt>
                <c:pt idx="3160">
                  <c:v>3.4151234626770002</c:v>
                </c:pt>
                <c:pt idx="3161">
                  <c:v>3.4282600879669105</c:v>
                </c:pt>
                <c:pt idx="3162">
                  <c:v>3.3431208133697501</c:v>
                </c:pt>
                <c:pt idx="3163">
                  <c:v>3.3355185985565101</c:v>
                </c:pt>
                <c:pt idx="3164">
                  <c:v>3.1286327838897701</c:v>
                </c:pt>
                <c:pt idx="3165">
                  <c:v>3.1744959354400595</c:v>
                </c:pt>
                <c:pt idx="3166">
                  <c:v>3.3672759532928396</c:v>
                </c:pt>
                <c:pt idx="3167">
                  <c:v>2.8960852622985795</c:v>
                </c:pt>
                <c:pt idx="3168">
                  <c:v>2.9823005199432298</c:v>
                </c:pt>
                <c:pt idx="3169">
                  <c:v>3.1271526813507</c:v>
                </c:pt>
                <c:pt idx="3170">
                  <c:v>3.2525968551635698</c:v>
                </c:pt>
                <c:pt idx="3171">
                  <c:v>3.3152320384979199</c:v>
                </c:pt>
                <c:pt idx="3172">
                  <c:v>3.1119010448455802</c:v>
                </c:pt>
                <c:pt idx="3173">
                  <c:v>3.1673436164855899</c:v>
                </c:pt>
                <c:pt idx="3174">
                  <c:v>3.403618335723869</c:v>
                </c:pt>
                <c:pt idx="3175">
                  <c:v>3.1122767925262398</c:v>
                </c:pt>
                <c:pt idx="3176">
                  <c:v>3.2661528587341304</c:v>
                </c:pt>
                <c:pt idx="3177">
                  <c:v>2.8406398296356197</c:v>
                </c:pt>
                <c:pt idx="3178">
                  <c:v>2.9196000099182089</c:v>
                </c:pt>
                <c:pt idx="3179">
                  <c:v>3.0959701538085898</c:v>
                </c:pt>
                <c:pt idx="3180">
                  <c:v>2.9873359203338596</c:v>
                </c:pt>
                <c:pt idx="3181">
                  <c:v>3.1959717273712105</c:v>
                </c:pt>
                <c:pt idx="3182">
                  <c:v>3.2584776878356898</c:v>
                </c:pt>
                <c:pt idx="3183">
                  <c:v>3.2781004905700599</c:v>
                </c:pt>
                <c:pt idx="3184">
                  <c:v>3.1778113842010498</c:v>
                </c:pt>
                <c:pt idx="3185">
                  <c:v>3.1325643062591495</c:v>
                </c:pt>
                <c:pt idx="3186">
                  <c:v>3.2813315391540505</c:v>
                </c:pt>
                <c:pt idx="3187">
                  <c:v>3.3234438896179199</c:v>
                </c:pt>
                <c:pt idx="3188">
                  <c:v>3.03993439674377</c:v>
                </c:pt>
                <c:pt idx="3189">
                  <c:v>2.9802370071411106</c:v>
                </c:pt>
                <c:pt idx="3190">
                  <c:v>3.1743428707122798</c:v>
                </c:pt>
                <c:pt idx="3191">
                  <c:v>3.2116074562072701</c:v>
                </c:pt>
                <c:pt idx="3192">
                  <c:v>3.2673656940460201</c:v>
                </c:pt>
                <c:pt idx="3193">
                  <c:v>3.3839411735534597</c:v>
                </c:pt>
                <c:pt idx="3194">
                  <c:v>3.315758943557729</c:v>
                </c:pt>
                <c:pt idx="3195">
                  <c:v>3.4905118942260698</c:v>
                </c:pt>
                <c:pt idx="3196">
                  <c:v>2.9708673954009996</c:v>
                </c:pt>
                <c:pt idx="3197">
                  <c:v>3.3296036720275799</c:v>
                </c:pt>
                <c:pt idx="3198">
                  <c:v>3.2099134922027499</c:v>
                </c:pt>
                <c:pt idx="3199">
                  <c:v>3.1386799812316797</c:v>
                </c:pt>
                <c:pt idx="3200">
                  <c:v>3.3479590415954505</c:v>
                </c:pt>
                <c:pt idx="3201">
                  <c:v>3.2461421489715505</c:v>
                </c:pt>
                <c:pt idx="3202">
                  <c:v>3.0513076782226505</c:v>
                </c:pt>
                <c:pt idx="3203">
                  <c:v>2.9795553684234597</c:v>
                </c:pt>
                <c:pt idx="3204">
                  <c:v>3.2453470230102495</c:v>
                </c:pt>
                <c:pt idx="3205">
                  <c:v>3.1793973445892298</c:v>
                </c:pt>
                <c:pt idx="3206">
                  <c:v>3.45277976989746</c:v>
                </c:pt>
                <c:pt idx="3207">
                  <c:v>3.3068287372589094</c:v>
                </c:pt>
                <c:pt idx="3208">
                  <c:v>3.1474652290344198</c:v>
                </c:pt>
                <c:pt idx="3209">
                  <c:v>3.2546215057373002</c:v>
                </c:pt>
                <c:pt idx="3210">
                  <c:v>3.0867521762847896</c:v>
                </c:pt>
                <c:pt idx="3211">
                  <c:v>3.2004616260528498</c:v>
                </c:pt>
                <c:pt idx="3212">
                  <c:v>3.0967476367950395</c:v>
                </c:pt>
                <c:pt idx="3213">
                  <c:v>3.3198337554931596</c:v>
                </c:pt>
                <c:pt idx="3214">
                  <c:v>3.3464815616607599</c:v>
                </c:pt>
                <c:pt idx="3215">
                  <c:v>3.2165234088897701</c:v>
                </c:pt>
                <c:pt idx="3216">
                  <c:v>3.1427240371704106</c:v>
                </c:pt>
                <c:pt idx="3217">
                  <c:v>3.2021398544311506</c:v>
                </c:pt>
                <c:pt idx="3218">
                  <c:v>3.2487602233886701</c:v>
                </c:pt>
                <c:pt idx="3219">
                  <c:v>3.22068047523498</c:v>
                </c:pt>
                <c:pt idx="3220">
                  <c:v>3.1396858692169101</c:v>
                </c:pt>
                <c:pt idx="3221">
                  <c:v>3.1683743000030504</c:v>
                </c:pt>
                <c:pt idx="3222">
                  <c:v>3.1661198139190598</c:v>
                </c:pt>
                <c:pt idx="3223">
                  <c:v>3.3178172111511199</c:v>
                </c:pt>
                <c:pt idx="3224">
                  <c:v>3.0271952152252104</c:v>
                </c:pt>
                <c:pt idx="3225">
                  <c:v>3.1532769203185995</c:v>
                </c:pt>
                <c:pt idx="3226">
                  <c:v>3.2014923095703098</c:v>
                </c:pt>
                <c:pt idx="3227">
                  <c:v>2.892043590545649</c:v>
                </c:pt>
                <c:pt idx="3228">
                  <c:v>3.1168756484985294</c:v>
                </c:pt>
                <c:pt idx="3229">
                  <c:v>3.4606733322143501</c:v>
                </c:pt>
                <c:pt idx="3230">
                  <c:v>3.3303973674774103</c:v>
                </c:pt>
                <c:pt idx="3231">
                  <c:v>3.2393479347228995</c:v>
                </c:pt>
                <c:pt idx="3232">
                  <c:v>3.4613115787506104</c:v>
                </c:pt>
                <c:pt idx="3233">
                  <c:v>3.1546053886413499</c:v>
                </c:pt>
                <c:pt idx="3234">
                  <c:v>3.6539440155029204</c:v>
                </c:pt>
                <c:pt idx="3235">
                  <c:v>3.5356769561767494</c:v>
                </c:pt>
                <c:pt idx="3236">
                  <c:v>3.3614420890808092</c:v>
                </c:pt>
                <c:pt idx="3237">
                  <c:v>3.3222222328185995</c:v>
                </c:pt>
                <c:pt idx="3238">
                  <c:v>3.6080498695373504</c:v>
                </c:pt>
                <c:pt idx="3239">
                  <c:v>3.4321734905242893</c:v>
                </c:pt>
                <c:pt idx="3240">
                  <c:v>3.4244234561920099</c:v>
                </c:pt>
                <c:pt idx="3241">
                  <c:v>3.2149155139922998</c:v>
                </c:pt>
                <c:pt idx="3242">
                  <c:v>3.1902613639831494</c:v>
                </c:pt>
                <c:pt idx="3243">
                  <c:v>3.1773219108581499</c:v>
                </c:pt>
                <c:pt idx="3244">
                  <c:v>2.94713163375854</c:v>
                </c:pt>
                <c:pt idx="3245">
                  <c:v>3.3339209556579505</c:v>
                </c:pt>
                <c:pt idx="3246">
                  <c:v>3.0895378589630109</c:v>
                </c:pt>
                <c:pt idx="3247">
                  <c:v>3.3245978355407702</c:v>
                </c:pt>
                <c:pt idx="3248">
                  <c:v>3.2309951782226505</c:v>
                </c:pt>
                <c:pt idx="3249">
                  <c:v>3.3442397117614706</c:v>
                </c:pt>
                <c:pt idx="3250">
                  <c:v>3.4475727081298801</c:v>
                </c:pt>
                <c:pt idx="3251">
                  <c:v>3.3480234146118097</c:v>
                </c:pt>
                <c:pt idx="3252">
                  <c:v>3.4769155979156396</c:v>
                </c:pt>
                <c:pt idx="3253">
                  <c:v>3.3145365715026802</c:v>
                </c:pt>
                <c:pt idx="3254">
                  <c:v>2.9889342784881503</c:v>
                </c:pt>
                <c:pt idx="3255">
                  <c:v>3.1336522102355895</c:v>
                </c:pt>
                <c:pt idx="3256">
                  <c:v>3.1783587932586594</c:v>
                </c:pt>
                <c:pt idx="3257">
                  <c:v>3.0263795852661102</c:v>
                </c:pt>
                <c:pt idx="3258">
                  <c:v>3.4555349349975502</c:v>
                </c:pt>
                <c:pt idx="3259">
                  <c:v>2.9812920093536297</c:v>
                </c:pt>
                <c:pt idx="3260">
                  <c:v>3.1851794719696001</c:v>
                </c:pt>
                <c:pt idx="3261">
                  <c:v>3.2544896602630597</c:v>
                </c:pt>
                <c:pt idx="3262">
                  <c:v>3.0536160469055105</c:v>
                </c:pt>
                <c:pt idx="3263">
                  <c:v>3.1921577453613206</c:v>
                </c:pt>
                <c:pt idx="3264">
                  <c:v>3.2026741504669105</c:v>
                </c:pt>
                <c:pt idx="3265">
                  <c:v>3.3256921768188392</c:v>
                </c:pt>
                <c:pt idx="3266">
                  <c:v>3.31736707687377</c:v>
                </c:pt>
                <c:pt idx="3267">
                  <c:v>3.3104205131530695</c:v>
                </c:pt>
                <c:pt idx="3268">
                  <c:v>3.1925072669982901</c:v>
                </c:pt>
                <c:pt idx="3269">
                  <c:v>3.3856611251830993</c:v>
                </c:pt>
                <c:pt idx="3270">
                  <c:v>3.5124037265777495</c:v>
                </c:pt>
                <c:pt idx="3271">
                  <c:v>3.0243222713470406</c:v>
                </c:pt>
                <c:pt idx="3272">
                  <c:v>3.0328133106231592</c:v>
                </c:pt>
                <c:pt idx="3273">
                  <c:v>3.3328223228454497</c:v>
                </c:pt>
                <c:pt idx="3274">
                  <c:v>3.5124473571777295</c:v>
                </c:pt>
                <c:pt idx="3275">
                  <c:v>3.5041856765746999</c:v>
                </c:pt>
                <c:pt idx="3276">
                  <c:v>3.8386206626891997</c:v>
                </c:pt>
                <c:pt idx="3277">
                  <c:v>3.5103168487548801</c:v>
                </c:pt>
                <c:pt idx="3278">
                  <c:v>3.2190797328948895</c:v>
                </c:pt>
                <c:pt idx="3279">
                  <c:v>3.4507751464843701</c:v>
                </c:pt>
                <c:pt idx="3280">
                  <c:v>3.4848725795745796</c:v>
                </c:pt>
                <c:pt idx="3281">
                  <c:v>3.2831640243530202</c:v>
                </c:pt>
                <c:pt idx="3282">
                  <c:v>3.2850375175476008</c:v>
                </c:pt>
                <c:pt idx="3283">
                  <c:v>3.1826226711273105</c:v>
                </c:pt>
                <c:pt idx="3284">
                  <c:v>3.1530799865722599</c:v>
                </c:pt>
                <c:pt idx="3285">
                  <c:v>3.2487206459045406</c:v>
                </c:pt>
                <c:pt idx="3286">
                  <c:v>3.2696790695190399</c:v>
                </c:pt>
                <c:pt idx="3287">
                  <c:v>3.0994997024536102</c:v>
                </c:pt>
                <c:pt idx="3288">
                  <c:v>3.4707133769989</c:v>
                </c:pt>
                <c:pt idx="3289">
                  <c:v>3.19563460350036</c:v>
                </c:pt>
                <c:pt idx="3290">
                  <c:v>3.4864861965179399</c:v>
                </c:pt>
                <c:pt idx="3291">
                  <c:v>3.3154113292693994</c:v>
                </c:pt>
                <c:pt idx="3292">
                  <c:v>3.2963311672210605</c:v>
                </c:pt>
                <c:pt idx="3293">
                  <c:v>3.411552190780629</c:v>
                </c:pt>
                <c:pt idx="3294">
                  <c:v>3.2177238464355407</c:v>
                </c:pt>
                <c:pt idx="3295">
                  <c:v>3.5128266811370796</c:v>
                </c:pt>
                <c:pt idx="3296">
                  <c:v>3.2923510074615403</c:v>
                </c:pt>
                <c:pt idx="3297">
                  <c:v>2.9109830856323202</c:v>
                </c:pt>
                <c:pt idx="3298">
                  <c:v>3.1703748703002899</c:v>
                </c:pt>
                <c:pt idx="3299">
                  <c:v>3.2216060161590501</c:v>
                </c:pt>
                <c:pt idx="3300">
                  <c:v>3.49031257629394</c:v>
                </c:pt>
                <c:pt idx="3301">
                  <c:v>3.1966965198516797</c:v>
                </c:pt>
                <c:pt idx="3302">
                  <c:v>3.1080484390258691</c:v>
                </c:pt>
                <c:pt idx="3303">
                  <c:v>3.4454355239868097</c:v>
                </c:pt>
                <c:pt idx="3304">
                  <c:v>3.6506180763244598</c:v>
                </c:pt>
                <c:pt idx="3305">
                  <c:v>3.2840759754180895</c:v>
                </c:pt>
                <c:pt idx="3306">
                  <c:v>3.3946197032928396</c:v>
                </c:pt>
                <c:pt idx="3307">
                  <c:v>3.4050586223602193</c:v>
                </c:pt>
                <c:pt idx="3308">
                  <c:v>3.3446362018585201</c:v>
                </c:pt>
                <c:pt idx="3309">
                  <c:v>3.2209329605102499</c:v>
                </c:pt>
                <c:pt idx="3310">
                  <c:v>3.4278590679168701</c:v>
                </c:pt>
                <c:pt idx="3311">
                  <c:v>3.3160502910613996</c:v>
                </c:pt>
                <c:pt idx="3312">
                  <c:v>3.4027769565582195</c:v>
                </c:pt>
                <c:pt idx="3313">
                  <c:v>3.4556143283843901</c:v>
                </c:pt>
                <c:pt idx="3314">
                  <c:v>3.3586018085479705</c:v>
                </c:pt>
                <c:pt idx="3315">
                  <c:v>3.1589846611022905</c:v>
                </c:pt>
                <c:pt idx="3316">
                  <c:v>2.9915881156921293</c:v>
                </c:pt>
                <c:pt idx="3317">
                  <c:v>3.0794935226440399</c:v>
                </c:pt>
                <c:pt idx="3318">
                  <c:v>3.2970232963562003</c:v>
                </c:pt>
                <c:pt idx="3319">
                  <c:v>3.310859680175779</c:v>
                </c:pt>
                <c:pt idx="3320">
                  <c:v>3.0956504344940092</c:v>
                </c:pt>
                <c:pt idx="3321">
                  <c:v>3.2574503421783403</c:v>
                </c:pt>
                <c:pt idx="3322">
                  <c:v>3.832817316055289</c:v>
                </c:pt>
                <c:pt idx="3323">
                  <c:v>3.4958987236022896</c:v>
                </c:pt>
                <c:pt idx="3324">
                  <c:v>3.53699779510498</c:v>
                </c:pt>
                <c:pt idx="3325">
                  <c:v>3.3675203323364205</c:v>
                </c:pt>
                <c:pt idx="3326">
                  <c:v>3.3099062442779505</c:v>
                </c:pt>
                <c:pt idx="3327">
                  <c:v>3.3081040382385201</c:v>
                </c:pt>
                <c:pt idx="3328">
                  <c:v>3.3124110698699893</c:v>
                </c:pt>
                <c:pt idx="3329">
                  <c:v>3.2169709205627397</c:v>
                </c:pt>
                <c:pt idx="3330">
                  <c:v>3.4976515769958398</c:v>
                </c:pt>
                <c:pt idx="3331">
                  <c:v>3.4399487972259495</c:v>
                </c:pt>
                <c:pt idx="3332">
                  <c:v>3.4398958683013898</c:v>
                </c:pt>
                <c:pt idx="3333">
                  <c:v>3.5828952789306601</c:v>
                </c:pt>
                <c:pt idx="3334">
                  <c:v>3.1931250095367401</c:v>
                </c:pt>
                <c:pt idx="3335">
                  <c:v>3.1849291324615403</c:v>
                </c:pt>
                <c:pt idx="3336">
                  <c:v>3.2627704143524099</c:v>
                </c:pt>
                <c:pt idx="3337">
                  <c:v>3.2320187091827295</c:v>
                </c:pt>
                <c:pt idx="3338">
                  <c:v>3.21306180953979</c:v>
                </c:pt>
                <c:pt idx="3339">
                  <c:v>3.4132869243621795</c:v>
                </c:pt>
                <c:pt idx="3340">
                  <c:v>3.3971641063690101</c:v>
                </c:pt>
                <c:pt idx="3341">
                  <c:v>3.32571053504943</c:v>
                </c:pt>
                <c:pt idx="3342">
                  <c:v>2.99807453155517</c:v>
                </c:pt>
                <c:pt idx="3343">
                  <c:v>3.45372414588928</c:v>
                </c:pt>
                <c:pt idx="3344">
                  <c:v>3.3037075996398895</c:v>
                </c:pt>
                <c:pt idx="3345">
                  <c:v>3.3954484462737988</c:v>
                </c:pt>
                <c:pt idx="3346">
                  <c:v>3.4497940540313703</c:v>
                </c:pt>
                <c:pt idx="3347">
                  <c:v>3.57582306861877</c:v>
                </c:pt>
                <c:pt idx="3348">
                  <c:v>3.4854705333709695</c:v>
                </c:pt>
                <c:pt idx="3349">
                  <c:v>3.4420652389526301</c:v>
                </c:pt>
                <c:pt idx="3350">
                  <c:v>3.5092716217040998</c:v>
                </c:pt>
                <c:pt idx="3351">
                  <c:v>3.2874398231506299</c:v>
                </c:pt>
                <c:pt idx="3352">
                  <c:v>3.2835972309112509</c:v>
                </c:pt>
                <c:pt idx="3353">
                  <c:v>3.4452245235443102</c:v>
                </c:pt>
                <c:pt idx="3354">
                  <c:v>3.1988232135772701</c:v>
                </c:pt>
                <c:pt idx="3355">
                  <c:v>3.2936329841613698</c:v>
                </c:pt>
                <c:pt idx="3356">
                  <c:v>3.2241156101226802</c:v>
                </c:pt>
                <c:pt idx="3357">
                  <c:v>2.9237821102142294</c:v>
                </c:pt>
                <c:pt idx="3358">
                  <c:v>3.4413938522338801</c:v>
                </c:pt>
                <c:pt idx="3359">
                  <c:v>3.2563471794128396</c:v>
                </c:pt>
                <c:pt idx="3360">
                  <c:v>3.4640793800353999</c:v>
                </c:pt>
                <c:pt idx="3361">
                  <c:v>3.1984026432037296</c:v>
                </c:pt>
                <c:pt idx="3362">
                  <c:v>3.350345373153679</c:v>
                </c:pt>
                <c:pt idx="3363">
                  <c:v>3.2008817195892298</c:v>
                </c:pt>
                <c:pt idx="3364">
                  <c:v>3.6265492439270002</c:v>
                </c:pt>
                <c:pt idx="3365">
                  <c:v>3.3637344837188694</c:v>
                </c:pt>
                <c:pt idx="3366">
                  <c:v>3.1808011531829803</c:v>
                </c:pt>
                <c:pt idx="3367">
                  <c:v>3.0885968208312899</c:v>
                </c:pt>
                <c:pt idx="3368">
                  <c:v>3.2232291698455802</c:v>
                </c:pt>
                <c:pt idx="3369">
                  <c:v>3.2585151195526101</c:v>
                </c:pt>
                <c:pt idx="3370">
                  <c:v>3.0859394073486301</c:v>
                </c:pt>
                <c:pt idx="3371">
                  <c:v>3.2473902702331503</c:v>
                </c:pt>
                <c:pt idx="3372">
                  <c:v>3.2281267642974809</c:v>
                </c:pt>
                <c:pt idx="3373">
                  <c:v>3.1165909767150799</c:v>
                </c:pt>
                <c:pt idx="3374">
                  <c:v>3.5386815071105899</c:v>
                </c:pt>
                <c:pt idx="3375">
                  <c:v>3.2680568695068302</c:v>
                </c:pt>
                <c:pt idx="3376">
                  <c:v>3.2989990711212105</c:v>
                </c:pt>
                <c:pt idx="3377">
                  <c:v>3.0491561889648398</c:v>
                </c:pt>
                <c:pt idx="3378">
                  <c:v>3.0300815105438197</c:v>
                </c:pt>
                <c:pt idx="3379">
                  <c:v>3.2926609516143799</c:v>
                </c:pt>
                <c:pt idx="3380">
                  <c:v>3.0471749305725004</c:v>
                </c:pt>
                <c:pt idx="3381">
                  <c:v>3.1957092285156201</c:v>
                </c:pt>
                <c:pt idx="3382">
                  <c:v>3.0164759159088086</c:v>
                </c:pt>
                <c:pt idx="3383">
                  <c:v>3.2392451763152996</c:v>
                </c:pt>
                <c:pt idx="3384">
                  <c:v>3.1434009075164706</c:v>
                </c:pt>
                <c:pt idx="3385">
                  <c:v>3.1102595329284597</c:v>
                </c:pt>
                <c:pt idx="3386">
                  <c:v>3.0284423828125</c:v>
                </c:pt>
                <c:pt idx="3387">
                  <c:v>2.995369195938109</c:v>
                </c:pt>
                <c:pt idx="3388">
                  <c:v>3.1577610969543404</c:v>
                </c:pt>
                <c:pt idx="3389">
                  <c:v>3.1122701168060294</c:v>
                </c:pt>
                <c:pt idx="3390">
                  <c:v>3.373349189758299</c:v>
                </c:pt>
                <c:pt idx="3391">
                  <c:v>3.1927711963653498</c:v>
                </c:pt>
                <c:pt idx="3392">
                  <c:v>3.1472022533416699</c:v>
                </c:pt>
                <c:pt idx="3393">
                  <c:v>3.0848958492278999</c:v>
                </c:pt>
                <c:pt idx="3394">
                  <c:v>3.1017293930053702</c:v>
                </c:pt>
                <c:pt idx="3395">
                  <c:v>3.1938915252685498</c:v>
                </c:pt>
                <c:pt idx="3396">
                  <c:v>3.1633176803588801</c:v>
                </c:pt>
                <c:pt idx="3397">
                  <c:v>3.1581716537475506</c:v>
                </c:pt>
                <c:pt idx="3398">
                  <c:v>3.0857460498809801</c:v>
                </c:pt>
                <c:pt idx="3399">
                  <c:v>3.2465460300445494</c:v>
                </c:pt>
                <c:pt idx="3400">
                  <c:v>3.2419123649597101</c:v>
                </c:pt>
                <c:pt idx="3401">
                  <c:v>3.3609232902526802</c:v>
                </c:pt>
                <c:pt idx="3402">
                  <c:v>3.2593109607696502</c:v>
                </c:pt>
                <c:pt idx="3403">
                  <c:v>2.9533119201660099</c:v>
                </c:pt>
                <c:pt idx="3404">
                  <c:v>3.4151592254638592</c:v>
                </c:pt>
                <c:pt idx="3405">
                  <c:v>3.5068445205688392</c:v>
                </c:pt>
                <c:pt idx="3406">
                  <c:v>3.0493865013122505</c:v>
                </c:pt>
                <c:pt idx="3407">
                  <c:v>3.1469295024871804</c:v>
                </c:pt>
                <c:pt idx="3408">
                  <c:v>3.1025624275207497</c:v>
                </c:pt>
                <c:pt idx="3409">
                  <c:v>3.2503056526184002</c:v>
                </c:pt>
                <c:pt idx="3410">
                  <c:v>3.3236379623413006</c:v>
                </c:pt>
                <c:pt idx="3411">
                  <c:v>3.1934552192687891</c:v>
                </c:pt>
                <c:pt idx="3412">
                  <c:v>3.5299386978149401</c:v>
                </c:pt>
                <c:pt idx="3413">
                  <c:v>3.5536220073699898</c:v>
                </c:pt>
                <c:pt idx="3414">
                  <c:v>3.7821006774902299</c:v>
                </c:pt>
                <c:pt idx="3415">
                  <c:v>3.6849548816680899</c:v>
                </c:pt>
                <c:pt idx="3416">
                  <c:v>3.5317168235778795</c:v>
                </c:pt>
                <c:pt idx="3417">
                  <c:v>3.1577284336089995</c:v>
                </c:pt>
                <c:pt idx="3418">
                  <c:v>3.4252517223358101</c:v>
                </c:pt>
                <c:pt idx="3419">
                  <c:v>3.6988525390624996</c:v>
                </c:pt>
                <c:pt idx="3420">
                  <c:v>3.4287812709808305</c:v>
                </c:pt>
                <c:pt idx="3421">
                  <c:v>3.5206131935119598</c:v>
                </c:pt>
                <c:pt idx="3422">
                  <c:v>3.52994656562805</c:v>
                </c:pt>
                <c:pt idx="3423">
                  <c:v>3.2234070301055899</c:v>
                </c:pt>
                <c:pt idx="3424">
                  <c:v>3.3383822441100999</c:v>
                </c:pt>
                <c:pt idx="3425">
                  <c:v>3.3439431190490696</c:v>
                </c:pt>
                <c:pt idx="3426">
                  <c:v>3.3057413101196196</c:v>
                </c:pt>
                <c:pt idx="3427">
                  <c:v>3.1740348339080797</c:v>
                </c:pt>
                <c:pt idx="3428">
                  <c:v>3.2108819484710605</c:v>
                </c:pt>
                <c:pt idx="3429">
                  <c:v>3.0657589435577295</c:v>
                </c:pt>
                <c:pt idx="3430">
                  <c:v>3.0815069675445499</c:v>
                </c:pt>
                <c:pt idx="3431">
                  <c:v>2.9918196201324396</c:v>
                </c:pt>
                <c:pt idx="3432">
                  <c:v>2.9332294464111301</c:v>
                </c:pt>
                <c:pt idx="3433">
                  <c:v>3.1839778423309313</c:v>
                </c:pt>
                <c:pt idx="3434">
                  <c:v>3.2178189754485995</c:v>
                </c:pt>
                <c:pt idx="3435">
                  <c:v>2.9937038421630802</c:v>
                </c:pt>
                <c:pt idx="3436">
                  <c:v>2.96009302139282</c:v>
                </c:pt>
                <c:pt idx="3437">
                  <c:v>3.0595717430114706</c:v>
                </c:pt>
                <c:pt idx="3438">
                  <c:v>2.8939397335052397</c:v>
                </c:pt>
                <c:pt idx="3439">
                  <c:v>2.9252123832702592</c:v>
                </c:pt>
                <c:pt idx="3440">
                  <c:v>2.9344720840454097</c:v>
                </c:pt>
                <c:pt idx="3441">
                  <c:v>3.0073790550231898</c:v>
                </c:pt>
                <c:pt idx="3442">
                  <c:v>3.0187380313873202</c:v>
                </c:pt>
                <c:pt idx="3443">
                  <c:v>2.8473339080810502</c:v>
                </c:pt>
                <c:pt idx="3444">
                  <c:v>3.1308732032775799</c:v>
                </c:pt>
                <c:pt idx="3445">
                  <c:v>3.2444431781768799</c:v>
                </c:pt>
                <c:pt idx="3446">
                  <c:v>3.230736732482911</c:v>
                </c:pt>
                <c:pt idx="3447">
                  <c:v>3.3598740100860494</c:v>
                </c:pt>
                <c:pt idx="3448">
                  <c:v>3.4538226127624498</c:v>
                </c:pt>
                <c:pt idx="3449">
                  <c:v>3.4964325428009002</c:v>
                </c:pt>
                <c:pt idx="3450">
                  <c:v>3.7265706062316801</c:v>
                </c:pt>
                <c:pt idx="3451">
                  <c:v>3.4373281002044598</c:v>
                </c:pt>
                <c:pt idx="3452">
                  <c:v>3.44815802574157</c:v>
                </c:pt>
                <c:pt idx="3453">
                  <c:v>3.4412093162536594</c:v>
                </c:pt>
                <c:pt idx="3454">
                  <c:v>3.2746233940124498</c:v>
                </c:pt>
                <c:pt idx="3455">
                  <c:v>3.0513231754302894</c:v>
                </c:pt>
                <c:pt idx="3456">
                  <c:v>3.4514210224151598</c:v>
                </c:pt>
                <c:pt idx="3457">
                  <c:v>3.7455277442932102</c:v>
                </c:pt>
                <c:pt idx="3458">
                  <c:v>2.9936592578887895</c:v>
                </c:pt>
                <c:pt idx="3459">
                  <c:v>3.2080209255218501</c:v>
                </c:pt>
                <c:pt idx="3460">
                  <c:v>3.279892683029169</c:v>
                </c:pt>
                <c:pt idx="3461">
                  <c:v>3.30216336250305</c:v>
                </c:pt>
                <c:pt idx="3462">
                  <c:v>3.3773939609527499</c:v>
                </c:pt>
                <c:pt idx="3463">
                  <c:v>3.26725029945373</c:v>
                </c:pt>
                <c:pt idx="3464">
                  <c:v>3.5644378662109308</c:v>
                </c:pt>
                <c:pt idx="3465">
                  <c:v>3.5947647094726505</c:v>
                </c:pt>
                <c:pt idx="3466">
                  <c:v>3.3541200160980198</c:v>
                </c:pt>
                <c:pt idx="3467">
                  <c:v>3.1101434230804395</c:v>
                </c:pt>
                <c:pt idx="3468">
                  <c:v>3.2761571407318102</c:v>
                </c:pt>
                <c:pt idx="3469">
                  <c:v>3.2505338191986</c:v>
                </c:pt>
                <c:pt idx="3470">
                  <c:v>3.0686893463134699</c:v>
                </c:pt>
                <c:pt idx="3471">
                  <c:v>3.3030157089233403</c:v>
                </c:pt>
                <c:pt idx="3472">
                  <c:v>3.3938701152801496</c:v>
                </c:pt>
                <c:pt idx="3473">
                  <c:v>3.58286309242248</c:v>
                </c:pt>
                <c:pt idx="3474">
                  <c:v>3.5463201999664302</c:v>
                </c:pt>
                <c:pt idx="3475">
                  <c:v>3.3591458797454794</c:v>
                </c:pt>
                <c:pt idx="3476">
                  <c:v>3.4600195884704505</c:v>
                </c:pt>
                <c:pt idx="3477">
                  <c:v>3.3168849945068293</c:v>
                </c:pt>
                <c:pt idx="3478">
                  <c:v>3.3197793960571196</c:v>
                </c:pt>
                <c:pt idx="3479">
                  <c:v>3.4064068794250395</c:v>
                </c:pt>
                <c:pt idx="3480">
                  <c:v>3.6830012798309308</c:v>
                </c:pt>
                <c:pt idx="3481">
                  <c:v>3.3567047119140598</c:v>
                </c:pt>
                <c:pt idx="3482">
                  <c:v>3.1839168071746804</c:v>
                </c:pt>
                <c:pt idx="3483">
                  <c:v>3.1838867664337105</c:v>
                </c:pt>
                <c:pt idx="3484">
                  <c:v>2.9148364067077597</c:v>
                </c:pt>
                <c:pt idx="3485">
                  <c:v>2.984322547912591</c:v>
                </c:pt>
                <c:pt idx="3486">
                  <c:v>3.0907719135284397</c:v>
                </c:pt>
                <c:pt idx="3487">
                  <c:v>3.0796759128570494</c:v>
                </c:pt>
                <c:pt idx="3488">
                  <c:v>2.9230310916900604</c:v>
                </c:pt>
                <c:pt idx="3489">
                  <c:v>3.1248610019683802</c:v>
                </c:pt>
                <c:pt idx="3490">
                  <c:v>3.1058032512664706</c:v>
                </c:pt>
                <c:pt idx="3491">
                  <c:v>3.38272833824157</c:v>
                </c:pt>
                <c:pt idx="3492">
                  <c:v>3.2791507244110099</c:v>
                </c:pt>
                <c:pt idx="3493">
                  <c:v>3.3263263702392494</c:v>
                </c:pt>
                <c:pt idx="3494">
                  <c:v>3.2224094867706294</c:v>
                </c:pt>
                <c:pt idx="3495">
                  <c:v>3.3115510940551696</c:v>
                </c:pt>
                <c:pt idx="3496">
                  <c:v>3.0876960754394505</c:v>
                </c:pt>
                <c:pt idx="3497">
                  <c:v>3.2809803485870308</c:v>
                </c:pt>
                <c:pt idx="3498">
                  <c:v>3.2358992099761901</c:v>
                </c:pt>
                <c:pt idx="3499">
                  <c:v>3.3935077190399099</c:v>
                </c:pt>
                <c:pt idx="3500">
                  <c:v>3.2219297885894709</c:v>
                </c:pt>
                <c:pt idx="3501">
                  <c:v>3.2827174663543706</c:v>
                </c:pt>
                <c:pt idx="3502">
                  <c:v>3.2336139678955003</c:v>
                </c:pt>
                <c:pt idx="3503">
                  <c:v>3.3080260753631494</c:v>
                </c:pt>
                <c:pt idx="3504">
                  <c:v>3.5008332729339604</c:v>
                </c:pt>
                <c:pt idx="3505">
                  <c:v>3.3852224349975497</c:v>
                </c:pt>
                <c:pt idx="3506">
                  <c:v>3.2940971851348797</c:v>
                </c:pt>
                <c:pt idx="3507">
                  <c:v>3.3384954929351793</c:v>
                </c:pt>
                <c:pt idx="3508">
                  <c:v>3.1528072357177694</c:v>
                </c:pt>
                <c:pt idx="3509">
                  <c:v>3.0622489452361994</c:v>
                </c:pt>
                <c:pt idx="3510">
                  <c:v>3.3016600608825599</c:v>
                </c:pt>
                <c:pt idx="3511">
                  <c:v>3.2895545959472603</c:v>
                </c:pt>
                <c:pt idx="3512">
                  <c:v>3.5407204627990705</c:v>
                </c:pt>
                <c:pt idx="3513">
                  <c:v>3.3605706691741895</c:v>
                </c:pt>
                <c:pt idx="3514">
                  <c:v>3.3517541885375901</c:v>
                </c:pt>
                <c:pt idx="3515">
                  <c:v>3.4067096710204998</c:v>
                </c:pt>
                <c:pt idx="3516">
                  <c:v>3.1685843467712407</c:v>
                </c:pt>
                <c:pt idx="3517">
                  <c:v>3.1070995330810498</c:v>
                </c:pt>
                <c:pt idx="3518">
                  <c:v>3.1066510677337598</c:v>
                </c:pt>
                <c:pt idx="3519">
                  <c:v>3.3337333202361998</c:v>
                </c:pt>
                <c:pt idx="3520">
                  <c:v>3.4388892650604199</c:v>
                </c:pt>
                <c:pt idx="3521">
                  <c:v>3.496869087219229</c:v>
                </c:pt>
                <c:pt idx="3522">
                  <c:v>3.3833408355712797</c:v>
                </c:pt>
                <c:pt idx="3523">
                  <c:v>3.3915100097656197</c:v>
                </c:pt>
                <c:pt idx="3524">
                  <c:v>3.12520051002502</c:v>
                </c:pt>
                <c:pt idx="3525">
                  <c:v>3.0151484012603698</c:v>
                </c:pt>
                <c:pt idx="3526">
                  <c:v>3.2790644168853702</c:v>
                </c:pt>
                <c:pt idx="3527">
                  <c:v>3.3154599666595392</c:v>
                </c:pt>
                <c:pt idx="3528">
                  <c:v>3.3634004592895494</c:v>
                </c:pt>
                <c:pt idx="3529">
                  <c:v>3.3504395484924303</c:v>
                </c:pt>
                <c:pt idx="3530">
                  <c:v>3.1555523872375399</c:v>
                </c:pt>
                <c:pt idx="3531">
                  <c:v>3.2816598415374703</c:v>
                </c:pt>
                <c:pt idx="3532">
                  <c:v>3.5944590568542396</c:v>
                </c:pt>
                <c:pt idx="3533">
                  <c:v>3.7350544929504301</c:v>
                </c:pt>
                <c:pt idx="3534">
                  <c:v>3.5887200832366899</c:v>
                </c:pt>
                <c:pt idx="3535">
                  <c:v>3.7047140598297106</c:v>
                </c:pt>
                <c:pt idx="3536">
                  <c:v>3.3176674842834393</c:v>
                </c:pt>
                <c:pt idx="3537">
                  <c:v>3.4100518226623504</c:v>
                </c:pt>
                <c:pt idx="3538">
                  <c:v>3.3160178661346396</c:v>
                </c:pt>
                <c:pt idx="3539">
                  <c:v>3.3793189525604199</c:v>
                </c:pt>
                <c:pt idx="3540">
                  <c:v>3.6271009445190403</c:v>
                </c:pt>
                <c:pt idx="3541">
                  <c:v>3.6876513957977202</c:v>
                </c:pt>
                <c:pt idx="3542">
                  <c:v>3.6199784278869598</c:v>
                </c:pt>
                <c:pt idx="3543">
                  <c:v>3.5610692501068102</c:v>
                </c:pt>
                <c:pt idx="3544">
                  <c:v>3.2398285865783598</c:v>
                </c:pt>
                <c:pt idx="3545">
                  <c:v>3.2582774162292396</c:v>
                </c:pt>
                <c:pt idx="3546">
                  <c:v>3.5478765964507999</c:v>
                </c:pt>
                <c:pt idx="3547">
                  <c:v>3.4449763298034597</c:v>
                </c:pt>
                <c:pt idx="3548">
                  <c:v>3.5327751636505096</c:v>
                </c:pt>
                <c:pt idx="3549">
                  <c:v>3.5529468059539697</c:v>
                </c:pt>
                <c:pt idx="3550">
                  <c:v>3.356958389282219</c:v>
                </c:pt>
                <c:pt idx="3551">
                  <c:v>3.1752390861511199</c:v>
                </c:pt>
                <c:pt idx="3552">
                  <c:v>3.2714107036590501</c:v>
                </c:pt>
                <c:pt idx="3553">
                  <c:v>3.5173451900482089</c:v>
                </c:pt>
                <c:pt idx="3554">
                  <c:v>3.5475084781646702</c:v>
                </c:pt>
                <c:pt idx="3555">
                  <c:v>3.5275962352752601</c:v>
                </c:pt>
                <c:pt idx="3556">
                  <c:v>3.4997305870056099</c:v>
                </c:pt>
                <c:pt idx="3557">
                  <c:v>3.6199650764465301</c:v>
                </c:pt>
                <c:pt idx="3558">
                  <c:v>3.3793742656707701</c:v>
                </c:pt>
                <c:pt idx="3559">
                  <c:v>3.2548632621765106</c:v>
                </c:pt>
                <c:pt idx="3560">
                  <c:v>3.4309298992156894</c:v>
                </c:pt>
                <c:pt idx="3561">
                  <c:v>3.32668757438659</c:v>
                </c:pt>
                <c:pt idx="3562">
                  <c:v>3.6763799190521196</c:v>
                </c:pt>
                <c:pt idx="3563">
                  <c:v>3.7685077190399103</c:v>
                </c:pt>
                <c:pt idx="3564">
                  <c:v>3.5505199432372998</c:v>
                </c:pt>
                <c:pt idx="3565">
                  <c:v>3.4402177333831694</c:v>
                </c:pt>
                <c:pt idx="3566">
                  <c:v>3.3047599792480393</c:v>
                </c:pt>
                <c:pt idx="3567">
                  <c:v>3.1545610427856405</c:v>
                </c:pt>
                <c:pt idx="3568">
                  <c:v>3.2370223999023402</c:v>
                </c:pt>
                <c:pt idx="3569">
                  <c:v>3.16880106925964</c:v>
                </c:pt>
                <c:pt idx="3570">
                  <c:v>3.0536484718322696</c:v>
                </c:pt>
                <c:pt idx="3571">
                  <c:v>3.0535869598388596</c:v>
                </c:pt>
                <c:pt idx="3572">
                  <c:v>3.37409448623657</c:v>
                </c:pt>
                <c:pt idx="3573">
                  <c:v>3.2655227184295605</c:v>
                </c:pt>
                <c:pt idx="3574">
                  <c:v>3.2330799102783199</c:v>
                </c:pt>
                <c:pt idx="3575">
                  <c:v>3.3538393974304199</c:v>
                </c:pt>
                <c:pt idx="3576">
                  <c:v>3.0828731060027996</c:v>
                </c:pt>
                <c:pt idx="3577">
                  <c:v>3.2437663078308105</c:v>
                </c:pt>
                <c:pt idx="3578">
                  <c:v>3.3451075553894003</c:v>
                </c:pt>
                <c:pt idx="3579">
                  <c:v>3.2079739570617605</c:v>
                </c:pt>
                <c:pt idx="3580">
                  <c:v>3.1225893497467001</c:v>
                </c:pt>
                <c:pt idx="3581">
                  <c:v>3.0562374591827295</c:v>
                </c:pt>
                <c:pt idx="3582">
                  <c:v>3.3122229576110795</c:v>
                </c:pt>
                <c:pt idx="3583">
                  <c:v>3.2440366744995099</c:v>
                </c:pt>
                <c:pt idx="3584">
                  <c:v>3.53923439979553</c:v>
                </c:pt>
                <c:pt idx="3585">
                  <c:v>3.5502064228057795</c:v>
                </c:pt>
                <c:pt idx="3586">
                  <c:v>3.58937311172485</c:v>
                </c:pt>
                <c:pt idx="3587">
                  <c:v>3.5937542915344203</c:v>
                </c:pt>
                <c:pt idx="3588">
                  <c:v>3.4483101367950399</c:v>
                </c:pt>
                <c:pt idx="3589">
                  <c:v>3.51531457901</c:v>
                </c:pt>
                <c:pt idx="3590">
                  <c:v>3.4838485717773402</c:v>
                </c:pt>
                <c:pt idx="3591">
                  <c:v>3.5084941387176505</c:v>
                </c:pt>
                <c:pt idx="3592">
                  <c:v>3.4190142154693599</c:v>
                </c:pt>
                <c:pt idx="3593">
                  <c:v>3.6950490474700901</c:v>
                </c:pt>
                <c:pt idx="3594">
                  <c:v>3.3920731544494593</c:v>
                </c:pt>
                <c:pt idx="3595">
                  <c:v>3.4306340217590301</c:v>
                </c:pt>
                <c:pt idx="3596">
                  <c:v>3.2254617214202801</c:v>
                </c:pt>
                <c:pt idx="3597">
                  <c:v>3.36429572105407</c:v>
                </c:pt>
                <c:pt idx="3598">
                  <c:v>3.3835492134094198</c:v>
                </c:pt>
                <c:pt idx="3599">
                  <c:v>3.3017086982726997</c:v>
                </c:pt>
                <c:pt idx="3600">
                  <c:v>3.3772101402282697</c:v>
                </c:pt>
                <c:pt idx="3601">
                  <c:v>3.2982838153839098</c:v>
                </c:pt>
                <c:pt idx="3602">
                  <c:v>3.2990019321441597</c:v>
                </c:pt>
                <c:pt idx="3603">
                  <c:v>3.1201465129852202</c:v>
                </c:pt>
                <c:pt idx="3604">
                  <c:v>3.0218708515167201</c:v>
                </c:pt>
                <c:pt idx="3605">
                  <c:v>3.2500326633453298</c:v>
                </c:pt>
                <c:pt idx="3606">
                  <c:v>3.2045583724975506</c:v>
                </c:pt>
                <c:pt idx="3607">
                  <c:v>3.8208327293395894</c:v>
                </c:pt>
                <c:pt idx="3608">
                  <c:v>3.5742809772491397</c:v>
                </c:pt>
                <c:pt idx="3609">
                  <c:v>3.2709007263183505</c:v>
                </c:pt>
                <c:pt idx="3610">
                  <c:v>3.3702690601348793</c:v>
                </c:pt>
                <c:pt idx="3611">
                  <c:v>3.3623304367065399</c:v>
                </c:pt>
                <c:pt idx="3612">
                  <c:v>3.3491299152374201</c:v>
                </c:pt>
                <c:pt idx="3613">
                  <c:v>3.7326254844665496</c:v>
                </c:pt>
                <c:pt idx="3614">
                  <c:v>3.449425935745229</c:v>
                </c:pt>
                <c:pt idx="3615">
                  <c:v>3.4084200859069802</c:v>
                </c:pt>
                <c:pt idx="3616">
                  <c:v>3.4488377571105904</c:v>
                </c:pt>
                <c:pt idx="3617">
                  <c:v>3.5732448101043701</c:v>
                </c:pt>
                <c:pt idx="3618">
                  <c:v>3.6911959648132298</c:v>
                </c:pt>
                <c:pt idx="3619">
                  <c:v>3.3808672428131099</c:v>
                </c:pt>
                <c:pt idx="3620">
                  <c:v>3.5631167888641309</c:v>
                </c:pt>
                <c:pt idx="3621">
                  <c:v>3.4351754188537496</c:v>
                </c:pt>
                <c:pt idx="3622">
                  <c:v>3.4320933818817094</c:v>
                </c:pt>
                <c:pt idx="3623">
                  <c:v>3.5525972843170099</c:v>
                </c:pt>
                <c:pt idx="3624">
                  <c:v>3.9467737674713104</c:v>
                </c:pt>
                <c:pt idx="3625">
                  <c:v>3.6097216606140106</c:v>
                </c:pt>
                <c:pt idx="3626">
                  <c:v>3.6577634811401301</c:v>
                </c:pt>
                <c:pt idx="3627">
                  <c:v>3.71987652778625</c:v>
                </c:pt>
                <c:pt idx="3628">
                  <c:v>3.33411216735839</c:v>
                </c:pt>
                <c:pt idx="3629">
                  <c:v>3.5007352828979408</c:v>
                </c:pt>
                <c:pt idx="3630">
                  <c:v>3.7434599399566597</c:v>
                </c:pt>
                <c:pt idx="3631">
                  <c:v>3.6899485588073704</c:v>
                </c:pt>
                <c:pt idx="3632">
                  <c:v>3.5012950897216695</c:v>
                </c:pt>
                <c:pt idx="3633">
                  <c:v>3.3476166725158598</c:v>
                </c:pt>
                <c:pt idx="3634">
                  <c:v>3.5028624534606889</c:v>
                </c:pt>
                <c:pt idx="3635">
                  <c:v>3.4962887763976997</c:v>
                </c:pt>
                <c:pt idx="3636">
                  <c:v>3.7945804595947199</c:v>
                </c:pt>
                <c:pt idx="3637">
                  <c:v>3.41559839248657</c:v>
                </c:pt>
                <c:pt idx="3638">
                  <c:v>3.2137684822082497</c:v>
                </c:pt>
                <c:pt idx="3639">
                  <c:v>3.2156188488006499</c:v>
                </c:pt>
                <c:pt idx="3640">
                  <c:v>3.3211247920989906</c:v>
                </c:pt>
                <c:pt idx="3641">
                  <c:v>3.2530589103698691</c:v>
                </c:pt>
                <c:pt idx="3642">
                  <c:v>3.1043119430541899</c:v>
                </c:pt>
                <c:pt idx="3643">
                  <c:v>3.1673419475555407</c:v>
                </c:pt>
                <c:pt idx="3644">
                  <c:v>3.2881889343261701</c:v>
                </c:pt>
                <c:pt idx="3645">
                  <c:v>3.1301817893981898</c:v>
                </c:pt>
                <c:pt idx="3646">
                  <c:v>3.2064940929412802</c:v>
                </c:pt>
                <c:pt idx="3647">
                  <c:v>3.3000175952911301</c:v>
                </c:pt>
                <c:pt idx="3648">
                  <c:v>3.2220880985260001</c:v>
                </c:pt>
                <c:pt idx="3649">
                  <c:v>3.285391569137571</c:v>
                </c:pt>
                <c:pt idx="3650">
                  <c:v>2.9686005115509002</c:v>
                </c:pt>
                <c:pt idx="3651">
                  <c:v>3.0662436485290501</c:v>
                </c:pt>
                <c:pt idx="3652">
                  <c:v>3.3944582939147891</c:v>
                </c:pt>
                <c:pt idx="3653">
                  <c:v>3.5244894027709899</c:v>
                </c:pt>
                <c:pt idx="3654">
                  <c:v>3.3116571903228693</c:v>
                </c:pt>
                <c:pt idx="3655">
                  <c:v>3.4566495418548495</c:v>
                </c:pt>
                <c:pt idx="3656">
                  <c:v>3.5320067405700599</c:v>
                </c:pt>
                <c:pt idx="3657">
                  <c:v>3.3280198574066104</c:v>
                </c:pt>
                <c:pt idx="3658">
                  <c:v>3.3987302780151305</c:v>
                </c:pt>
                <c:pt idx="3659">
                  <c:v>3.1896293163299498</c:v>
                </c:pt>
                <c:pt idx="3660">
                  <c:v>3.2274837493896404</c:v>
                </c:pt>
                <c:pt idx="3661">
                  <c:v>3.4244611263275102</c:v>
                </c:pt>
                <c:pt idx="3662">
                  <c:v>3.6358873844146697</c:v>
                </c:pt>
                <c:pt idx="3663">
                  <c:v>3.316114425659169</c:v>
                </c:pt>
                <c:pt idx="3664">
                  <c:v>3.0216181278228698</c:v>
                </c:pt>
                <c:pt idx="3665">
                  <c:v>3.3532080650329501</c:v>
                </c:pt>
                <c:pt idx="3666">
                  <c:v>3.6131780147552397</c:v>
                </c:pt>
                <c:pt idx="3667">
                  <c:v>3.49304866790771</c:v>
                </c:pt>
                <c:pt idx="3668">
                  <c:v>3.565797567367551</c:v>
                </c:pt>
                <c:pt idx="3669">
                  <c:v>3.7126049995422297</c:v>
                </c:pt>
                <c:pt idx="3670">
                  <c:v>3.5343809127807599</c:v>
                </c:pt>
                <c:pt idx="3671">
                  <c:v>3.6104049682617099</c:v>
                </c:pt>
                <c:pt idx="3672">
                  <c:v>3.5322954654693595</c:v>
                </c:pt>
                <c:pt idx="3673">
                  <c:v>3.4181907176971404</c:v>
                </c:pt>
                <c:pt idx="3674">
                  <c:v>3.1075284481048504</c:v>
                </c:pt>
                <c:pt idx="3675">
                  <c:v>3.4551126956939595</c:v>
                </c:pt>
                <c:pt idx="3676">
                  <c:v>3.4185869693756095</c:v>
                </c:pt>
                <c:pt idx="3677">
                  <c:v>3.5556581020355194</c:v>
                </c:pt>
                <c:pt idx="3678">
                  <c:v>3.5465211868286102</c:v>
                </c:pt>
                <c:pt idx="3679">
                  <c:v>3.7230381965637198</c:v>
                </c:pt>
                <c:pt idx="3680">
                  <c:v>3.3202159404754599</c:v>
                </c:pt>
                <c:pt idx="3681">
                  <c:v>3.4039402008056601</c:v>
                </c:pt>
                <c:pt idx="3682">
                  <c:v>3.5592663288116397</c:v>
                </c:pt>
                <c:pt idx="3683">
                  <c:v>3.1244368553161603</c:v>
                </c:pt>
                <c:pt idx="3684">
                  <c:v>3.1484236717224103</c:v>
                </c:pt>
                <c:pt idx="3685">
                  <c:v>3.2989068031311</c:v>
                </c:pt>
                <c:pt idx="3686">
                  <c:v>3.0955026149749694</c:v>
                </c:pt>
                <c:pt idx="3687">
                  <c:v>2.96094417572021</c:v>
                </c:pt>
                <c:pt idx="3688">
                  <c:v>3.0751342773437504</c:v>
                </c:pt>
                <c:pt idx="3689">
                  <c:v>3.26670217514038</c:v>
                </c:pt>
                <c:pt idx="3690">
                  <c:v>3.2924227714538494</c:v>
                </c:pt>
                <c:pt idx="3691">
                  <c:v>3.1344182491302397</c:v>
                </c:pt>
                <c:pt idx="3692">
                  <c:v>3.3042955398559495</c:v>
                </c:pt>
                <c:pt idx="3693">
                  <c:v>3.3165421485900795</c:v>
                </c:pt>
                <c:pt idx="3694">
                  <c:v>3.0857589244842489</c:v>
                </c:pt>
                <c:pt idx="3695">
                  <c:v>3.1316709518432595</c:v>
                </c:pt>
                <c:pt idx="3696">
                  <c:v>3.4027566909789995</c:v>
                </c:pt>
                <c:pt idx="3697">
                  <c:v>3.4323768615722599</c:v>
                </c:pt>
                <c:pt idx="3698">
                  <c:v>3.2639992237091002</c:v>
                </c:pt>
                <c:pt idx="3699">
                  <c:v>3.3273861408233603</c:v>
                </c:pt>
                <c:pt idx="3700">
                  <c:v>4.0040154457092187</c:v>
                </c:pt>
                <c:pt idx="3701">
                  <c:v>3.6159951686859104</c:v>
                </c:pt>
                <c:pt idx="3702">
                  <c:v>3.5732626914977996</c:v>
                </c:pt>
                <c:pt idx="3703">
                  <c:v>3.4081254005432093</c:v>
                </c:pt>
                <c:pt idx="3704">
                  <c:v>3.3721010684967001</c:v>
                </c:pt>
                <c:pt idx="3705">
                  <c:v>3.3796079158782892</c:v>
                </c:pt>
                <c:pt idx="3706">
                  <c:v>3.2154648303985494</c:v>
                </c:pt>
                <c:pt idx="3707">
                  <c:v>3.3520474433898886</c:v>
                </c:pt>
                <c:pt idx="3708">
                  <c:v>3.3327441215515097</c:v>
                </c:pt>
                <c:pt idx="3709">
                  <c:v>3.5576727390289298</c:v>
                </c:pt>
                <c:pt idx="3710">
                  <c:v>3.3198869228362997</c:v>
                </c:pt>
                <c:pt idx="3711">
                  <c:v>3.6989202499389604</c:v>
                </c:pt>
                <c:pt idx="3712">
                  <c:v>3.5239055156707701</c:v>
                </c:pt>
                <c:pt idx="3713">
                  <c:v>3.3811349868774405</c:v>
                </c:pt>
                <c:pt idx="3714">
                  <c:v>3.44662165641784</c:v>
                </c:pt>
                <c:pt idx="3715">
                  <c:v>3.3790047168731596</c:v>
                </c:pt>
                <c:pt idx="3716">
                  <c:v>3.2223222255706698</c:v>
                </c:pt>
                <c:pt idx="3717">
                  <c:v>3.0709557533264098</c:v>
                </c:pt>
                <c:pt idx="3718">
                  <c:v>3.1763381958007795</c:v>
                </c:pt>
                <c:pt idx="3719">
                  <c:v>3.3188714981079102</c:v>
                </c:pt>
                <c:pt idx="3720">
                  <c:v>3.2039918899536106</c:v>
                </c:pt>
                <c:pt idx="3721">
                  <c:v>3.1836068630218501</c:v>
                </c:pt>
                <c:pt idx="3722">
                  <c:v>3.2992887496948198</c:v>
                </c:pt>
                <c:pt idx="3723">
                  <c:v>3.4350194931030189</c:v>
                </c:pt>
                <c:pt idx="3724">
                  <c:v>3.2543551921844398</c:v>
                </c:pt>
                <c:pt idx="3725">
                  <c:v>3.4065077304839999</c:v>
                </c:pt>
                <c:pt idx="3726">
                  <c:v>3.3217549324035596</c:v>
                </c:pt>
                <c:pt idx="3727">
                  <c:v>3.5871212482452308</c:v>
                </c:pt>
                <c:pt idx="3728">
                  <c:v>3.40571737289428</c:v>
                </c:pt>
                <c:pt idx="3729">
                  <c:v>3.5783519744872998</c:v>
                </c:pt>
                <c:pt idx="3730">
                  <c:v>3.3141465187072701</c:v>
                </c:pt>
                <c:pt idx="3731">
                  <c:v>3.4584083557128897</c:v>
                </c:pt>
                <c:pt idx="3732">
                  <c:v>3.5534296035766597</c:v>
                </c:pt>
                <c:pt idx="3733">
                  <c:v>3.6017951965331996</c:v>
                </c:pt>
                <c:pt idx="3734">
                  <c:v>3.5130524635314897</c:v>
                </c:pt>
                <c:pt idx="3735">
                  <c:v>3.2865457534789999</c:v>
                </c:pt>
                <c:pt idx="3736">
                  <c:v>3.1452715396881095</c:v>
                </c:pt>
                <c:pt idx="3737">
                  <c:v>3.17273998260498</c:v>
                </c:pt>
                <c:pt idx="3738">
                  <c:v>3.41795754432678</c:v>
                </c:pt>
                <c:pt idx="3739">
                  <c:v>3.6309843063354403</c:v>
                </c:pt>
                <c:pt idx="3740">
                  <c:v>3.55061507225036</c:v>
                </c:pt>
                <c:pt idx="3741">
                  <c:v>3.7487697601318306</c:v>
                </c:pt>
                <c:pt idx="3742">
                  <c:v>3.8174464702606192</c:v>
                </c:pt>
                <c:pt idx="3743">
                  <c:v>3.8566710948943994</c:v>
                </c:pt>
                <c:pt idx="3744">
                  <c:v>3.84275126457214</c:v>
                </c:pt>
                <c:pt idx="3745">
                  <c:v>3.55250644683837</c:v>
                </c:pt>
                <c:pt idx="3746">
                  <c:v>3.4455034732818595</c:v>
                </c:pt>
                <c:pt idx="3747">
                  <c:v>3.3464043140411297</c:v>
                </c:pt>
                <c:pt idx="3748">
                  <c:v>3.5520501136779696</c:v>
                </c:pt>
                <c:pt idx="3749">
                  <c:v>3.3166224956512389</c:v>
                </c:pt>
                <c:pt idx="3750">
                  <c:v>3.5271468162536599</c:v>
                </c:pt>
                <c:pt idx="3751">
                  <c:v>3.5345742702484104</c:v>
                </c:pt>
                <c:pt idx="3752">
                  <c:v>3.5763509273528995</c:v>
                </c:pt>
                <c:pt idx="3753">
                  <c:v>3.3501353263854901</c:v>
                </c:pt>
                <c:pt idx="3754">
                  <c:v>3.32628893852233</c:v>
                </c:pt>
                <c:pt idx="3755">
                  <c:v>3.4074747562408403</c:v>
                </c:pt>
                <c:pt idx="3756">
                  <c:v>3.6051549911499001</c:v>
                </c:pt>
                <c:pt idx="3757">
                  <c:v>3.6009485721588095</c:v>
                </c:pt>
                <c:pt idx="3758">
                  <c:v>3.6658277511596604</c:v>
                </c:pt>
                <c:pt idx="3759">
                  <c:v>3.6261243820190403</c:v>
                </c:pt>
                <c:pt idx="3760">
                  <c:v>4.1146793365478489</c:v>
                </c:pt>
                <c:pt idx="3761">
                  <c:v>3.9840774536132795</c:v>
                </c:pt>
                <c:pt idx="3762">
                  <c:v>3.7628881931304896</c:v>
                </c:pt>
                <c:pt idx="3763">
                  <c:v>3.8230445384979204</c:v>
                </c:pt>
                <c:pt idx="3764">
                  <c:v>3.6323766708374001</c:v>
                </c:pt>
                <c:pt idx="3765">
                  <c:v>3.5084235668182302</c:v>
                </c:pt>
                <c:pt idx="3766">
                  <c:v>3.3284313678741402</c:v>
                </c:pt>
                <c:pt idx="3767">
                  <c:v>3.4960880279540993</c:v>
                </c:pt>
                <c:pt idx="3768">
                  <c:v>3.5901048183441104</c:v>
                </c:pt>
                <c:pt idx="3769">
                  <c:v>3.4492340087890603</c:v>
                </c:pt>
                <c:pt idx="3770">
                  <c:v>3.5664818286895699</c:v>
                </c:pt>
                <c:pt idx="3771">
                  <c:v>3.4875395298004106</c:v>
                </c:pt>
                <c:pt idx="3772">
                  <c:v>3.5422956943511896</c:v>
                </c:pt>
                <c:pt idx="3773">
                  <c:v>3.5671346187591504</c:v>
                </c:pt>
                <c:pt idx="3774">
                  <c:v>3.5584962368011399</c:v>
                </c:pt>
                <c:pt idx="3775">
                  <c:v>3.4106104373931792</c:v>
                </c:pt>
                <c:pt idx="3776">
                  <c:v>3.2294418811797998</c:v>
                </c:pt>
                <c:pt idx="3777">
                  <c:v>3.6290102005004803</c:v>
                </c:pt>
                <c:pt idx="3778">
                  <c:v>3.5002875328063903</c:v>
                </c:pt>
                <c:pt idx="3779">
                  <c:v>3.1723220348358097</c:v>
                </c:pt>
                <c:pt idx="3780">
                  <c:v>3.2725579738616895</c:v>
                </c:pt>
                <c:pt idx="3781">
                  <c:v>3.2417142391204803</c:v>
                </c:pt>
                <c:pt idx="3782">
                  <c:v>3.4680471420287997</c:v>
                </c:pt>
                <c:pt idx="3783">
                  <c:v>3.4490506649017294</c:v>
                </c:pt>
                <c:pt idx="3784">
                  <c:v>3.5485227108001705</c:v>
                </c:pt>
                <c:pt idx="3785">
                  <c:v>3.4711070060729905</c:v>
                </c:pt>
                <c:pt idx="3786">
                  <c:v>3.5039565563201904</c:v>
                </c:pt>
                <c:pt idx="3787">
                  <c:v>3.3802416324615399</c:v>
                </c:pt>
                <c:pt idx="3788">
                  <c:v>3.2938261032104399</c:v>
                </c:pt>
                <c:pt idx="3789">
                  <c:v>3.1814916133880597</c:v>
                </c:pt>
                <c:pt idx="3790">
                  <c:v>3.2963228225707999</c:v>
                </c:pt>
                <c:pt idx="3791">
                  <c:v>3.1336302757263104</c:v>
                </c:pt>
                <c:pt idx="3792">
                  <c:v>3.27377009391784</c:v>
                </c:pt>
                <c:pt idx="3793">
                  <c:v>3.1917757987976003</c:v>
                </c:pt>
                <c:pt idx="3794">
                  <c:v>3.4667265415191602</c:v>
                </c:pt>
                <c:pt idx="3795">
                  <c:v>3.5575883388519203</c:v>
                </c:pt>
                <c:pt idx="3796">
                  <c:v>3.8600769042968697</c:v>
                </c:pt>
                <c:pt idx="3797">
                  <c:v>3.8960993289947496</c:v>
                </c:pt>
                <c:pt idx="3798">
                  <c:v>3.6316471099853493</c:v>
                </c:pt>
                <c:pt idx="3799">
                  <c:v>3.5161004066467196</c:v>
                </c:pt>
                <c:pt idx="3800">
                  <c:v>3.3356556892394988</c:v>
                </c:pt>
                <c:pt idx="3801">
                  <c:v>3.2503201961517298</c:v>
                </c:pt>
                <c:pt idx="3802">
                  <c:v>3.1176710128784104</c:v>
                </c:pt>
                <c:pt idx="3803">
                  <c:v>3.2518947124481201</c:v>
                </c:pt>
                <c:pt idx="3804">
                  <c:v>3.4292910099029505</c:v>
                </c:pt>
                <c:pt idx="3805">
                  <c:v>3.5427234172821001</c:v>
                </c:pt>
                <c:pt idx="3806">
                  <c:v>3.5281395912170406</c:v>
                </c:pt>
                <c:pt idx="3807">
                  <c:v>3.5308344364166198</c:v>
                </c:pt>
                <c:pt idx="3808">
                  <c:v>3.5199599266052193</c:v>
                </c:pt>
                <c:pt idx="3809">
                  <c:v>3.5377118587493808</c:v>
                </c:pt>
                <c:pt idx="3810">
                  <c:v>3.1781508922576904</c:v>
                </c:pt>
                <c:pt idx="3811">
                  <c:v>3.4444262981414706</c:v>
                </c:pt>
                <c:pt idx="3812">
                  <c:v>3.4303319454193106</c:v>
                </c:pt>
                <c:pt idx="3813">
                  <c:v>3.36859726905822</c:v>
                </c:pt>
                <c:pt idx="3814">
                  <c:v>3.5487513542175204</c:v>
                </c:pt>
                <c:pt idx="3815">
                  <c:v>3.5242938995361301</c:v>
                </c:pt>
                <c:pt idx="3816">
                  <c:v>3.4713180065154998</c:v>
                </c:pt>
                <c:pt idx="3817">
                  <c:v>3.5568294525146396</c:v>
                </c:pt>
                <c:pt idx="3818">
                  <c:v>3.5957944393157897</c:v>
                </c:pt>
                <c:pt idx="3819">
                  <c:v>3.5161225795745796</c:v>
                </c:pt>
                <c:pt idx="3820">
                  <c:v>3.57830309867858</c:v>
                </c:pt>
                <c:pt idx="3821">
                  <c:v>3.3475604057311998</c:v>
                </c:pt>
                <c:pt idx="3822">
                  <c:v>3.3764026165008492</c:v>
                </c:pt>
                <c:pt idx="3823">
                  <c:v>3.5762970447540199</c:v>
                </c:pt>
                <c:pt idx="3824">
                  <c:v>3.4303085803985494</c:v>
                </c:pt>
                <c:pt idx="3825">
                  <c:v>3.6327941417694003</c:v>
                </c:pt>
                <c:pt idx="3826">
                  <c:v>3.7245049476623513</c:v>
                </c:pt>
                <c:pt idx="3827">
                  <c:v>3.47500228881835</c:v>
                </c:pt>
                <c:pt idx="3828">
                  <c:v>3.2727878093719402</c:v>
                </c:pt>
                <c:pt idx="3829">
                  <c:v>3.29641413688659</c:v>
                </c:pt>
                <c:pt idx="3830">
                  <c:v>3.5246272087097106</c:v>
                </c:pt>
                <c:pt idx="3831">
                  <c:v>3.4155476093292192</c:v>
                </c:pt>
                <c:pt idx="3832">
                  <c:v>3.1046464443206694</c:v>
                </c:pt>
                <c:pt idx="3833">
                  <c:v>3.21825742721557</c:v>
                </c:pt>
                <c:pt idx="3834">
                  <c:v>3.1802487373351997</c:v>
                </c:pt>
                <c:pt idx="3835">
                  <c:v>3.0630791187286301</c:v>
                </c:pt>
                <c:pt idx="3836">
                  <c:v>3.3555040359496995</c:v>
                </c:pt>
                <c:pt idx="3837">
                  <c:v>3.3130681514739897</c:v>
                </c:pt>
                <c:pt idx="3838">
                  <c:v>3.5067629814147896</c:v>
                </c:pt>
                <c:pt idx="3839">
                  <c:v>3.6145455837249694</c:v>
                </c:pt>
                <c:pt idx="3840">
                  <c:v>3.5223424434661794</c:v>
                </c:pt>
                <c:pt idx="3841">
                  <c:v>3.4886984825134197</c:v>
                </c:pt>
                <c:pt idx="3842">
                  <c:v>3.3622720241546591</c:v>
                </c:pt>
                <c:pt idx="3843">
                  <c:v>3.48015141487121</c:v>
                </c:pt>
                <c:pt idx="3844">
                  <c:v>3.3710119724273602</c:v>
                </c:pt>
                <c:pt idx="3845">
                  <c:v>3.1973042488098109</c:v>
                </c:pt>
                <c:pt idx="3846">
                  <c:v>3.3942008018493599</c:v>
                </c:pt>
                <c:pt idx="3847">
                  <c:v>3.5066218376159601</c:v>
                </c:pt>
                <c:pt idx="3848">
                  <c:v>3.2074470520019509</c:v>
                </c:pt>
                <c:pt idx="3849">
                  <c:v>3.38932800292968</c:v>
                </c:pt>
                <c:pt idx="3850">
                  <c:v>3.4933607578277504</c:v>
                </c:pt>
                <c:pt idx="3851">
                  <c:v>3.0751717090606601</c:v>
                </c:pt>
                <c:pt idx="3852">
                  <c:v>3.5626118183135902</c:v>
                </c:pt>
                <c:pt idx="3853">
                  <c:v>3.49842929840087</c:v>
                </c:pt>
                <c:pt idx="3854">
                  <c:v>3.4270641803741397</c:v>
                </c:pt>
                <c:pt idx="3855">
                  <c:v>3.7807629108428902</c:v>
                </c:pt>
                <c:pt idx="3856">
                  <c:v>3.6396343708038295</c:v>
                </c:pt>
                <c:pt idx="3857">
                  <c:v>3.6615066528320304</c:v>
                </c:pt>
                <c:pt idx="3858">
                  <c:v>3.6722435951232892</c:v>
                </c:pt>
                <c:pt idx="3859">
                  <c:v>3.5911118984222403</c:v>
                </c:pt>
                <c:pt idx="3860">
                  <c:v>3.4564535617828294</c:v>
                </c:pt>
                <c:pt idx="3861">
                  <c:v>3.6177296638488694</c:v>
                </c:pt>
                <c:pt idx="3862">
                  <c:v>3.6701018810272203</c:v>
                </c:pt>
                <c:pt idx="3863">
                  <c:v>3.92081546783447</c:v>
                </c:pt>
                <c:pt idx="3864">
                  <c:v>3.8490192890167196</c:v>
                </c:pt>
                <c:pt idx="3865">
                  <c:v>3.5874960422515807</c:v>
                </c:pt>
                <c:pt idx="3866">
                  <c:v>3.7404313087463308</c:v>
                </c:pt>
                <c:pt idx="3867">
                  <c:v>3.858050584793089</c:v>
                </c:pt>
                <c:pt idx="3868">
                  <c:v>3.5913095474243106</c:v>
                </c:pt>
                <c:pt idx="3869">
                  <c:v>3.6821601390838592</c:v>
                </c:pt>
                <c:pt idx="3870">
                  <c:v>3.8540003299713095</c:v>
                </c:pt>
                <c:pt idx="3871">
                  <c:v>3.9270586967468195</c:v>
                </c:pt>
                <c:pt idx="3872">
                  <c:v>3.64966416358947</c:v>
                </c:pt>
                <c:pt idx="3873">
                  <c:v>3.7850580215454102</c:v>
                </c:pt>
                <c:pt idx="3874">
                  <c:v>3.4579710960388095</c:v>
                </c:pt>
                <c:pt idx="3875">
                  <c:v>3.4930026531219398</c:v>
                </c:pt>
                <c:pt idx="3876">
                  <c:v>3.32017850875854</c:v>
                </c:pt>
                <c:pt idx="3877">
                  <c:v>3.4128506183624197</c:v>
                </c:pt>
                <c:pt idx="3878">
                  <c:v>3.6375749111175506</c:v>
                </c:pt>
                <c:pt idx="3879">
                  <c:v>3.6706132888793905</c:v>
                </c:pt>
                <c:pt idx="3880">
                  <c:v>3.5291790962219203</c:v>
                </c:pt>
                <c:pt idx="3881">
                  <c:v>3.1975333690643306</c:v>
                </c:pt>
                <c:pt idx="3882">
                  <c:v>3.5843496322631796</c:v>
                </c:pt>
                <c:pt idx="3883">
                  <c:v>3.5520699024200395</c:v>
                </c:pt>
                <c:pt idx="3884">
                  <c:v>3.7592906951904199</c:v>
                </c:pt>
                <c:pt idx="3885">
                  <c:v>3.4683442115783603</c:v>
                </c:pt>
                <c:pt idx="3886">
                  <c:v>3.7510237693786599</c:v>
                </c:pt>
                <c:pt idx="3887">
                  <c:v>3.5374255180358798</c:v>
                </c:pt>
                <c:pt idx="3888">
                  <c:v>3.18236207962036</c:v>
                </c:pt>
                <c:pt idx="3889">
                  <c:v>3.4248578548431294</c:v>
                </c:pt>
                <c:pt idx="3890">
                  <c:v>3.4432201385497998</c:v>
                </c:pt>
                <c:pt idx="3891">
                  <c:v>3.37391877174377</c:v>
                </c:pt>
                <c:pt idx="3892">
                  <c:v>3.2114045619964604</c:v>
                </c:pt>
                <c:pt idx="3893">
                  <c:v>3.2511451244354195</c:v>
                </c:pt>
                <c:pt idx="3894">
                  <c:v>3.4349727630615199</c:v>
                </c:pt>
                <c:pt idx="3895">
                  <c:v>3.4808547496795601</c:v>
                </c:pt>
                <c:pt idx="3896">
                  <c:v>3.62421703338623</c:v>
                </c:pt>
                <c:pt idx="3897">
                  <c:v>3.4936797618865905</c:v>
                </c:pt>
                <c:pt idx="3898">
                  <c:v>3.4191696643829301</c:v>
                </c:pt>
                <c:pt idx="3899">
                  <c:v>3.6021244525909406</c:v>
                </c:pt>
                <c:pt idx="3900">
                  <c:v>3.5275053977966304</c:v>
                </c:pt>
                <c:pt idx="3901">
                  <c:v>3.40029644966125</c:v>
                </c:pt>
                <c:pt idx="3902">
                  <c:v>3.5740535259246795</c:v>
                </c:pt>
                <c:pt idx="3903">
                  <c:v>3.6105592250823899</c:v>
                </c:pt>
                <c:pt idx="3904">
                  <c:v>3.4217059612274099</c:v>
                </c:pt>
                <c:pt idx="3905">
                  <c:v>3.3801507949829106</c:v>
                </c:pt>
                <c:pt idx="3906">
                  <c:v>3.5538470745086594</c:v>
                </c:pt>
                <c:pt idx="3907">
                  <c:v>3.5006408691406197</c:v>
                </c:pt>
                <c:pt idx="3908">
                  <c:v>3.555861473083489</c:v>
                </c:pt>
                <c:pt idx="3909">
                  <c:v>3.5799574851989697</c:v>
                </c:pt>
                <c:pt idx="3910">
                  <c:v>3.4860212802886901</c:v>
                </c:pt>
                <c:pt idx="3911">
                  <c:v>3.3464562892913796</c:v>
                </c:pt>
                <c:pt idx="3912">
                  <c:v>3.4867424964904696</c:v>
                </c:pt>
                <c:pt idx="3913">
                  <c:v>3.7355332374572705</c:v>
                </c:pt>
                <c:pt idx="3914">
                  <c:v>3.6281833648681601</c:v>
                </c:pt>
                <c:pt idx="3915">
                  <c:v>3.3645896911621</c:v>
                </c:pt>
                <c:pt idx="3916">
                  <c:v>3.3675956726074205</c:v>
                </c:pt>
                <c:pt idx="3917">
                  <c:v>3.4829003810882497</c:v>
                </c:pt>
                <c:pt idx="3918">
                  <c:v>3.5789973735809304</c:v>
                </c:pt>
                <c:pt idx="3919">
                  <c:v>3.4436821937560995</c:v>
                </c:pt>
                <c:pt idx="3920">
                  <c:v>3.5163803100585898</c:v>
                </c:pt>
                <c:pt idx="3921">
                  <c:v>3.60017538070678</c:v>
                </c:pt>
                <c:pt idx="3922">
                  <c:v>3.4008760452270499</c:v>
                </c:pt>
                <c:pt idx="3923">
                  <c:v>3.6734459400176998</c:v>
                </c:pt>
                <c:pt idx="3924">
                  <c:v>3.8711872100830003</c:v>
                </c:pt>
                <c:pt idx="3925">
                  <c:v>3.7195625305175701</c:v>
                </c:pt>
                <c:pt idx="3926">
                  <c:v>3.94976806640625</c:v>
                </c:pt>
                <c:pt idx="3927">
                  <c:v>3.6959316730499201</c:v>
                </c:pt>
                <c:pt idx="3928">
                  <c:v>3.41702103614807</c:v>
                </c:pt>
                <c:pt idx="3929">
                  <c:v>3.46218681335449</c:v>
                </c:pt>
                <c:pt idx="3930">
                  <c:v>3.3431756496429403</c:v>
                </c:pt>
                <c:pt idx="3931">
                  <c:v>3.3182456493377592</c:v>
                </c:pt>
                <c:pt idx="3932">
                  <c:v>3.2360715866088796</c:v>
                </c:pt>
                <c:pt idx="3933">
                  <c:v>3.1887075901031401</c:v>
                </c:pt>
                <c:pt idx="3934">
                  <c:v>3.1045649051666202</c:v>
                </c:pt>
                <c:pt idx="3935">
                  <c:v>3.4023697376251198</c:v>
                </c:pt>
                <c:pt idx="3936">
                  <c:v>3.1467013359069802</c:v>
                </c:pt>
                <c:pt idx="3937">
                  <c:v>3.4666569232940589</c:v>
                </c:pt>
                <c:pt idx="3938">
                  <c:v>3.4233844280242902</c:v>
                </c:pt>
                <c:pt idx="3939">
                  <c:v>3.3940403461456294</c:v>
                </c:pt>
                <c:pt idx="3940">
                  <c:v>3.64995241165161</c:v>
                </c:pt>
                <c:pt idx="3941">
                  <c:v>3.4351487159728995</c:v>
                </c:pt>
                <c:pt idx="3942">
                  <c:v>3.2241265773773113</c:v>
                </c:pt>
                <c:pt idx="3943">
                  <c:v>3.3392643928527797</c:v>
                </c:pt>
                <c:pt idx="3944">
                  <c:v>3.2685101032257</c:v>
                </c:pt>
                <c:pt idx="3945">
                  <c:v>3.3971037864685001</c:v>
                </c:pt>
                <c:pt idx="3946">
                  <c:v>3.2425332069396906</c:v>
                </c:pt>
                <c:pt idx="3947">
                  <c:v>3.2286205291747998</c:v>
                </c:pt>
                <c:pt idx="3948">
                  <c:v>3.10142946243286</c:v>
                </c:pt>
                <c:pt idx="3949">
                  <c:v>3.30443835258483</c:v>
                </c:pt>
                <c:pt idx="3950">
                  <c:v>3.3212003707885693</c:v>
                </c:pt>
                <c:pt idx="3951">
                  <c:v>3.2674944400787305</c:v>
                </c:pt>
                <c:pt idx="3952">
                  <c:v>3.2602241039276105</c:v>
                </c:pt>
                <c:pt idx="3953">
                  <c:v>3.2390868663787797</c:v>
                </c:pt>
                <c:pt idx="3954">
                  <c:v>3.0975098609924303</c:v>
                </c:pt>
                <c:pt idx="3955">
                  <c:v>3.0067205429077108</c:v>
                </c:pt>
                <c:pt idx="3956">
                  <c:v>3.088071346282951</c:v>
                </c:pt>
                <c:pt idx="3957">
                  <c:v>3.1703932285308802</c:v>
                </c:pt>
                <c:pt idx="3958">
                  <c:v>3.0997588634490896</c:v>
                </c:pt>
                <c:pt idx="3959">
                  <c:v>3.1980016231536794</c:v>
                </c:pt>
                <c:pt idx="3960">
                  <c:v>3.0656452178954998</c:v>
                </c:pt>
                <c:pt idx="3961">
                  <c:v>3.1038134098052894</c:v>
                </c:pt>
                <c:pt idx="3962">
                  <c:v>2.9841945171356206</c:v>
                </c:pt>
                <c:pt idx="3963">
                  <c:v>3.1025123596191397</c:v>
                </c:pt>
                <c:pt idx="3964">
                  <c:v>3.1008944511413503</c:v>
                </c:pt>
                <c:pt idx="3965">
                  <c:v>3.2378730773925706</c:v>
                </c:pt>
                <c:pt idx="3966">
                  <c:v>3.1624152660369802</c:v>
                </c:pt>
                <c:pt idx="3967">
                  <c:v>3.1326704025268497</c:v>
                </c:pt>
                <c:pt idx="3968">
                  <c:v>3.017924547195431</c:v>
                </c:pt>
                <c:pt idx="3969">
                  <c:v>3.078737258911131</c:v>
                </c:pt>
                <c:pt idx="3970">
                  <c:v>3.2047083377838095</c:v>
                </c:pt>
                <c:pt idx="3971">
                  <c:v>3.4610805511474605</c:v>
                </c:pt>
                <c:pt idx="3972">
                  <c:v>3.6218681335449192</c:v>
                </c:pt>
                <c:pt idx="3973">
                  <c:v>3.5321521759033194</c:v>
                </c:pt>
                <c:pt idx="3974">
                  <c:v>3.6509232521057102</c:v>
                </c:pt>
                <c:pt idx="3975">
                  <c:v>3.7899315357208203</c:v>
                </c:pt>
                <c:pt idx="3976">
                  <c:v>3.7710609436035094</c:v>
                </c:pt>
                <c:pt idx="3977">
                  <c:v>3.62807917594909</c:v>
                </c:pt>
                <c:pt idx="3978">
                  <c:v>3.54551672935485</c:v>
                </c:pt>
                <c:pt idx="3979">
                  <c:v>3.2913777828216504</c:v>
                </c:pt>
                <c:pt idx="3980">
                  <c:v>3.6527926921844398</c:v>
                </c:pt>
                <c:pt idx="3981">
                  <c:v>3.5726413726806596</c:v>
                </c:pt>
                <c:pt idx="3982">
                  <c:v>3.4336626529693599</c:v>
                </c:pt>
                <c:pt idx="3983">
                  <c:v>3.3991794586181596</c:v>
                </c:pt>
                <c:pt idx="3984">
                  <c:v>3.3018126487731894</c:v>
                </c:pt>
                <c:pt idx="3985">
                  <c:v>3.2729358673095699</c:v>
                </c:pt>
                <c:pt idx="3986">
                  <c:v>3.2991466522216699</c:v>
                </c:pt>
                <c:pt idx="3987">
                  <c:v>3.3408327102661102</c:v>
                </c:pt>
                <c:pt idx="3988">
                  <c:v>3.6229662895202597</c:v>
                </c:pt>
                <c:pt idx="3989">
                  <c:v>3.84525370597839</c:v>
                </c:pt>
                <c:pt idx="3990">
                  <c:v>3.5140511989593501</c:v>
                </c:pt>
                <c:pt idx="3991">
                  <c:v>3.41616630554199</c:v>
                </c:pt>
                <c:pt idx="3992">
                  <c:v>3.5362145900726301</c:v>
                </c:pt>
                <c:pt idx="3993">
                  <c:v>3.4749302864074703</c:v>
                </c:pt>
                <c:pt idx="3994">
                  <c:v>3.6897058486938401</c:v>
                </c:pt>
                <c:pt idx="3995">
                  <c:v>3.7089622020721404</c:v>
                </c:pt>
                <c:pt idx="3996">
                  <c:v>3.5385553836822496</c:v>
                </c:pt>
                <c:pt idx="3997">
                  <c:v>3.4884328842163002</c:v>
                </c:pt>
                <c:pt idx="3998">
                  <c:v>3.3070816993713299</c:v>
                </c:pt>
                <c:pt idx="3999">
                  <c:v>3.4819173812866202</c:v>
                </c:pt>
                <c:pt idx="4000">
                  <c:v>3.6349148750305105</c:v>
                </c:pt>
                <c:pt idx="4001">
                  <c:v>3.2655105590820304</c:v>
                </c:pt>
                <c:pt idx="4002">
                  <c:v>3.4752330780029204</c:v>
                </c:pt>
                <c:pt idx="4003">
                  <c:v>3.1620786190032892</c:v>
                </c:pt>
                <c:pt idx="4004">
                  <c:v>3.5283935070037802</c:v>
                </c:pt>
                <c:pt idx="4005">
                  <c:v>3.5207562446594203</c:v>
                </c:pt>
                <c:pt idx="4006">
                  <c:v>3.57357573509216</c:v>
                </c:pt>
                <c:pt idx="4007">
                  <c:v>3.5754308700561501</c:v>
                </c:pt>
                <c:pt idx="4008">
                  <c:v>3.3216028213500897</c:v>
                </c:pt>
                <c:pt idx="4009">
                  <c:v>3.5610568523406898</c:v>
                </c:pt>
              </c:numCache>
            </c:numRef>
          </c:val>
        </c:ser>
        <c:dLbls/>
        <c:marker val="1"/>
        <c:axId val="71725824"/>
        <c:axId val="71727744"/>
      </c:lineChart>
      <c:catAx>
        <c:axId val="71725824"/>
        <c:scaling>
          <c:orientation val="minMax"/>
        </c:scaling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Frame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27744"/>
        <c:crosses val="autoZero"/>
        <c:auto val="1"/>
        <c:lblAlgn val="ctr"/>
        <c:lblOffset val="100"/>
        <c:tickLblSkip val="250"/>
      </c:catAx>
      <c:valAx>
        <c:axId val="71727744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RMSD</a:t>
                </a:r>
                <a:r>
                  <a:rPr lang="en-US" baseline="0"/>
                  <a:t> (</a:t>
                </a:r>
                <a:r>
                  <a:rPr lang="en-US" baseline="0">
                    <a:latin typeface="Calibri" panose="020F0502020204030204" pitchFamily="34" charset="0"/>
                  </a:rPr>
                  <a:t>Å</a:t>
                </a:r>
                <a:r>
                  <a:rPr lang="en-US" baseline="0"/>
                  <a:t>)</a:t>
                </a:r>
                <a:endParaRPr lang="en-US"/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25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Percentage</a:t>
            </a:r>
            <a:r>
              <a:rPr lang="en-US" baseline="0" dirty="0"/>
              <a:t> of </a:t>
            </a:r>
            <a:r>
              <a:rPr lang="en-US" baseline="0" dirty="0" smtClean="0"/>
              <a:t>Simulation Time Interaction </a:t>
            </a:r>
            <a:r>
              <a:rPr lang="en-US" baseline="0" dirty="0"/>
              <a:t>&lt;=4</a:t>
            </a:r>
            <a:r>
              <a:rPr lang="en-US" baseline="0" dirty="0">
                <a:latin typeface="Calibri" panose="020F0502020204030204" pitchFamily="34" charset="0"/>
              </a:rPr>
              <a:t>Å</a:t>
            </a:r>
            <a:endParaRPr lang="en-US" dirty="0"/>
          </a:p>
        </c:rich>
      </c:tx>
      <c:layout/>
      <c:spPr>
        <a:noFill/>
        <a:ln>
          <a:noFill/>
        </a:ln>
        <a:effectLst/>
      </c:spPr>
    </c:title>
    <c:plotArea>
      <c:layout/>
      <c:barChart>
        <c:barDir val="col"/>
        <c:grouping val="clustered"/>
        <c:ser>
          <c:idx val="0"/>
          <c:order val="0"/>
          <c:tx>
            <c:strRef>
              <c:f>Sheet6!$B$2</c:f>
              <c:strCache>
                <c:ptCount val="1"/>
                <c:pt idx="0">
                  <c:v>K192-E213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cat>
            <c:strRef>
              <c:f>Sheet6!$A$3:$A$5</c:f>
              <c:strCache>
                <c:ptCount val="3"/>
                <c:pt idx="0">
                  <c:v>O</c:v>
                </c:pt>
                <c:pt idx="1">
                  <c:v>OE1</c:v>
                </c:pt>
                <c:pt idx="2">
                  <c:v>OE2</c:v>
                </c:pt>
              </c:strCache>
            </c:strRef>
          </c:cat>
          <c:val>
            <c:numRef>
              <c:f>Sheet6!$B$3:$B$5</c:f>
              <c:numCache>
                <c:formatCode>0.00%</c:formatCode>
                <c:ptCount val="3"/>
                <c:pt idx="0" formatCode="0%">
                  <c:v>4.9875311720698273E-4</c:v>
                </c:pt>
                <c:pt idx="1">
                  <c:v>0.18852867830423939</c:v>
                </c:pt>
                <c:pt idx="2">
                  <c:v>0.19401496259351622</c:v>
                </c:pt>
              </c:numCache>
            </c:numRef>
          </c:val>
        </c:ser>
        <c:ser>
          <c:idx val="1"/>
          <c:order val="1"/>
          <c:tx>
            <c:strRef>
              <c:f>Sheet6!$C$2</c:f>
              <c:strCache>
                <c:ptCount val="1"/>
                <c:pt idx="0">
                  <c:v>K192-E218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cat>
            <c:strRef>
              <c:f>Sheet6!$A$3:$A$5</c:f>
              <c:strCache>
                <c:ptCount val="3"/>
                <c:pt idx="0">
                  <c:v>O</c:v>
                </c:pt>
                <c:pt idx="1">
                  <c:v>OE1</c:v>
                </c:pt>
                <c:pt idx="2">
                  <c:v>OE2</c:v>
                </c:pt>
              </c:strCache>
            </c:strRef>
          </c:cat>
          <c:val>
            <c:numRef>
              <c:f>Sheet6!$C$3:$C$5</c:f>
              <c:numCache>
                <c:formatCode>0.00%</c:formatCode>
                <c:ptCount val="3"/>
                <c:pt idx="0" formatCode="0%">
                  <c:v>0</c:v>
                </c:pt>
                <c:pt idx="1">
                  <c:v>0.43216957605985046</c:v>
                </c:pt>
                <c:pt idx="2">
                  <c:v>0.71820448877805487</c:v>
                </c:pt>
              </c:numCache>
            </c:numRef>
          </c:val>
        </c:ser>
        <c:dLbls/>
        <c:gapWidth val="219"/>
        <c:overlap val="-27"/>
        <c:axId val="68948352"/>
        <c:axId val="68949888"/>
      </c:barChart>
      <c:catAx>
        <c:axId val="68948352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949888"/>
        <c:crosses val="autoZero"/>
        <c:auto val="1"/>
        <c:lblAlgn val="ctr"/>
        <c:lblOffset val="100"/>
      </c:catAx>
      <c:valAx>
        <c:axId val="68949888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948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Interactions</a:t>
            </a:r>
            <a:r>
              <a:rPr lang="en-US" baseline="0" dirty="0" smtClean="0"/>
              <a:t> </a:t>
            </a:r>
            <a:r>
              <a:rPr lang="en-US" dirty="0" smtClean="0"/>
              <a:t>Throughout </a:t>
            </a:r>
            <a:r>
              <a:rPr lang="en-US" dirty="0"/>
              <a:t>Trajectory</a:t>
            </a:r>
            <a:r>
              <a:rPr lang="en-US" baseline="0" dirty="0"/>
              <a:t> of</a:t>
            </a:r>
            <a:r>
              <a:rPr lang="en-US" dirty="0"/>
              <a:t> K192-E213</a:t>
            </a:r>
          </a:p>
        </c:rich>
      </c:tx>
      <c:layout/>
      <c:spPr>
        <a:noFill/>
        <a:ln>
          <a:noFill/>
        </a:ln>
        <a:effectLst/>
      </c:spPr>
    </c:title>
    <c:plotArea>
      <c:layout/>
      <c:lineChart>
        <c:grouping val="standard"/>
        <c:ser>
          <c:idx val="0"/>
          <c:order val="0"/>
          <c:tx>
            <c:strRef>
              <c:f>'131-152 graph'!$B$1:$B$2</c:f>
              <c:strCache>
                <c:ptCount val="2"/>
                <c:pt idx="0">
                  <c:v>Bond length (Å)</c:v>
                </c:pt>
                <c:pt idx="1">
                  <c:v>O</c:v>
                </c:pt>
              </c:strCache>
            </c:strRef>
          </c:tx>
          <c:spPr>
            <a:ln w="6350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cat>
            <c:numRef>
              <c:f>'131-152 graph'!$A$3:$A$4012</c:f>
              <c:numCache>
                <c:formatCode>General</c:formatCode>
                <c:ptCount val="40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  <c:pt idx="1800">
                  <c:v>1800</c:v>
                </c:pt>
                <c:pt idx="1801">
                  <c:v>1801</c:v>
                </c:pt>
                <c:pt idx="1802">
                  <c:v>1802</c:v>
                </c:pt>
                <c:pt idx="1803">
                  <c:v>1803</c:v>
                </c:pt>
                <c:pt idx="1804">
                  <c:v>1804</c:v>
                </c:pt>
                <c:pt idx="1805">
                  <c:v>1805</c:v>
                </c:pt>
                <c:pt idx="1806">
                  <c:v>1806</c:v>
                </c:pt>
                <c:pt idx="1807">
                  <c:v>1807</c:v>
                </c:pt>
                <c:pt idx="1808">
                  <c:v>1808</c:v>
                </c:pt>
                <c:pt idx="1809">
                  <c:v>1809</c:v>
                </c:pt>
                <c:pt idx="1810">
                  <c:v>1810</c:v>
                </c:pt>
                <c:pt idx="1811">
                  <c:v>1811</c:v>
                </c:pt>
                <c:pt idx="1812">
                  <c:v>1812</c:v>
                </c:pt>
                <c:pt idx="1813">
                  <c:v>1813</c:v>
                </c:pt>
                <c:pt idx="1814">
                  <c:v>1814</c:v>
                </c:pt>
                <c:pt idx="1815">
                  <c:v>1815</c:v>
                </c:pt>
                <c:pt idx="1816">
                  <c:v>1816</c:v>
                </c:pt>
                <c:pt idx="1817">
                  <c:v>1817</c:v>
                </c:pt>
                <c:pt idx="1818">
                  <c:v>1818</c:v>
                </c:pt>
                <c:pt idx="1819">
                  <c:v>1819</c:v>
                </c:pt>
                <c:pt idx="1820">
                  <c:v>1820</c:v>
                </c:pt>
                <c:pt idx="1821">
                  <c:v>1821</c:v>
                </c:pt>
                <c:pt idx="1822">
                  <c:v>1822</c:v>
                </c:pt>
                <c:pt idx="1823">
                  <c:v>1823</c:v>
                </c:pt>
                <c:pt idx="1824">
                  <c:v>1824</c:v>
                </c:pt>
                <c:pt idx="1825">
                  <c:v>1825</c:v>
                </c:pt>
                <c:pt idx="1826">
                  <c:v>1826</c:v>
                </c:pt>
                <c:pt idx="1827">
                  <c:v>1827</c:v>
                </c:pt>
                <c:pt idx="1828">
                  <c:v>1828</c:v>
                </c:pt>
                <c:pt idx="1829">
                  <c:v>1829</c:v>
                </c:pt>
                <c:pt idx="1830">
                  <c:v>1830</c:v>
                </c:pt>
                <c:pt idx="1831">
                  <c:v>1831</c:v>
                </c:pt>
                <c:pt idx="1832">
                  <c:v>1832</c:v>
                </c:pt>
                <c:pt idx="1833">
                  <c:v>1833</c:v>
                </c:pt>
                <c:pt idx="1834">
                  <c:v>1834</c:v>
                </c:pt>
                <c:pt idx="1835">
                  <c:v>1835</c:v>
                </c:pt>
                <c:pt idx="1836">
                  <c:v>1836</c:v>
                </c:pt>
                <c:pt idx="1837">
                  <c:v>1837</c:v>
                </c:pt>
                <c:pt idx="1838">
                  <c:v>1838</c:v>
                </c:pt>
                <c:pt idx="1839">
                  <c:v>1839</c:v>
                </c:pt>
                <c:pt idx="1840">
                  <c:v>1840</c:v>
                </c:pt>
                <c:pt idx="1841">
                  <c:v>1841</c:v>
                </c:pt>
                <c:pt idx="1842">
                  <c:v>1842</c:v>
                </c:pt>
                <c:pt idx="1843">
                  <c:v>1843</c:v>
                </c:pt>
                <c:pt idx="1844">
                  <c:v>1844</c:v>
                </c:pt>
                <c:pt idx="1845">
                  <c:v>1845</c:v>
                </c:pt>
                <c:pt idx="1846">
                  <c:v>1846</c:v>
                </c:pt>
                <c:pt idx="1847">
                  <c:v>1847</c:v>
                </c:pt>
                <c:pt idx="1848">
                  <c:v>1848</c:v>
                </c:pt>
                <c:pt idx="1849">
                  <c:v>1849</c:v>
                </c:pt>
                <c:pt idx="1850">
                  <c:v>1850</c:v>
                </c:pt>
                <c:pt idx="1851">
                  <c:v>1851</c:v>
                </c:pt>
                <c:pt idx="1852">
                  <c:v>1852</c:v>
                </c:pt>
                <c:pt idx="1853">
                  <c:v>1853</c:v>
                </c:pt>
                <c:pt idx="1854">
                  <c:v>1854</c:v>
                </c:pt>
                <c:pt idx="1855">
                  <c:v>1855</c:v>
                </c:pt>
                <c:pt idx="1856">
                  <c:v>1856</c:v>
                </c:pt>
                <c:pt idx="1857">
                  <c:v>1857</c:v>
                </c:pt>
                <c:pt idx="1858">
                  <c:v>1858</c:v>
                </c:pt>
                <c:pt idx="1859">
                  <c:v>1859</c:v>
                </c:pt>
                <c:pt idx="1860">
                  <c:v>1860</c:v>
                </c:pt>
                <c:pt idx="1861">
                  <c:v>1861</c:v>
                </c:pt>
                <c:pt idx="1862">
                  <c:v>1862</c:v>
                </c:pt>
                <c:pt idx="1863">
                  <c:v>1863</c:v>
                </c:pt>
                <c:pt idx="1864">
                  <c:v>1864</c:v>
                </c:pt>
                <c:pt idx="1865">
                  <c:v>1865</c:v>
                </c:pt>
                <c:pt idx="1866">
                  <c:v>1866</c:v>
                </c:pt>
                <c:pt idx="1867">
                  <c:v>1867</c:v>
                </c:pt>
                <c:pt idx="1868">
                  <c:v>1868</c:v>
                </c:pt>
                <c:pt idx="1869">
                  <c:v>1869</c:v>
                </c:pt>
                <c:pt idx="1870">
                  <c:v>1870</c:v>
                </c:pt>
                <c:pt idx="1871">
                  <c:v>1871</c:v>
                </c:pt>
                <c:pt idx="1872">
                  <c:v>1872</c:v>
                </c:pt>
                <c:pt idx="1873">
                  <c:v>1873</c:v>
                </c:pt>
                <c:pt idx="1874">
                  <c:v>1874</c:v>
                </c:pt>
                <c:pt idx="1875">
                  <c:v>1875</c:v>
                </c:pt>
                <c:pt idx="1876">
                  <c:v>1876</c:v>
                </c:pt>
                <c:pt idx="1877">
                  <c:v>1877</c:v>
                </c:pt>
                <c:pt idx="1878">
                  <c:v>1878</c:v>
                </c:pt>
                <c:pt idx="1879">
                  <c:v>1879</c:v>
                </c:pt>
                <c:pt idx="1880">
                  <c:v>1880</c:v>
                </c:pt>
                <c:pt idx="1881">
                  <c:v>1881</c:v>
                </c:pt>
                <c:pt idx="1882">
                  <c:v>1882</c:v>
                </c:pt>
                <c:pt idx="1883">
                  <c:v>1883</c:v>
                </c:pt>
                <c:pt idx="1884">
                  <c:v>1884</c:v>
                </c:pt>
                <c:pt idx="1885">
                  <c:v>1885</c:v>
                </c:pt>
                <c:pt idx="1886">
                  <c:v>1886</c:v>
                </c:pt>
                <c:pt idx="1887">
                  <c:v>1887</c:v>
                </c:pt>
                <c:pt idx="1888">
                  <c:v>1888</c:v>
                </c:pt>
                <c:pt idx="1889">
                  <c:v>1889</c:v>
                </c:pt>
                <c:pt idx="1890">
                  <c:v>1890</c:v>
                </c:pt>
                <c:pt idx="1891">
                  <c:v>1891</c:v>
                </c:pt>
                <c:pt idx="1892">
                  <c:v>1892</c:v>
                </c:pt>
                <c:pt idx="1893">
                  <c:v>1893</c:v>
                </c:pt>
                <c:pt idx="1894">
                  <c:v>1894</c:v>
                </c:pt>
                <c:pt idx="1895">
                  <c:v>1895</c:v>
                </c:pt>
                <c:pt idx="1896">
                  <c:v>1896</c:v>
                </c:pt>
                <c:pt idx="1897">
                  <c:v>1897</c:v>
                </c:pt>
                <c:pt idx="1898">
                  <c:v>1898</c:v>
                </c:pt>
                <c:pt idx="1899">
                  <c:v>1899</c:v>
                </c:pt>
                <c:pt idx="1900">
                  <c:v>1900</c:v>
                </c:pt>
                <c:pt idx="1901">
                  <c:v>1901</c:v>
                </c:pt>
                <c:pt idx="1902">
                  <c:v>1902</c:v>
                </c:pt>
                <c:pt idx="1903">
                  <c:v>1903</c:v>
                </c:pt>
                <c:pt idx="1904">
                  <c:v>1904</c:v>
                </c:pt>
                <c:pt idx="1905">
                  <c:v>1905</c:v>
                </c:pt>
                <c:pt idx="1906">
                  <c:v>1906</c:v>
                </c:pt>
                <c:pt idx="1907">
                  <c:v>1907</c:v>
                </c:pt>
                <c:pt idx="1908">
                  <c:v>1908</c:v>
                </c:pt>
                <c:pt idx="1909">
                  <c:v>1909</c:v>
                </c:pt>
                <c:pt idx="1910">
                  <c:v>1910</c:v>
                </c:pt>
                <c:pt idx="1911">
                  <c:v>1911</c:v>
                </c:pt>
                <c:pt idx="1912">
                  <c:v>1912</c:v>
                </c:pt>
                <c:pt idx="1913">
                  <c:v>1913</c:v>
                </c:pt>
                <c:pt idx="1914">
                  <c:v>1914</c:v>
                </c:pt>
                <c:pt idx="1915">
                  <c:v>1915</c:v>
                </c:pt>
                <c:pt idx="1916">
                  <c:v>1916</c:v>
                </c:pt>
                <c:pt idx="1917">
                  <c:v>1917</c:v>
                </c:pt>
                <c:pt idx="1918">
                  <c:v>1918</c:v>
                </c:pt>
                <c:pt idx="1919">
                  <c:v>1919</c:v>
                </c:pt>
                <c:pt idx="1920">
                  <c:v>1920</c:v>
                </c:pt>
                <c:pt idx="1921">
                  <c:v>1921</c:v>
                </c:pt>
                <c:pt idx="1922">
                  <c:v>1922</c:v>
                </c:pt>
                <c:pt idx="1923">
                  <c:v>1923</c:v>
                </c:pt>
                <c:pt idx="1924">
                  <c:v>1924</c:v>
                </c:pt>
                <c:pt idx="1925">
                  <c:v>1925</c:v>
                </c:pt>
                <c:pt idx="1926">
                  <c:v>1926</c:v>
                </c:pt>
                <c:pt idx="1927">
                  <c:v>1927</c:v>
                </c:pt>
                <c:pt idx="1928">
                  <c:v>1928</c:v>
                </c:pt>
                <c:pt idx="1929">
                  <c:v>1929</c:v>
                </c:pt>
                <c:pt idx="1930">
                  <c:v>1930</c:v>
                </c:pt>
                <c:pt idx="1931">
                  <c:v>1931</c:v>
                </c:pt>
                <c:pt idx="1932">
                  <c:v>1932</c:v>
                </c:pt>
                <c:pt idx="1933">
                  <c:v>1933</c:v>
                </c:pt>
                <c:pt idx="1934">
                  <c:v>1934</c:v>
                </c:pt>
                <c:pt idx="1935">
                  <c:v>1935</c:v>
                </c:pt>
                <c:pt idx="1936">
                  <c:v>1936</c:v>
                </c:pt>
                <c:pt idx="1937">
                  <c:v>1937</c:v>
                </c:pt>
                <c:pt idx="1938">
                  <c:v>1938</c:v>
                </c:pt>
                <c:pt idx="1939">
                  <c:v>1939</c:v>
                </c:pt>
                <c:pt idx="1940">
                  <c:v>1940</c:v>
                </c:pt>
                <c:pt idx="1941">
                  <c:v>1941</c:v>
                </c:pt>
                <c:pt idx="1942">
                  <c:v>1942</c:v>
                </c:pt>
                <c:pt idx="1943">
                  <c:v>1943</c:v>
                </c:pt>
                <c:pt idx="1944">
                  <c:v>1944</c:v>
                </c:pt>
                <c:pt idx="1945">
                  <c:v>1945</c:v>
                </c:pt>
                <c:pt idx="1946">
                  <c:v>1946</c:v>
                </c:pt>
                <c:pt idx="1947">
                  <c:v>1947</c:v>
                </c:pt>
                <c:pt idx="1948">
                  <c:v>1948</c:v>
                </c:pt>
                <c:pt idx="1949">
                  <c:v>1949</c:v>
                </c:pt>
                <c:pt idx="1950">
                  <c:v>1950</c:v>
                </c:pt>
                <c:pt idx="1951">
                  <c:v>1951</c:v>
                </c:pt>
                <c:pt idx="1952">
                  <c:v>1952</c:v>
                </c:pt>
                <c:pt idx="1953">
                  <c:v>1953</c:v>
                </c:pt>
                <c:pt idx="1954">
                  <c:v>1954</c:v>
                </c:pt>
                <c:pt idx="1955">
                  <c:v>1955</c:v>
                </c:pt>
                <c:pt idx="1956">
                  <c:v>1956</c:v>
                </c:pt>
                <c:pt idx="1957">
                  <c:v>1957</c:v>
                </c:pt>
                <c:pt idx="1958">
                  <c:v>1958</c:v>
                </c:pt>
                <c:pt idx="1959">
                  <c:v>1959</c:v>
                </c:pt>
                <c:pt idx="1960">
                  <c:v>1960</c:v>
                </c:pt>
                <c:pt idx="1961">
                  <c:v>1961</c:v>
                </c:pt>
                <c:pt idx="1962">
                  <c:v>1962</c:v>
                </c:pt>
                <c:pt idx="1963">
                  <c:v>1963</c:v>
                </c:pt>
                <c:pt idx="1964">
                  <c:v>1964</c:v>
                </c:pt>
                <c:pt idx="1965">
                  <c:v>1965</c:v>
                </c:pt>
                <c:pt idx="1966">
                  <c:v>1966</c:v>
                </c:pt>
                <c:pt idx="1967">
                  <c:v>1967</c:v>
                </c:pt>
                <c:pt idx="1968">
                  <c:v>1968</c:v>
                </c:pt>
                <c:pt idx="1969">
                  <c:v>1969</c:v>
                </c:pt>
                <c:pt idx="1970">
                  <c:v>1970</c:v>
                </c:pt>
                <c:pt idx="1971">
                  <c:v>1971</c:v>
                </c:pt>
                <c:pt idx="1972">
                  <c:v>1972</c:v>
                </c:pt>
                <c:pt idx="1973">
                  <c:v>1973</c:v>
                </c:pt>
                <c:pt idx="1974">
                  <c:v>1974</c:v>
                </c:pt>
                <c:pt idx="1975">
                  <c:v>1975</c:v>
                </c:pt>
                <c:pt idx="1976">
                  <c:v>1976</c:v>
                </c:pt>
                <c:pt idx="1977">
                  <c:v>1977</c:v>
                </c:pt>
                <c:pt idx="1978">
                  <c:v>1978</c:v>
                </c:pt>
                <c:pt idx="1979">
                  <c:v>1979</c:v>
                </c:pt>
                <c:pt idx="1980">
                  <c:v>1980</c:v>
                </c:pt>
                <c:pt idx="1981">
                  <c:v>1981</c:v>
                </c:pt>
                <c:pt idx="1982">
                  <c:v>1982</c:v>
                </c:pt>
                <c:pt idx="1983">
                  <c:v>1983</c:v>
                </c:pt>
                <c:pt idx="1984">
                  <c:v>1984</c:v>
                </c:pt>
                <c:pt idx="1985">
                  <c:v>1985</c:v>
                </c:pt>
                <c:pt idx="1986">
                  <c:v>1986</c:v>
                </c:pt>
                <c:pt idx="1987">
                  <c:v>1987</c:v>
                </c:pt>
                <c:pt idx="1988">
                  <c:v>1988</c:v>
                </c:pt>
                <c:pt idx="1989">
                  <c:v>1989</c:v>
                </c:pt>
                <c:pt idx="1990">
                  <c:v>1990</c:v>
                </c:pt>
                <c:pt idx="1991">
                  <c:v>1991</c:v>
                </c:pt>
                <c:pt idx="1992">
                  <c:v>1992</c:v>
                </c:pt>
                <c:pt idx="1993">
                  <c:v>1993</c:v>
                </c:pt>
                <c:pt idx="1994">
                  <c:v>1994</c:v>
                </c:pt>
                <c:pt idx="1995">
                  <c:v>1995</c:v>
                </c:pt>
                <c:pt idx="1996">
                  <c:v>1996</c:v>
                </c:pt>
                <c:pt idx="1997">
                  <c:v>1997</c:v>
                </c:pt>
                <c:pt idx="1998">
                  <c:v>1998</c:v>
                </c:pt>
                <c:pt idx="1999">
                  <c:v>1999</c:v>
                </c:pt>
                <c:pt idx="2000">
                  <c:v>2000</c:v>
                </c:pt>
                <c:pt idx="2001">
                  <c:v>2001</c:v>
                </c:pt>
                <c:pt idx="2002">
                  <c:v>2002</c:v>
                </c:pt>
                <c:pt idx="2003">
                  <c:v>2003</c:v>
                </c:pt>
                <c:pt idx="2004">
                  <c:v>2004</c:v>
                </c:pt>
                <c:pt idx="2005">
                  <c:v>2005</c:v>
                </c:pt>
                <c:pt idx="2006">
                  <c:v>2006</c:v>
                </c:pt>
                <c:pt idx="2007">
                  <c:v>2007</c:v>
                </c:pt>
                <c:pt idx="2008">
                  <c:v>2008</c:v>
                </c:pt>
                <c:pt idx="2009">
                  <c:v>2009</c:v>
                </c:pt>
                <c:pt idx="2010">
                  <c:v>2010</c:v>
                </c:pt>
                <c:pt idx="2011">
                  <c:v>2011</c:v>
                </c:pt>
                <c:pt idx="2012">
                  <c:v>2012</c:v>
                </c:pt>
                <c:pt idx="2013">
                  <c:v>2013</c:v>
                </c:pt>
                <c:pt idx="2014">
                  <c:v>2014</c:v>
                </c:pt>
                <c:pt idx="2015">
                  <c:v>2015</c:v>
                </c:pt>
                <c:pt idx="2016">
                  <c:v>2016</c:v>
                </c:pt>
                <c:pt idx="2017">
                  <c:v>2017</c:v>
                </c:pt>
                <c:pt idx="2018">
                  <c:v>2018</c:v>
                </c:pt>
                <c:pt idx="2019">
                  <c:v>2019</c:v>
                </c:pt>
                <c:pt idx="2020">
                  <c:v>2020</c:v>
                </c:pt>
                <c:pt idx="2021">
                  <c:v>2021</c:v>
                </c:pt>
                <c:pt idx="2022">
                  <c:v>2022</c:v>
                </c:pt>
                <c:pt idx="2023">
                  <c:v>2023</c:v>
                </c:pt>
                <c:pt idx="2024">
                  <c:v>2024</c:v>
                </c:pt>
                <c:pt idx="2025">
                  <c:v>2025</c:v>
                </c:pt>
                <c:pt idx="2026">
                  <c:v>2026</c:v>
                </c:pt>
                <c:pt idx="2027">
                  <c:v>2027</c:v>
                </c:pt>
                <c:pt idx="2028">
                  <c:v>2028</c:v>
                </c:pt>
                <c:pt idx="2029">
                  <c:v>2029</c:v>
                </c:pt>
                <c:pt idx="2030">
                  <c:v>2030</c:v>
                </c:pt>
                <c:pt idx="2031">
                  <c:v>2031</c:v>
                </c:pt>
                <c:pt idx="2032">
                  <c:v>2032</c:v>
                </c:pt>
                <c:pt idx="2033">
                  <c:v>2033</c:v>
                </c:pt>
                <c:pt idx="2034">
                  <c:v>2034</c:v>
                </c:pt>
                <c:pt idx="2035">
                  <c:v>2035</c:v>
                </c:pt>
                <c:pt idx="2036">
                  <c:v>2036</c:v>
                </c:pt>
                <c:pt idx="2037">
                  <c:v>2037</c:v>
                </c:pt>
                <c:pt idx="2038">
                  <c:v>2038</c:v>
                </c:pt>
                <c:pt idx="2039">
                  <c:v>2039</c:v>
                </c:pt>
                <c:pt idx="2040">
                  <c:v>2040</c:v>
                </c:pt>
                <c:pt idx="2041">
                  <c:v>2041</c:v>
                </c:pt>
                <c:pt idx="2042">
                  <c:v>2042</c:v>
                </c:pt>
                <c:pt idx="2043">
                  <c:v>2043</c:v>
                </c:pt>
                <c:pt idx="2044">
                  <c:v>2044</c:v>
                </c:pt>
                <c:pt idx="2045">
                  <c:v>2045</c:v>
                </c:pt>
                <c:pt idx="2046">
                  <c:v>2046</c:v>
                </c:pt>
                <c:pt idx="2047">
                  <c:v>2047</c:v>
                </c:pt>
                <c:pt idx="2048">
                  <c:v>2048</c:v>
                </c:pt>
                <c:pt idx="2049">
                  <c:v>2049</c:v>
                </c:pt>
                <c:pt idx="2050">
                  <c:v>2050</c:v>
                </c:pt>
                <c:pt idx="2051">
                  <c:v>2051</c:v>
                </c:pt>
                <c:pt idx="2052">
                  <c:v>2052</c:v>
                </c:pt>
                <c:pt idx="2053">
                  <c:v>2053</c:v>
                </c:pt>
                <c:pt idx="2054">
                  <c:v>2054</c:v>
                </c:pt>
                <c:pt idx="2055">
                  <c:v>2055</c:v>
                </c:pt>
                <c:pt idx="2056">
                  <c:v>2056</c:v>
                </c:pt>
                <c:pt idx="2057">
                  <c:v>2057</c:v>
                </c:pt>
                <c:pt idx="2058">
                  <c:v>2058</c:v>
                </c:pt>
                <c:pt idx="2059">
                  <c:v>2059</c:v>
                </c:pt>
                <c:pt idx="2060">
                  <c:v>2060</c:v>
                </c:pt>
                <c:pt idx="2061">
                  <c:v>2061</c:v>
                </c:pt>
                <c:pt idx="2062">
                  <c:v>2062</c:v>
                </c:pt>
                <c:pt idx="2063">
                  <c:v>2063</c:v>
                </c:pt>
                <c:pt idx="2064">
                  <c:v>2064</c:v>
                </c:pt>
                <c:pt idx="2065">
                  <c:v>2065</c:v>
                </c:pt>
                <c:pt idx="2066">
                  <c:v>2066</c:v>
                </c:pt>
                <c:pt idx="2067">
                  <c:v>2067</c:v>
                </c:pt>
                <c:pt idx="2068">
                  <c:v>2068</c:v>
                </c:pt>
                <c:pt idx="2069">
                  <c:v>2069</c:v>
                </c:pt>
                <c:pt idx="2070">
                  <c:v>2070</c:v>
                </c:pt>
                <c:pt idx="2071">
                  <c:v>2071</c:v>
                </c:pt>
                <c:pt idx="2072">
                  <c:v>2072</c:v>
                </c:pt>
                <c:pt idx="2073">
                  <c:v>2073</c:v>
                </c:pt>
                <c:pt idx="2074">
                  <c:v>2074</c:v>
                </c:pt>
                <c:pt idx="2075">
                  <c:v>2075</c:v>
                </c:pt>
                <c:pt idx="2076">
                  <c:v>2076</c:v>
                </c:pt>
                <c:pt idx="2077">
                  <c:v>2077</c:v>
                </c:pt>
                <c:pt idx="2078">
                  <c:v>2078</c:v>
                </c:pt>
                <c:pt idx="2079">
                  <c:v>2079</c:v>
                </c:pt>
                <c:pt idx="2080">
                  <c:v>2080</c:v>
                </c:pt>
                <c:pt idx="2081">
                  <c:v>2081</c:v>
                </c:pt>
                <c:pt idx="2082">
                  <c:v>2082</c:v>
                </c:pt>
                <c:pt idx="2083">
                  <c:v>2083</c:v>
                </c:pt>
                <c:pt idx="2084">
                  <c:v>2084</c:v>
                </c:pt>
                <c:pt idx="2085">
                  <c:v>2085</c:v>
                </c:pt>
                <c:pt idx="2086">
                  <c:v>2086</c:v>
                </c:pt>
                <c:pt idx="2087">
                  <c:v>2087</c:v>
                </c:pt>
                <c:pt idx="2088">
                  <c:v>2088</c:v>
                </c:pt>
                <c:pt idx="2089">
                  <c:v>2089</c:v>
                </c:pt>
                <c:pt idx="2090">
                  <c:v>2090</c:v>
                </c:pt>
                <c:pt idx="2091">
                  <c:v>2091</c:v>
                </c:pt>
                <c:pt idx="2092">
                  <c:v>2092</c:v>
                </c:pt>
                <c:pt idx="2093">
                  <c:v>2093</c:v>
                </c:pt>
                <c:pt idx="2094">
                  <c:v>2094</c:v>
                </c:pt>
                <c:pt idx="2095">
                  <c:v>2095</c:v>
                </c:pt>
                <c:pt idx="2096">
                  <c:v>2096</c:v>
                </c:pt>
                <c:pt idx="2097">
                  <c:v>2097</c:v>
                </c:pt>
                <c:pt idx="2098">
                  <c:v>2098</c:v>
                </c:pt>
                <c:pt idx="2099">
                  <c:v>2099</c:v>
                </c:pt>
                <c:pt idx="2100">
                  <c:v>2100</c:v>
                </c:pt>
                <c:pt idx="2101">
                  <c:v>2101</c:v>
                </c:pt>
                <c:pt idx="2102">
                  <c:v>2102</c:v>
                </c:pt>
                <c:pt idx="2103">
                  <c:v>2103</c:v>
                </c:pt>
                <c:pt idx="2104">
                  <c:v>2104</c:v>
                </c:pt>
                <c:pt idx="2105">
                  <c:v>2105</c:v>
                </c:pt>
                <c:pt idx="2106">
                  <c:v>2106</c:v>
                </c:pt>
                <c:pt idx="2107">
                  <c:v>2107</c:v>
                </c:pt>
                <c:pt idx="2108">
                  <c:v>2108</c:v>
                </c:pt>
                <c:pt idx="2109">
                  <c:v>2109</c:v>
                </c:pt>
                <c:pt idx="2110">
                  <c:v>2110</c:v>
                </c:pt>
                <c:pt idx="2111">
                  <c:v>2111</c:v>
                </c:pt>
                <c:pt idx="2112">
                  <c:v>2112</c:v>
                </c:pt>
                <c:pt idx="2113">
                  <c:v>2113</c:v>
                </c:pt>
                <c:pt idx="2114">
                  <c:v>2114</c:v>
                </c:pt>
                <c:pt idx="2115">
                  <c:v>2115</c:v>
                </c:pt>
                <c:pt idx="2116">
                  <c:v>2116</c:v>
                </c:pt>
                <c:pt idx="2117">
                  <c:v>2117</c:v>
                </c:pt>
                <c:pt idx="2118">
                  <c:v>2118</c:v>
                </c:pt>
                <c:pt idx="2119">
                  <c:v>2119</c:v>
                </c:pt>
                <c:pt idx="2120">
                  <c:v>2120</c:v>
                </c:pt>
                <c:pt idx="2121">
                  <c:v>2121</c:v>
                </c:pt>
                <c:pt idx="2122">
                  <c:v>2122</c:v>
                </c:pt>
                <c:pt idx="2123">
                  <c:v>2123</c:v>
                </c:pt>
                <c:pt idx="2124">
                  <c:v>2124</c:v>
                </c:pt>
                <c:pt idx="2125">
                  <c:v>2125</c:v>
                </c:pt>
                <c:pt idx="2126">
                  <c:v>2126</c:v>
                </c:pt>
                <c:pt idx="2127">
                  <c:v>2127</c:v>
                </c:pt>
                <c:pt idx="2128">
                  <c:v>2128</c:v>
                </c:pt>
                <c:pt idx="2129">
                  <c:v>2129</c:v>
                </c:pt>
                <c:pt idx="2130">
                  <c:v>2130</c:v>
                </c:pt>
                <c:pt idx="2131">
                  <c:v>2131</c:v>
                </c:pt>
                <c:pt idx="2132">
                  <c:v>2132</c:v>
                </c:pt>
                <c:pt idx="2133">
                  <c:v>2133</c:v>
                </c:pt>
                <c:pt idx="2134">
                  <c:v>2134</c:v>
                </c:pt>
                <c:pt idx="2135">
                  <c:v>2135</c:v>
                </c:pt>
                <c:pt idx="2136">
                  <c:v>2136</c:v>
                </c:pt>
                <c:pt idx="2137">
                  <c:v>2137</c:v>
                </c:pt>
                <c:pt idx="2138">
                  <c:v>2138</c:v>
                </c:pt>
                <c:pt idx="2139">
                  <c:v>2139</c:v>
                </c:pt>
                <c:pt idx="2140">
                  <c:v>2140</c:v>
                </c:pt>
                <c:pt idx="2141">
                  <c:v>2141</c:v>
                </c:pt>
                <c:pt idx="2142">
                  <c:v>2142</c:v>
                </c:pt>
                <c:pt idx="2143">
                  <c:v>2143</c:v>
                </c:pt>
                <c:pt idx="2144">
                  <c:v>2144</c:v>
                </c:pt>
                <c:pt idx="2145">
                  <c:v>2145</c:v>
                </c:pt>
                <c:pt idx="2146">
                  <c:v>2146</c:v>
                </c:pt>
                <c:pt idx="2147">
                  <c:v>2147</c:v>
                </c:pt>
                <c:pt idx="2148">
                  <c:v>2148</c:v>
                </c:pt>
                <c:pt idx="2149">
                  <c:v>2149</c:v>
                </c:pt>
                <c:pt idx="2150">
                  <c:v>2150</c:v>
                </c:pt>
                <c:pt idx="2151">
                  <c:v>2151</c:v>
                </c:pt>
                <c:pt idx="2152">
                  <c:v>2152</c:v>
                </c:pt>
                <c:pt idx="2153">
                  <c:v>2153</c:v>
                </c:pt>
                <c:pt idx="2154">
                  <c:v>2154</c:v>
                </c:pt>
                <c:pt idx="2155">
                  <c:v>2155</c:v>
                </c:pt>
                <c:pt idx="2156">
                  <c:v>2156</c:v>
                </c:pt>
                <c:pt idx="2157">
                  <c:v>2157</c:v>
                </c:pt>
                <c:pt idx="2158">
                  <c:v>2158</c:v>
                </c:pt>
                <c:pt idx="2159">
                  <c:v>2159</c:v>
                </c:pt>
                <c:pt idx="2160">
                  <c:v>2160</c:v>
                </c:pt>
                <c:pt idx="2161">
                  <c:v>2161</c:v>
                </c:pt>
                <c:pt idx="2162">
                  <c:v>2162</c:v>
                </c:pt>
                <c:pt idx="2163">
                  <c:v>2163</c:v>
                </c:pt>
                <c:pt idx="2164">
                  <c:v>2164</c:v>
                </c:pt>
                <c:pt idx="2165">
                  <c:v>2165</c:v>
                </c:pt>
                <c:pt idx="2166">
                  <c:v>2166</c:v>
                </c:pt>
                <c:pt idx="2167">
                  <c:v>2167</c:v>
                </c:pt>
                <c:pt idx="2168">
                  <c:v>2168</c:v>
                </c:pt>
                <c:pt idx="2169">
                  <c:v>2169</c:v>
                </c:pt>
                <c:pt idx="2170">
                  <c:v>2170</c:v>
                </c:pt>
                <c:pt idx="2171">
                  <c:v>2171</c:v>
                </c:pt>
                <c:pt idx="2172">
                  <c:v>2172</c:v>
                </c:pt>
                <c:pt idx="2173">
                  <c:v>2173</c:v>
                </c:pt>
                <c:pt idx="2174">
                  <c:v>2174</c:v>
                </c:pt>
                <c:pt idx="2175">
                  <c:v>2175</c:v>
                </c:pt>
                <c:pt idx="2176">
                  <c:v>2176</c:v>
                </c:pt>
                <c:pt idx="2177">
                  <c:v>2177</c:v>
                </c:pt>
                <c:pt idx="2178">
                  <c:v>2178</c:v>
                </c:pt>
                <c:pt idx="2179">
                  <c:v>2179</c:v>
                </c:pt>
                <c:pt idx="2180">
                  <c:v>2180</c:v>
                </c:pt>
                <c:pt idx="2181">
                  <c:v>2181</c:v>
                </c:pt>
                <c:pt idx="2182">
                  <c:v>2182</c:v>
                </c:pt>
                <c:pt idx="2183">
                  <c:v>2183</c:v>
                </c:pt>
                <c:pt idx="2184">
                  <c:v>2184</c:v>
                </c:pt>
                <c:pt idx="2185">
                  <c:v>2185</c:v>
                </c:pt>
                <c:pt idx="2186">
                  <c:v>2186</c:v>
                </c:pt>
                <c:pt idx="2187">
                  <c:v>2187</c:v>
                </c:pt>
                <c:pt idx="2188">
                  <c:v>2188</c:v>
                </c:pt>
                <c:pt idx="2189">
                  <c:v>2189</c:v>
                </c:pt>
                <c:pt idx="2190">
                  <c:v>2190</c:v>
                </c:pt>
                <c:pt idx="2191">
                  <c:v>2191</c:v>
                </c:pt>
                <c:pt idx="2192">
                  <c:v>2192</c:v>
                </c:pt>
                <c:pt idx="2193">
                  <c:v>2193</c:v>
                </c:pt>
                <c:pt idx="2194">
                  <c:v>2194</c:v>
                </c:pt>
                <c:pt idx="2195">
                  <c:v>2195</c:v>
                </c:pt>
                <c:pt idx="2196">
                  <c:v>2196</c:v>
                </c:pt>
                <c:pt idx="2197">
                  <c:v>2197</c:v>
                </c:pt>
                <c:pt idx="2198">
                  <c:v>2198</c:v>
                </c:pt>
                <c:pt idx="2199">
                  <c:v>2199</c:v>
                </c:pt>
                <c:pt idx="2200">
                  <c:v>2200</c:v>
                </c:pt>
                <c:pt idx="2201">
                  <c:v>2201</c:v>
                </c:pt>
                <c:pt idx="2202">
                  <c:v>2202</c:v>
                </c:pt>
                <c:pt idx="2203">
                  <c:v>2203</c:v>
                </c:pt>
                <c:pt idx="2204">
                  <c:v>2204</c:v>
                </c:pt>
                <c:pt idx="2205">
                  <c:v>2205</c:v>
                </c:pt>
                <c:pt idx="2206">
                  <c:v>2206</c:v>
                </c:pt>
                <c:pt idx="2207">
                  <c:v>2207</c:v>
                </c:pt>
                <c:pt idx="2208">
                  <c:v>2208</c:v>
                </c:pt>
                <c:pt idx="2209">
                  <c:v>2209</c:v>
                </c:pt>
                <c:pt idx="2210">
                  <c:v>2210</c:v>
                </c:pt>
                <c:pt idx="2211">
                  <c:v>2211</c:v>
                </c:pt>
                <c:pt idx="2212">
                  <c:v>2212</c:v>
                </c:pt>
                <c:pt idx="2213">
                  <c:v>2213</c:v>
                </c:pt>
                <c:pt idx="2214">
                  <c:v>2214</c:v>
                </c:pt>
                <c:pt idx="2215">
                  <c:v>2215</c:v>
                </c:pt>
                <c:pt idx="2216">
                  <c:v>2216</c:v>
                </c:pt>
                <c:pt idx="2217">
                  <c:v>2217</c:v>
                </c:pt>
                <c:pt idx="2218">
                  <c:v>2218</c:v>
                </c:pt>
                <c:pt idx="2219">
                  <c:v>2219</c:v>
                </c:pt>
                <c:pt idx="2220">
                  <c:v>2220</c:v>
                </c:pt>
                <c:pt idx="2221">
                  <c:v>2221</c:v>
                </c:pt>
                <c:pt idx="2222">
                  <c:v>2222</c:v>
                </c:pt>
                <c:pt idx="2223">
                  <c:v>2223</c:v>
                </c:pt>
                <c:pt idx="2224">
                  <c:v>2224</c:v>
                </c:pt>
                <c:pt idx="2225">
                  <c:v>2225</c:v>
                </c:pt>
                <c:pt idx="2226">
                  <c:v>2226</c:v>
                </c:pt>
                <c:pt idx="2227">
                  <c:v>2227</c:v>
                </c:pt>
                <c:pt idx="2228">
                  <c:v>2228</c:v>
                </c:pt>
                <c:pt idx="2229">
                  <c:v>2229</c:v>
                </c:pt>
                <c:pt idx="2230">
                  <c:v>2230</c:v>
                </c:pt>
                <c:pt idx="2231">
                  <c:v>2231</c:v>
                </c:pt>
                <c:pt idx="2232">
                  <c:v>2232</c:v>
                </c:pt>
                <c:pt idx="2233">
                  <c:v>2233</c:v>
                </c:pt>
                <c:pt idx="2234">
                  <c:v>2234</c:v>
                </c:pt>
                <c:pt idx="2235">
                  <c:v>2235</c:v>
                </c:pt>
                <c:pt idx="2236">
                  <c:v>2236</c:v>
                </c:pt>
                <c:pt idx="2237">
                  <c:v>2237</c:v>
                </c:pt>
                <c:pt idx="2238">
                  <c:v>2238</c:v>
                </c:pt>
                <c:pt idx="2239">
                  <c:v>2239</c:v>
                </c:pt>
                <c:pt idx="2240">
                  <c:v>2240</c:v>
                </c:pt>
                <c:pt idx="2241">
                  <c:v>2241</c:v>
                </c:pt>
                <c:pt idx="2242">
                  <c:v>2242</c:v>
                </c:pt>
                <c:pt idx="2243">
                  <c:v>2243</c:v>
                </c:pt>
                <c:pt idx="2244">
                  <c:v>2244</c:v>
                </c:pt>
                <c:pt idx="2245">
                  <c:v>2245</c:v>
                </c:pt>
                <c:pt idx="2246">
                  <c:v>2246</c:v>
                </c:pt>
                <c:pt idx="2247">
                  <c:v>2247</c:v>
                </c:pt>
                <c:pt idx="2248">
                  <c:v>2248</c:v>
                </c:pt>
                <c:pt idx="2249">
                  <c:v>2249</c:v>
                </c:pt>
                <c:pt idx="2250">
                  <c:v>2250</c:v>
                </c:pt>
                <c:pt idx="2251">
                  <c:v>2251</c:v>
                </c:pt>
                <c:pt idx="2252">
                  <c:v>2252</c:v>
                </c:pt>
                <c:pt idx="2253">
                  <c:v>2253</c:v>
                </c:pt>
                <c:pt idx="2254">
                  <c:v>2254</c:v>
                </c:pt>
                <c:pt idx="2255">
                  <c:v>2255</c:v>
                </c:pt>
                <c:pt idx="2256">
                  <c:v>2256</c:v>
                </c:pt>
                <c:pt idx="2257">
                  <c:v>2257</c:v>
                </c:pt>
                <c:pt idx="2258">
                  <c:v>2258</c:v>
                </c:pt>
                <c:pt idx="2259">
                  <c:v>2259</c:v>
                </c:pt>
                <c:pt idx="2260">
                  <c:v>2260</c:v>
                </c:pt>
                <c:pt idx="2261">
                  <c:v>2261</c:v>
                </c:pt>
                <c:pt idx="2262">
                  <c:v>2262</c:v>
                </c:pt>
                <c:pt idx="2263">
                  <c:v>2263</c:v>
                </c:pt>
                <c:pt idx="2264">
                  <c:v>2264</c:v>
                </c:pt>
                <c:pt idx="2265">
                  <c:v>2265</c:v>
                </c:pt>
                <c:pt idx="2266">
                  <c:v>2266</c:v>
                </c:pt>
                <c:pt idx="2267">
                  <c:v>2267</c:v>
                </c:pt>
                <c:pt idx="2268">
                  <c:v>2268</c:v>
                </c:pt>
                <c:pt idx="2269">
                  <c:v>2269</c:v>
                </c:pt>
                <c:pt idx="2270">
                  <c:v>2270</c:v>
                </c:pt>
                <c:pt idx="2271">
                  <c:v>2271</c:v>
                </c:pt>
                <c:pt idx="2272">
                  <c:v>2272</c:v>
                </c:pt>
                <c:pt idx="2273">
                  <c:v>2273</c:v>
                </c:pt>
                <c:pt idx="2274">
                  <c:v>2274</c:v>
                </c:pt>
                <c:pt idx="2275">
                  <c:v>2275</c:v>
                </c:pt>
                <c:pt idx="2276">
                  <c:v>2276</c:v>
                </c:pt>
                <c:pt idx="2277">
                  <c:v>2277</c:v>
                </c:pt>
                <c:pt idx="2278">
                  <c:v>2278</c:v>
                </c:pt>
                <c:pt idx="2279">
                  <c:v>2279</c:v>
                </c:pt>
                <c:pt idx="2280">
                  <c:v>2280</c:v>
                </c:pt>
                <c:pt idx="2281">
                  <c:v>2281</c:v>
                </c:pt>
                <c:pt idx="2282">
                  <c:v>2282</c:v>
                </c:pt>
                <c:pt idx="2283">
                  <c:v>2283</c:v>
                </c:pt>
                <c:pt idx="2284">
                  <c:v>2284</c:v>
                </c:pt>
                <c:pt idx="2285">
                  <c:v>2285</c:v>
                </c:pt>
                <c:pt idx="2286">
                  <c:v>2286</c:v>
                </c:pt>
                <c:pt idx="2287">
                  <c:v>2287</c:v>
                </c:pt>
                <c:pt idx="2288">
                  <c:v>2288</c:v>
                </c:pt>
                <c:pt idx="2289">
                  <c:v>2289</c:v>
                </c:pt>
                <c:pt idx="2290">
                  <c:v>2290</c:v>
                </c:pt>
                <c:pt idx="2291">
                  <c:v>2291</c:v>
                </c:pt>
                <c:pt idx="2292">
                  <c:v>2292</c:v>
                </c:pt>
                <c:pt idx="2293">
                  <c:v>2293</c:v>
                </c:pt>
                <c:pt idx="2294">
                  <c:v>2294</c:v>
                </c:pt>
                <c:pt idx="2295">
                  <c:v>2295</c:v>
                </c:pt>
                <c:pt idx="2296">
                  <c:v>2296</c:v>
                </c:pt>
                <c:pt idx="2297">
                  <c:v>2297</c:v>
                </c:pt>
                <c:pt idx="2298">
                  <c:v>2298</c:v>
                </c:pt>
                <c:pt idx="2299">
                  <c:v>2299</c:v>
                </c:pt>
                <c:pt idx="2300">
                  <c:v>2300</c:v>
                </c:pt>
                <c:pt idx="2301">
                  <c:v>2301</c:v>
                </c:pt>
                <c:pt idx="2302">
                  <c:v>2302</c:v>
                </c:pt>
                <c:pt idx="2303">
                  <c:v>2303</c:v>
                </c:pt>
                <c:pt idx="2304">
                  <c:v>2304</c:v>
                </c:pt>
                <c:pt idx="2305">
                  <c:v>2305</c:v>
                </c:pt>
                <c:pt idx="2306">
                  <c:v>2306</c:v>
                </c:pt>
                <c:pt idx="2307">
                  <c:v>2307</c:v>
                </c:pt>
                <c:pt idx="2308">
                  <c:v>2308</c:v>
                </c:pt>
                <c:pt idx="2309">
                  <c:v>2309</c:v>
                </c:pt>
                <c:pt idx="2310">
                  <c:v>2310</c:v>
                </c:pt>
                <c:pt idx="2311">
                  <c:v>2311</c:v>
                </c:pt>
                <c:pt idx="2312">
                  <c:v>2312</c:v>
                </c:pt>
                <c:pt idx="2313">
                  <c:v>2313</c:v>
                </c:pt>
                <c:pt idx="2314">
                  <c:v>2314</c:v>
                </c:pt>
                <c:pt idx="2315">
                  <c:v>2315</c:v>
                </c:pt>
                <c:pt idx="2316">
                  <c:v>2316</c:v>
                </c:pt>
                <c:pt idx="2317">
                  <c:v>2317</c:v>
                </c:pt>
                <c:pt idx="2318">
                  <c:v>2318</c:v>
                </c:pt>
                <c:pt idx="2319">
                  <c:v>2319</c:v>
                </c:pt>
                <c:pt idx="2320">
                  <c:v>2320</c:v>
                </c:pt>
                <c:pt idx="2321">
                  <c:v>2321</c:v>
                </c:pt>
                <c:pt idx="2322">
                  <c:v>2322</c:v>
                </c:pt>
                <c:pt idx="2323">
                  <c:v>2323</c:v>
                </c:pt>
                <c:pt idx="2324">
                  <c:v>2324</c:v>
                </c:pt>
                <c:pt idx="2325">
                  <c:v>2325</c:v>
                </c:pt>
                <c:pt idx="2326">
                  <c:v>2326</c:v>
                </c:pt>
                <c:pt idx="2327">
                  <c:v>2327</c:v>
                </c:pt>
                <c:pt idx="2328">
                  <c:v>2328</c:v>
                </c:pt>
                <c:pt idx="2329">
                  <c:v>2329</c:v>
                </c:pt>
                <c:pt idx="2330">
                  <c:v>2330</c:v>
                </c:pt>
                <c:pt idx="2331">
                  <c:v>2331</c:v>
                </c:pt>
                <c:pt idx="2332">
                  <c:v>2332</c:v>
                </c:pt>
                <c:pt idx="2333">
                  <c:v>2333</c:v>
                </c:pt>
                <c:pt idx="2334">
                  <c:v>2334</c:v>
                </c:pt>
                <c:pt idx="2335">
                  <c:v>2335</c:v>
                </c:pt>
                <c:pt idx="2336">
                  <c:v>2336</c:v>
                </c:pt>
                <c:pt idx="2337">
                  <c:v>2337</c:v>
                </c:pt>
                <c:pt idx="2338">
                  <c:v>2338</c:v>
                </c:pt>
                <c:pt idx="2339">
                  <c:v>2339</c:v>
                </c:pt>
                <c:pt idx="2340">
                  <c:v>2340</c:v>
                </c:pt>
                <c:pt idx="2341">
                  <c:v>2341</c:v>
                </c:pt>
                <c:pt idx="2342">
                  <c:v>2342</c:v>
                </c:pt>
                <c:pt idx="2343">
                  <c:v>2343</c:v>
                </c:pt>
                <c:pt idx="2344">
                  <c:v>2344</c:v>
                </c:pt>
                <c:pt idx="2345">
                  <c:v>2345</c:v>
                </c:pt>
                <c:pt idx="2346">
                  <c:v>2346</c:v>
                </c:pt>
                <c:pt idx="2347">
                  <c:v>2347</c:v>
                </c:pt>
                <c:pt idx="2348">
                  <c:v>2348</c:v>
                </c:pt>
                <c:pt idx="2349">
                  <c:v>2349</c:v>
                </c:pt>
                <c:pt idx="2350">
                  <c:v>2350</c:v>
                </c:pt>
                <c:pt idx="2351">
                  <c:v>2351</c:v>
                </c:pt>
                <c:pt idx="2352">
                  <c:v>2352</c:v>
                </c:pt>
                <c:pt idx="2353">
                  <c:v>2353</c:v>
                </c:pt>
                <c:pt idx="2354">
                  <c:v>2354</c:v>
                </c:pt>
                <c:pt idx="2355">
                  <c:v>2355</c:v>
                </c:pt>
                <c:pt idx="2356">
                  <c:v>2356</c:v>
                </c:pt>
                <c:pt idx="2357">
                  <c:v>2357</c:v>
                </c:pt>
                <c:pt idx="2358">
                  <c:v>2358</c:v>
                </c:pt>
                <c:pt idx="2359">
                  <c:v>2359</c:v>
                </c:pt>
                <c:pt idx="2360">
                  <c:v>2360</c:v>
                </c:pt>
                <c:pt idx="2361">
                  <c:v>2361</c:v>
                </c:pt>
                <c:pt idx="2362">
                  <c:v>2362</c:v>
                </c:pt>
                <c:pt idx="2363">
                  <c:v>2363</c:v>
                </c:pt>
                <c:pt idx="2364">
                  <c:v>2364</c:v>
                </c:pt>
                <c:pt idx="2365">
                  <c:v>2365</c:v>
                </c:pt>
                <c:pt idx="2366">
                  <c:v>2366</c:v>
                </c:pt>
                <c:pt idx="2367">
                  <c:v>2367</c:v>
                </c:pt>
                <c:pt idx="2368">
                  <c:v>2368</c:v>
                </c:pt>
                <c:pt idx="2369">
                  <c:v>2369</c:v>
                </c:pt>
                <c:pt idx="2370">
                  <c:v>2370</c:v>
                </c:pt>
                <c:pt idx="2371">
                  <c:v>2371</c:v>
                </c:pt>
                <c:pt idx="2372">
                  <c:v>2372</c:v>
                </c:pt>
                <c:pt idx="2373">
                  <c:v>2373</c:v>
                </c:pt>
                <c:pt idx="2374">
                  <c:v>2374</c:v>
                </c:pt>
                <c:pt idx="2375">
                  <c:v>2375</c:v>
                </c:pt>
                <c:pt idx="2376">
                  <c:v>2376</c:v>
                </c:pt>
                <c:pt idx="2377">
                  <c:v>2377</c:v>
                </c:pt>
                <c:pt idx="2378">
                  <c:v>2378</c:v>
                </c:pt>
                <c:pt idx="2379">
                  <c:v>2379</c:v>
                </c:pt>
                <c:pt idx="2380">
                  <c:v>2380</c:v>
                </c:pt>
                <c:pt idx="2381">
                  <c:v>2381</c:v>
                </c:pt>
                <c:pt idx="2382">
                  <c:v>2382</c:v>
                </c:pt>
                <c:pt idx="2383">
                  <c:v>2383</c:v>
                </c:pt>
                <c:pt idx="2384">
                  <c:v>2384</c:v>
                </c:pt>
                <c:pt idx="2385">
                  <c:v>2385</c:v>
                </c:pt>
                <c:pt idx="2386">
                  <c:v>2386</c:v>
                </c:pt>
                <c:pt idx="2387">
                  <c:v>2387</c:v>
                </c:pt>
                <c:pt idx="2388">
                  <c:v>2388</c:v>
                </c:pt>
                <c:pt idx="2389">
                  <c:v>2389</c:v>
                </c:pt>
                <c:pt idx="2390">
                  <c:v>2390</c:v>
                </c:pt>
                <c:pt idx="2391">
                  <c:v>2391</c:v>
                </c:pt>
                <c:pt idx="2392">
                  <c:v>2392</c:v>
                </c:pt>
                <c:pt idx="2393">
                  <c:v>2393</c:v>
                </c:pt>
                <c:pt idx="2394">
                  <c:v>2394</c:v>
                </c:pt>
                <c:pt idx="2395">
                  <c:v>2395</c:v>
                </c:pt>
                <c:pt idx="2396">
                  <c:v>2396</c:v>
                </c:pt>
                <c:pt idx="2397">
                  <c:v>2397</c:v>
                </c:pt>
                <c:pt idx="2398">
                  <c:v>2398</c:v>
                </c:pt>
                <c:pt idx="2399">
                  <c:v>2399</c:v>
                </c:pt>
                <c:pt idx="2400">
                  <c:v>2400</c:v>
                </c:pt>
                <c:pt idx="2401">
                  <c:v>2401</c:v>
                </c:pt>
                <c:pt idx="2402">
                  <c:v>2402</c:v>
                </c:pt>
                <c:pt idx="2403">
                  <c:v>2403</c:v>
                </c:pt>
                <c:pt idx="2404">
                  <c:v>2404</c:v>
                </c:pt>
                <c:pt idx="2405">
                  <c:v>2405</c:v>
                </c:pt>
                <c:pt idx="2406">
                  <c:v>2406</c:v>
                </c:pt>
                <c:pt idx="2407">
                  <c:v>2407</c:v>
                </c:pt>
                <c:pt idx="2408">
                  <c:v>2408</c:v>
                </c:pt>
                <c:pt idx="2409">
                  <c:v>2409</c:v>
                </c:pt>
                <c:pt idx="2410">
                  <c:v>2410</c:v>
                </c:pt>
                <c:pt idx="2411">
                  <c:v>2411</c:v>
                </c:pt>
                <c:pt idx="2412">
                  <c:v>2412</c:v>
                </c:pt>
                <c:pt idx="2413">
                  <c:v>2413</c:v>
                </c:pt>
                <c:pt idx="2414">
                  <c:v>2414</c:v>
                </c:pt>
                <c:pt idx="2415">
                  <c:v>2415</c:v>
                </c:pt>
                <c:pt idx="2416">
                  <c:v>2416</c:v>
                </c:pt>
                <c:pt idx="2417">
                  <c:v>2417</c:v>
                </c:pt>
                <c:pt idx="2418">
                  <c:v>2418</c:v>
                </c:pt>
                <c:pt idx="2419">
                  <c:v>2419</c:v>
                </c:pt>
                <c:pt idx="2420">
                  <c:v>2420</c:v>
                </c:pt>
                <c:pt idx="2421">
                  <c:v>2421</c:v>
                </c:pt>
                <c:pt idx="2422">
                  <c:v>2422</c:v>
                </c:pt>
                <c:pt idx="2423">
                  <c:v>2423</c:v>
                </c:pt>
                <c:pt idx="2424">
                  <c:v>2424</c:v>
                </c:pt>
                <c:pt idx="2425">
                  <c:v>2425</c:v>
                </c:pt>
                <c:pt idx="2426">
                  <c:v>2426</c:v>
                </c:pt>
                <c:pt idx="2427">
                  <c:v>2427</c:v>
                </c:pt>
                <c:pt idx="2428">
                  <c:v>2428</c:v>
                </c:pt>
                <c:pt idx="2429">
                  <c:v>2429</c:v>
                </c:pt>
                <c:pt idx="2430">
                  <c:v>2430</c:v>
                </c:pt>
                <c:pt idx="2431">
                  <c:v>2431</c:v>
                </c:pt>
                <c:pt idx="2432">
                  <c:v>2432</c:v>
                </c:pt>
                <c:pt idx="2433">
                  <c:v>2433</c:v>
                </c:pt>
                <c:pt idx="2434">
                  <c:v>2434</c:v>
                </c:pt>
                <c:pt idx="2435">
                  <c:v>2435</c:v>
                </c:pt>
                <c:pt idx="2436">
                  <c:v>2436</c:v>
                </c:pt>
                <c:pt idx="2437">
                  <c:v>2437</c:v>
                </c:pt>
                <c:pt idx="2438">
                  <c:v>2438</c:v>
                </c:pt>
                <c:pt idx="2439">
                  <c:v>2439</c:v>
                </c:pt>
                <c:pt idx="2440">
                  <c:v>2440</c:v>
                </c:pt>
                <c:pt idx="2441">
                  <c:v>2441</c:v>
                </c:pt>
                <c:pt idx="2442">
                  <c:v>2442</c:v>
                </c:pt>
                <c:pt idx="2443">
                  <c:v>2443</c:v>
                </c:pt>
                <c:pt idx="2444">
                  <c:v>2444</c:v>
                </c:pt>
                <c:pt idx="2445">
                  <c:v>2445</c:v>
                </c:pt>
                <c:pt idx="2446">
                  <c:v>2446</c:v>
                </c:pt>
                <c:pt idx="2447">
                  <c:v>2447</c:v>
                </c:pt>
                <c:pt idx="2448">
                  <c:v>2448</c:v>
                </c:pt>
                <c:pt idx="2449">
                  <c:v>2449</c:v>
                </c:pt>
                <c:pt idx="2450">
                  <c:v>2450</c:v>
                </c:pt>
                <c:pt idx="2451">
                  <c:v>2451</c:v>
                </c:pt>
                <c:pt idx="2452">
                  <c:v>2452</c:v>
                </c:pt>
                <c:pt idx="2453">
                  <c:v>2453</c:v>
                </c:pt>
                <c:pt idx="2454">
                  <c:v>2454</c:v>
                </c:pt>
                <c:pt idx="2455">
                  <c:v>2455</c:v>
                </c:pt>
                <c:pt idx="2456">
                  <c:v>2456</c:v>
                </c:pt>
                <c:pt idx="2457">
                  <c:v>2457</c:v>
                </c:pt>
                <c:pt idx="2458">
                  <c:v>2458</c:v>
                </c:pt>
                <c:pt idx="2459">
                  <c:v>2459</c:v>
                </c:pt>
                <c:pt idx="2460">
                  <c:v>2460</c:v>
                </c:pt>
                <c:pt idx="2461">
                  <c:v>2461</c:v>
                </c:pt>
                <c:pt idx="2462">
                  <c:v>2462</c:v>
                </c:pt>
                <c:pt idx="2463">
                  <c:v>2463</c:v>
                </c:pt>
                <c:pt idx="2464">
                  <c:v>2464</c:v>
                </c:pt>
                <c:pt idx="2465">
                  <c:v>2465</c:v>
                </c:pt>
                <c:pt idx="2466">
                  <c:v>2466</c:v>
                </c:pt>
                <c:pt idx="2467">
                  <c:v>2467</c:v>
                </c:pt>
                <c:pt idx="2468">
                  <c:v>2468</c:v>
                </c:pt>
                <c:pt idx="2469">
                  <c:v>2469</c:v>
                </c:pt>
                <c:pt idx="2470">
                  <c:v>2470</c:v>
                </c:pt>
                <c:pt idx="2471">
                  <c:v>2471</c:v>
                </c:pt>
                <c:pt idx="2472">
                  <c:v>2472</c:v>
                </c:pt>
                <c:pt idx="2473">
                  <c:v>2473</c:v>
                </c:pt>
                <c:pt idx="2474">
                  <c:v>2474</c:v>
                </c:pt>
                <c:pt idx="2475">
                  <c:v>2475</c:v>
                </c:pt>
                <c:pt idx="2476">
                  <c:v>2476</c:v>
                </c:pt>
                <c:pt idx="2477">
                  <c:v>2477</c:v>
                </c:pt>
                <c:pt idx="2478">
                  <c:v>2478</c:v>
                </c:pt>
                <c:pt idx="2479">
                  <c:v>2479</c:v>
                </c:pt>
                <c:pt idx="2480">
                  <c:v>2480</c:v>
                </c:pt>
                <c:pt idx="2481">
                  <c:v>2481</c:v>
                </c:pt>
                <c:pt idx="2482">
                  <c:v>2482</c:v>
                </c:pt>
                <c:pt idx="2483">
                  <c:v>2483</c:v>
                </c:pt>
                <c:pt idx="2484">
                  <c:v>2484</c:v>
                </c:pt>
                <c:pt idx="2485">
                  <c:v>2485</c:v>
                </c:pt>
                <c:pt idx="2486">
                  <c:v>2486</c:v>
                </c:pt>
                <c:pt idx="2487">
                  <c:v>2487</c:v>
                </c:pt>
                <c:pt idx="2488">
                  <c:v>2488</c:v>
                </c:pt>
                <c:pt idx="2489">
                  <c:v>2489</c:v>
                </c:pt>
                <c:pt idx="2490">
                  <c:v>2490</c:v>
                </c:pt>
                <c:pt idx="2491">
                  <c:v>2491</c:v>
                </c:pt>
                <c:pt idx="2492">
                  <c:v>2492</c:v>
                </c:pt>
                <c:pt idx="2493">
                  <c:v>2493</c:v>
                </c:pt>
                <c:pt idx="2494">
                  <c:v>2494</c:v>
                </c:pt>
                <c:pt idx="2495">
                  <c:v>2495</c:v>
                </c:pt>
                <c:pt idx="2496">
                  <c:v>2496</c:v>
                </c:pt>
                <c:pt idx="2497">
                  <c:v>2497</c:v>
                </c:pt>
                <c:pt idx="2498">
                  <c:v>2498</c:v>
                </c:pt>
                <c:pt idx="2499">
                  <c:v>2499</c:v>
                </c:pt>
                <c:pt idx="2500">
                  <c:v>2500</c:v>
                </c:pt>
                <c:pt idx="2501">
                  <c:v>2501</c:v>
                </c:pt>
                <c:pt idx="2502">
                  <c:v>2502</c:v>
                </c:pt>
                <c:pt idx="2503">
                  <c:v>2503</c:v>
                </c:pt>
                <c:pt idx="2504">
                  <c:v>2504</c:v>
                </c:pt>
                <c:pt idx="2505">
                  <c:v>2505</c:v>
                </c:pt>
                <c:pt idx="2506">
                  <c:v>2506</c:v>
                </c:pt>
                <c:pt idx="2507">
                  <c:v>2507</c:v>
                </c:pt>
                <c:pt idx="2508">
                  <c:v>2508</c:v>
                </c:pt>
                <c:pt idx="2509">
                  <c:v>2509</c:v>
                </c:pt>
                <c:pt idx="2510">
                  <c:v>2510</c:v>
                </c:pt>
                <c:pt idx="2511">
                  <c:v>2511</c:v>
                </c:pt>
                <c:pt idx="2512">
                  <c:v>2512</c:v>
                </c:pt>
                <c:pt idx="2513">
                  <c:v>2513</c:v>
                </c:pt>
                <c:pt idx="2514">
                  <c:v>2514</c:v>
                </c:pt>
                <c:pt idx="2515">
                  <c:v>2515</c:v>
                </c:pt>
                <c:pt idx="2516">
                  <c:v>2516</c:v>
                </c:pt>
                <c:pt idx="2517">
                  <c:v>2517</c:v>
                </c:pt>
                <c:pt idx="2518">
                  <c:v>2518</c:v>
                </c:pt>
                <c:pt idx="2519">
                  <c:v>2519</c:v>
                </c:pt>
                <c:pt idx="2520">
                  <c:v>2520</c:v>
                </c:pt>
                <c:pt idx="2521">
                  <c:v>2521</c:v>
                </c:pt>
                <c:pt idx="2522">
                  <c:v>2522</c:v>
                </c:pt>
                <c:pt idx="2523">
                  <c:v>2523</c:v>
                </c:pt>
                <c:pt idx="2524">
                  <c:v>2524</c:v>
                </c:pt>
                <c:pt idx="2525">
                  <c:v>2525</c:v>
                </c:pt>
                <c:pt idx="2526">
                  <c:v>2526</c:v>
                </c:pt>
                <c:pt idx="2527">
                  <c:v>2527</c:v>
                </c:pt>
                <c:pt idx="2528">
                  <c:v>2528</c:v>
                </c:pt>
                <c:pt idx="2529">
                  <c:v>2529</c:v>
                </c:pt>
                <c:pt idx="2530">
                  <c:v>2530</c:v>
                </c:pt>
                <c:pt idx="2531">
                  <c:v>2531</c:v>
                </c:pt>
                <c:pt idx="2532">
                  <c:v>2532</c:v>
                </c:pt>
                <c:pt idx="2533">
                  <c:v>2533</c:v>
                </c:pt>
                <c:pt idx="2534">
                  <c:v>2534</c:v>
                </c:pt>
                <c:pt idx="2535">
                  <c:v>2535</c:v>
                </c:pt>
                <c:pt idx="2536">
                  <c:v>2536</c:v>
                </c:pt>
                <c:pt idx="2537">
                  <c:v>2537</c:v>
                </c:pt>
                <c:pt idx="2538">
                  <c:v>2538</c:v>
                </c:pt>
                <c:pt idx="2539">
                  <c:v>2539</c:v>
                </c:pt>
                <c:pt idx="2540">
                  <c:v>2540</c:v>
                </c:pt>
                <c:pt idx="2541">
                  <c:v>2541</c:v>
                </c:pt>
                <c:pt idx="2542">
                  <c:v>2542</c:v>
                </c:pt>
                <c:pt idx="2543">
                  <c:v>2543</c:v>
                </c:pt>
                <c:pt idx="2544">
                  <c:v>2544</c:v>
                </c:pt>
                <c:pt idx="2545">
                  <c:v>2545</c:v>
                </c:pt>
                <c:pt idx="2546">
                  <c:v>2546</c:v>
                </c:pt>
                <c:pt idx="2547">
                  <c:v>2547</c:v>
                </c:pt>
                <c:pt idx="2548">
                  <c:v>2548</c:v>
                </c:pt>
                <c:pt idx="2549">
                  <c:v>2549</c:v>
                </c:pt>
                <c:pt idx="2550">
                  <c:v>2550</c:v>
                </c:pt>
                <c:pt idx="2551">
                  <c:v>2551</c:v>
                </c:pt>
                <c:pt idx="2552">
                  <c:v>2552</c:v>
                </c:pt>
                <c:pt idx="2553">
                  <c:v>2553</c:v>
                </c:pt>
                <c:pt idx="2554">
                  <c:v>2554</c:v>
                </c:pt>
                <c:pt idx="2555">
                  <c:v>2555</c:v>
                </c:pt>
                <c:pt idx="2556">
                  <c:v>2556</c:v>
                </c:pt>
                <c:pt idx="2557">
                  <c:v>2557</c:v>
                </c:pt>
                <c:pt idx="2558">
                  <c:v>2558</c:v>
                </c:pt>
                <c:pt idx="2559">
                  <c:v>2559</c:v>
                </c:pt>
                <c:pt idx="2560">
                  <c:v>2560</c:v>
                </c:pt>
                <c:pt idx="2561">
                  <c:v>2561</c:v>
                </c:pt>
                <c:pt idx="2562">
                  <c:v>2562</c:v>
                </c:pt>
                <c:pt idx="2563">
                  <c:v>2563</c:v>
                </c:pt>
                <c:pt idx="2564">
                  <c:v>2564</c:v>
                </c:pt>
                <c:pt idx="2565">
                  <c:v>2565</c:v>
                </c:pt>
                <c:pt idx="2566">
                  <c:v>2566</c:v>
                </c:pt>
                <c:pt idx="2567">
                  <c:v>2567</c:v>
                </c:pt>
                <c:pt idx="2568">
                  <c:v>2568</c:v>
                </c:pt>
                <c:pt idx="2569">
                  <c:v>2569</c:v>
                </c:pt>
                <c:pt idx="2570">
                  <c:v>2570</c:v>
                </c:pt>
                <c:pt idx="2571">
                  <c:v>2571</c:v>
                </c:pt>
                <c:pt idx="2572">
                  <c:v>2572</c:v>
                </c:pt>
                <c:pt idx="2573">
                  <c:v>2573</c:v>
                </c:pt>
                <c:pt idx="2574">
                  <c:v>2574</c:v>
                </c:pt>
                <c:pt idx="2575">
                  <c:v>2575</c:v>
                </c:pt>
                <c:pt idx="2576">
                  <c:v>2576</c:v>
                </c:pt>
                <c:pt idx="2577">
                  <c:v>2577</c:v>
                </c:pt>
                <c:pt idx="2578">
                  <c:v>2578</c:v>
                </c:pt>
                <c:pt idx="2579">
                  <c:v>2579</c:v>
                </c:pt>
                <c:pt idx="2580">
                  <c:v>2580</c:v>
                </c:pt>
                <c:pt idx="2581">
                  <c:v>2581</c:v>
                </c:pt>
                <c:pt idx="2582">
                  <c:v>2582</c:v>
                </c:pt>
                <c:pt idx="2583">
                  <c:v>2583</c:v>
                </c:pt>
                <c:pt idx="2584">
                  <c:v>2584</c:v>
                </c:pt>
                <c:pt idx="2585">
                  <c:v>2585</c:v>
                </c:pt>
                <c:pt idx="2586">
                  <c:v>2586</c:v>
                </c:pt>
                <c:pt idx="2587">
                  <c:v>2587</c:v>
                </c:pt>
                <c:pt idx="2588">
                  <c:v>2588</c:v>
                </c:pt>
                <c:pt idx="2589">
                  <c:v>2589</c:v>
                </c:pt>
                <c:pt idx="2590">
                  <c:v>2590</c:v>
                </c:pt>
                <c:pt idx="2591">
                  <c:v>2591</c:v>
                </c:pt>
                <c:pt idx="2592">
                  <c:v>2592</c:v>
                </c:pt>
                <c:pt idx="2593">
                  <c:v>2593</c:v>
                </c:pt>
                <c:pt idx="2594">
                  <c:v>2594</c:v>
                </c:pt>
                <c:pt idx="2595">
                  <c:v>2595</c:v>
                </c:pt>
                <c:pt idx="2596">
                  <c:v>2596</c:v>
                </c:pt>
                <c:pt idx="2597">
                  <c:v>2597</c:v>
                </c:pt>
                <c:pt idx="2598">
                  <c:v>2598</c:v>
                </c:pt>
                <c:pt idx="2599">
                  <c:v>2599</c:v>
                </c:pt>
                <c:pt idx="2600">
                  <c:v>2600</c:v>
                </c:pt>
                <c:pt idx="2601">
                  <c:v>2601</c:v>
                </c:pt>
                <c:pt idx="2602">
                  <c:v>2602</c:v>
                </c:pt>
                <c:pt idx="2603">
                  <c:v>2603</c:v>
                </c:pt>
                <c:pt idx="2604">
                  <c:v>2604</c:v>
                </c:pt>
                <c:pt idx="2605">
                  <c:v>2605</c:v>
                </c:pt>
                <c:pt idx="2606">
                  <c:v>2606</c:v>
                </c:pt>
                <c:pt idx="2607">
                  <c:v>2607</c:v>
                </c:pt>
                <c:pt idx="2608">
                  <c:v>2608</c:v>
                </c:pt>
                <c:pt idx="2609">
                  <c:v>2609</c:v>
                </c:pt>
                <c:pt idx="2610">
                  <c:v>2610</c:v>
                </c:pt>
                <c:pt idx="2611">
                  <c:v>2611</c:v>
                </c:pt>
                <c:pt idx="2612">
                  <c:v>2612</c:v>
                </c:pt>
                <c:pt idx="2613">
                  <c:v>2613</c:v>
                </c:pt>
                <c:pt idx="2614">
                  <c:v>2614</c:v>
                </c:pt>
                <c:pt idx="2615">
                  <c:v>2615</c:v>
                </c:pt>
                <c:pt idx="2616">
                  <c:v>2616</c:v>
                </c:pt>
                <c:pt idx="2617">
                  <c:v>2617</c:v>
                </c:pt>
                <c:pt idx="2618">
                  <c:v>2618</c:v>
                </c:pt>
                <c:pt idx="2619">
                  <c:v>2619</c:v>
                </c:pt>
                <c:pt idx="2620">
                  <c:v>2620</c:v>
                </c:pt>
                <c:pt idx="2621">
                  <c:v>2621</c:v>
                </c:pt>
                <c:pt idx="2622">
                  <c:v>2622</c:v>
                </c:pt>
                <c:pt idx="2623">
                  <c:v>2623</c:v>
                </c:pt>
                <c:pt idx="2624">
                  <c:v>2624</c:v>
                </c:pt>
                <c:pt idx="2625">
                  <c:v>2625</c:v>
                </c:pt>
                <c:pt idx="2626">
                  <c:v>2626</c:v>
                </c:pt>
                <c:pt idx="2627">
                  <c:v>2627</c:v>
                </c:pt>
                <c:pt idx="2628">
                  <c:v>2628</c:v>
                </c:pt>
                <c:pt idx="2629">
                  <c:v>2629</c:v>
                </c:pt>
                <c:pt idx="2630">
                  <c:v>2630</c:v>
                </c:pt>
                <c:pt idx="2631">
                  <c:v>2631</c:v>
                </c:pt>
                <c:pt idx="2632">
                  <c:v>2632</c:v>
                </c:pt>
                <c:pt idx="2633">
                  <c:v>2633</c:v>
                </c:pt>
                <c:pt idx="2634">
                  <c:v>2634</c:v>
                </c:pt>
                <c:pt idx="2635">
                  <c:v>2635</c:v>
                </c:pt>
                <c:pt idx="2636">
                  <c:v>2636</c:v>
                </c:pt>
                <c:pt idx="2637">
                  <c:v>2637</c:v>
                </c:pt>
                <c:pt idx="2638">
                  <c:v>2638</c:v>
                </c:pt>
                <c:pt idx="2639">
                  <c:v>2639</c:v>
                </c:pt>
                <c:pt idx="2640">
                  <c:v>2640</c:v>
                </c:pt>
                <c:pt idx="2641">
                  <c:v>2641</c:v>
                </c:pt>
                <c:pt idx="2642">
                  <c:v>2642</c:v>
                </c:pt>
                <c:pt idx="2643">
                  <c:v>2643</c:v>
                </c:pt>
                <c:pt idx="2644">
                  <c:v>2644</c:v>
                </c:pt>
                <c:pt idx="2645">
                  <c:v>2645</c:v>
                </c:pt>
                <c:pt idx="2646">
                  <c:v>2646</c:v>
                </c:pt>
                <c:pt idx="2647">
                  <c:v>2647</c:v>
                </c:pt>
                <c:pt idx="2648">
                  <c:v>2648</c:v>
                </c:pt>
                <c:pt idx="2649">
                  <c:v>2649</c:v>
                </c:pt>
                <c:pt idx="2650">
                  <c:v>2650</c:v>
                </c:pt>
                <c:pt idx="2651">
                  <c:v>2651</c:v>
                </c:pt>
                <c:pt idx="2652">
                  <c:v>2652</c:v>
                </c:pt>
                <c:pt idx="2653">
                  <c:v>2653</c:v>
                </c:pt>
                <c:pt idx="2654">
                  <c:v>2654</c:v>
                </c:pt>
                <c:pt idx="2655">
                  <c:v>2655</c:v>
                </c:pt>
                <c:pt idx="2656">
                  <c:v>2656</c:v>
                </c:pt>
                <c:pt idx="2657">
                  <c:v>2657</c:v>
                </c:pt>
                <c:pt idx="2658">
                  <c:v>2658</c:v>
                </c:pt>
                <c:pt idx="2659">
                  <c:v>2659</c:v>
                </c:pt>
                <c:pt idx="2660">
                  <c:v>2660</c:v>
                </c:pt>
                <c:pt idx="2661">
                  <c:v>2661</c:v>
                </c:pt>
                <c:pt idx="2662">
                  <c:v>2662</c:v>
                </c:pt>
                <c:pt idx="2663">
                  <c:v>2663</c:v>
                </c:pt>
                <c:pt idx="2664">
                  <c:v>2664</c:v>
                </c:pt>
                <c:pt idx="2665">
                  <c:v>2665</c:v>
                </c:pt>
                <c:pt idx="2666">
                  <c:v>2666</c:v>
                </c:pt>
                <c:pt idx="2667">
                  <c:v>2667</c:v>
                </c:pt>
                <c:pt idx="2668">
                  <c:v>2668</c:v>
                </c:pt>
                <c:pt idx="2669">
                  <c:v>2669</c:v>
                </c:pt>
                <c:pt idx="2670">
                  <c:v>2670</c:v>
                </c:pt>
                <c:pt idx="2671">
                  <c:v>2671</c:v>
                </c:pt>
                <c:pt idx="2672">
                  <c:v>2672</c:v>
                </c:pt>
                <c:pt idx="2673">
                  <c:v>2673</c:v>
                </c:pt>
                <c:pt idx="2674">
                  <c:v>2674</c:v>
                </c:pt>
                <c:pt idx="2675">
                  <c:v>2675</c:v>
                </c:pt>
                <c:pt idx="2676">
                  <c:v>2676</c:v>
                </c:pt>
                <c:pt idx="2677">
                  <c:v>2677</c:v>
                </c:pt>
                <c:pt idx="2678">
                  <c:v>2678</c:v>
                </c:pt>
                <c:pt idx="2679">
                  <c:v>2679</c:v>
                </c:pt>
                <c:pt idx="2680">
                  <c:v>2680</c:v>
                </c:pt>
                <c:pt idx="2681">
                  <c:v>2681</c:v>
                </c:pt>
                <c:pt idx="2682">
                  <c:v>2682</c:v>
                </c:pt>
                <c:pt idx="2683">
                  <c:v>2683</c:v>
                </c:pt>
                <c:pt idx="2684">
                  <c:v>2684</c:v>
                </c:pt>
                <c:pt idx="2685">
                  <c:v>2685</c:v>
                </c:pt>
                <c:pt idx="2686">
                  <c:v>2686</c:v>
                </c:pt>
                <c:pt idx="2687">
                  <c:v>2687</c:v>
                </c:pt>
                <c:pt idx="2688">
                  <c:v>2688</c:v>
                </c:pt>
                <c:pt idx="2689">
                  <c:v>2689</c:v>
                </c:pt>
                <c:pt idx="2690">
                  <c:v>2690</c:v>
                </c:pt>
                <c:pt idx="2691">
                  <c:v>2691</c:v>
                </c:pt>
                <c:pt idx="2692">
                  <c:v>2692</c:v>
                </c:pt>
                <c:pt idx="2693">
                  <c:v>2693</c:v>
                </c:pt>
                <c:pt idx="2694">
                  <c:v>2694</c:v>
                </c:pt>
                <c:pt idx="2695">
                  <c:v>2695</c:v>
                </c:pt>
                <c:pt idx="2696">
                  <c:v>2696</c:v>
                </c:pt>
                <c:pt idx="2697">
                  <c:v>2697</c:v>
                </c:pt>
                <c:pt idx="2698">
                  <c:v>2698</c:v>
                </c:pt>
                <c:pt idx="2699">
                  <c:v>2699</c:v>
                </c:pt>
                <c:pt idx="2700">
                  <c:v>2700</c:v>
                </c:pt>
                <c:pt idx="2701">
                  <c:v>2701</c:v>
                </c:pt>
                <c:pt idx="2702">
                  <c:v>2702</c:v>
                </c:pt>
                <c:pt idx="2703">
                  <c:v>2703</c:v>
                </c:pt>
                <c:pt idx="2704">
                  <c:v>2704</c:v>
                </c:pt>
                <c:pt idx="2705">
                  <c:v>2705</c:v>
                </c:pt>
                <c:pt idx="2706">
                  <c:v>2706</c:v>
                </c:pt>
                <c:pt idx="2707">
                  <c:v>2707</c:v>
                </c:pt>
                <c:pt idx="2708">
                  <c:v>2708</c:v>
                </c:pt>
                <c:pt idx="2709">
                  <c:v>2709</c:v>
                </c:pt>
                <c:pt idx="2710">
                  <c:v>2710</c:v>
                </c:pt>
                <c:pt idx="2711">
                  <c:v>2711</c:v>
                </c:pt>
                <c:pt idx="2712">
                  <c:v>2712</c:v>
                </c:pt>
                <c:pt idx="2713">
                  <c:v>2713</c:v>
                </c:pt>
                <c:pt idx="2714">
                  <c:v>2714</c:v>
                </c:pt>
                <c:pt idx="2715">
                  <c:v>2715</c:v>
                </c:pt>
                <c:pt idx="2716">
                  <c:v>2716</c:v>
                </c:pt>
                <c:pt idx="2717">
                  <c:v>2717</c:v>
                </c:pt>
                <c:pt idx="2718">
                  <c:v>2718</c:v>
                </c:pt>
                <c:pt idx="2719">
                  <c:v>2719</c:v>
                </c:pt>
                <c:pt idx="2720">
                  <c:v>2720</c:v>
                </c:pt>
                <c:pt idx="2721">
                  <c:v>2721</c:v>
                </c:pt>
                <c:pt idx="2722">
                  <c:v>2722</c:v>
                </c:pt>
                <c:pt idx="2723">
                  <c:v>2723</c:v>
                </c:pt>
                <c:pt idx="2724">
                  <c:v>2724</c:v>
                </c:pt>
                <c:pt idx="2725">
                  <c:v>2725</c:v>
                </c:pt>
                <c:pt idx="2726">
                  <c:v>2726</c:v>
                </c:pt>
                <c:pt idx="2727">
                  <c:v>2727</c:v>
                </c:pt>
                <c:pt idx="2728">
                  <c:v>2728</c:v>
                </c:pt>
                <c:pt idx="2729">
                  <c:v>2729</c:v>
                </c:pt>
                <c:pt idx="2730">
                  <c:v>2730</c:v>
                </c:pt>
                <c:pt idx="2731">
                  <c:v>2731</c:v>
                </c:pt>
                <c:pt idx="2732">
                  <c:v>2732</c:v>
                </c:pt>
                <c:pt idx="2733">
                  <c:v>2733</c:v>
                </c:pt>
                <c:pt idx="2734">
                  <c:v>2734</c:v>
                </c:pt>
                <c:pt idx="2735">
                  <c:v>2735</c:v>
                </c:pt>
                <c:pt idx="2736">
                  <c:v>2736</c:v>
                </c:pt>
                <c:pt idx="2737">
                  <c:v>2737</c:v>
                </c:pt>
                <c:pt idx="2738">
                  <c:v>2738</c:v>
                </c:pt>
                <c:pt idx="2739">
                  <c:v>2739</c:v>
                </c:pt>
                <c:pt idx="2740">
                  <c:v>2740</c:v>
                </c:pt>
                <c:pt idx="2741">
                  <c:v>2741</c:v>
                </c:pt>
                <c:pt idx="2742">
                  <c:v>2742</c:v>
                </c:pt>
                <c:pt idx="2743">
                  <c:v>2743</c:v>
                </c:pt>
                <c:pt idx="2744">
                  <c:v>2744</c:v>
                </c:pt>
                <c:pt idx="2745">
                  <c:v>2745</c:v>
                </c:pt>
                <c:pt idx="2746">
                  <c:v>2746</c:v>
                </c:pt>
                <c:pt idx="2747">
                  <c:v>2747</c:v>
                </c:pt>
                <c:pt idx="2748">
                  <c:v>2748</c:v>
                </c:pt>
                <c:pt idx="2749">
                  <c:v>2749</c:v>
                </c:pt>
                <c:pt idx="2750">
                  <c:v>2750</c:v>
                </c:pt>
                <c:pt idx="2751">
                  <c:v>2751</c:v>
                </c:pt>
                <c:pt idx="2752">
                  <c:v>2752</c:v>
                </c:pt>
                <c:pt idx="2753">
                  <c:v>2753</c:v>
                </c:pt>
                <c:pt idx="2754">
                  <c:v>2754</c:v>
                </c:pt>
                <c:pt idx="2755">
                  <c:v>2755</c:v>
                </c:pt>
                <c:pt idx="2756">
                  <c:v>2756</c:v>
                </c:pt>
                <c:pt idx="2757">
                  <c:v>2757</c:v>
                </c:pt>
                <c:pt idx="2758">
                  <c:v>2758</c:v>
                </c:pt>
                <c:pt idx="2759">
                  <c:v>2759</c:v>
                </c:pt>
                <c:pt idx="2760">
                  <c:v>2760</c:v>
                </c:pt>
                <c:pt idx="2761">
                  <c:v>2761</c:v>
                </c:pt>
                <c:pt idx="2762">
                  <c:v>2762</c:v>
                </c:pt>
                <c:pt idx="2763">
                  <c:v>2763</c:v>
                </c:pt>
                <c:pt idx="2764">
                  <c:v>2764</c:v>
                </c:pt>
                <c:pt idx="2765">
                  <c:v>2765</c:v>
                </c:pt>
                <c:pt idx="2766">
                  <c:v>2766</c:v>
                </c:pt>
                <c:pt idx="2767">
                  <c:v>2767</c:v>
                </c:pt>
                <c:pt idx="2768">
                  <c:v>2768</c:v>
                </c:pt>
                <c:pt idx="2769">
                  <c:v>2769</c:v>
                </c:pt>
                <c:pt idx="2770">
                  <c:v>2770</c:v>
                </c:pt>
                <c:pt idx="2771">
                  <c:v>2771</c:v>
                </c:pt>
                <c:pt idx="2772">
                  <c:v>2772</c:v>
                </c:pt>
                <c:pt idx="2773">
                  <c:v>2773</c:v>
                </c:pt>
                <c:pt idx="2774">
                  <c:v>2774</c:v>
                </c:pt>
                <c:pt idx="2775">
                  <c:v>2775</c:v>
                </c:pt>
                <c:pt idx="2776">
                  <c:v>2776</c:v>
                </c:pt>
                <c:pt idx="2777">
                  <c:v>2777</c:v>
                </c:pt>
                <c:pt idx="2778">
                  <c:v>2778</c:v>
                </c:pt>
                <c:pt idx="2779">
                  <c:v>2779</c:v>
                </c:pt>
                <c:pt idx="2780">
                  <c:v>2780</c:v>
                </c:pt>
                <c:pt idx="2781">
                  <c:v>2781</c:v>
                </c:pt>
                <c:pt idx="2782">
                  <c:v>2782</c:v>
                </c:pt>
                <c:pt idx="2783">
                  <c:v>2783</c:v>
                </c:pt>
                <c:pt idx="2784">
                  <c:v>2784</c:v>
                </c:pt>
                <c:pt idx="2785">
                  <c:v>2785</c:v>
                </c:pt>
                <c:pt idx="2786">
                  <c:v>2786</c:v>
                </c:pt>
                <c:pt idx="2787">
                  <c:v>2787</c:v>
                </c:pt>
                <c:pt idx="2788">
                  <c:v>2788</c:v>
                </c:pt>
                <c:pt idx="2789">
                  <c:v>2789</c:v>
                </c:pt>
                <c:pt idx="2790">
                  <c:v>2790</c:v>
                </c:pt>
                <c:pt idx="2791">
                  <c:v>2791</c:v>
                </c:pt>
                <c:pt idx="2792">
                  <c:v>2792</c:v>
                </c:pt>
                <c:pt idx="2793">
                  <c:v>2793</c:v>
                </c:pt>
                <c:pt idx="2794">
                  <c:v>2794</c:v>
                </c:pt>
                <c:pt idx="2795">
                  <c:v>2795</c:v>
                </c:pt>
                <c:pt idx="2796">
                  <c:v>2796</c:v>
                </c:pt>
                <c:pt idx="2797">
                  <c:v>2797</c:v>
                </c:pt>
                <c:pt idx="2798">
                  <c:v>2798</c:v>
                </c:pt>
                <c:pt idx="2799">
                  <c:v>2799</c:v>
                </c:pt>
                <c:pt idx="2800">
                  <c:v>2800</c:v>
                </c:pt>
                <c:pt idx="2801">
                  <c:v>2801</c:v>
                </c:pt>
                <c:pt idx="2802">
                  <c:v>2802</c:v>
                </c:pt>
                <c:pt idx="2803">
                  <c:v>2803</c:v>
                </c:pt>
                <c:pt idx="2804">
                  <c:v>2804</c:v>
                </c:pt>
                <c:pt idx="2805">
                  <c:v>2805</c:v>
                </c:pt>
                <c:pt idx="2806">
                  <c:v>2806</c:v>
                </c:pt>
                <c:pt idx="2807">
                  <c:v>2807</c:v>
                </c:pt>
                <c:pt idx="2808">
                  <c:v>2808</c:v>
                </c:pt>
                <c:pt idx="2809">
                  <c:v>2809</c:v>
                </c:pt>
                <c:pt idx="2810">
                  <c:v>2810</c:v>
                </c:pt>
                <c:pt idx="2811">
                  <c:v>2811</c:v>
                </c:pt>
                <c:pt idx="2812">
                  <c:v>2812</c:v>
                </c:pt>
                <c:pt idx="2813">
                  <c:v>2813</c:v>
                </c:pt>
                <c:pt idx="2814">
                  <c:v>2814</c:v>
                </c:pt>
                <c:pt idx="2815">
                  <c:v>2815</c:v>
                </c:pt>
                <c:pt idx="2816">
                  <c:v>2816</c:v>
                </c:pt>
                <c:pt idx="2817">
                  <c:v>2817</c:v>
                </c:pt>
                <c:pt idx="2818">
                  <c:v>2818</c:v>
                </c:pt>
                <c:pt idx="2819">
                  <c:v>2819</c:v>
                </c:pt>
                <c:pt idx="2820">
                  <c:v>2820</c:v>
                </c:pt>
                <c:pt idx="2821">
                  <c:v>2821</c:v>
                </c:pt>
                <c:pt idx="2822">
                  <c:v>2822</c:v>
                </c:pt>
                <c:pt idx="2823">
                  <c:v>2823</c:v>
                </c:pt>
                <c:pt idx="2824">
                  <c:v>2824</c:v>
                </c:pt>
                <c:pt idx="2825">
                  <c:v>2825</c:v>
                </c:pt>
                <c:pt idx="2826">
                  <c:v>2826</c:v>
                </c:pt>
                <c:pt idx="2827">
                  <c:v>2827</c:v>
                </c:pt>
                <c:pt idx="2828">
                  <c:v>2828</c:v>
                </c:pt>
                <c:pt idx="2829">
                  <c:v>2829</c:v>
                </c:pt>
                <c:pt idx="2830">
                  <c:v>2830</c:v>
                </c:pt>
                <c:pt idx="2831">
                  <c:v>2831</c:v>
                </c:pt>
                <c:pt idx="2832">
                  <c:v>2832</c:v>
                </c:pt>
                <c:pt idx="2833">
                  <c:v>2833</c:v>
                </c:pt>
                <c:pt idx="2834">
                  <c:v>2834</c:v>
                </c:pt>
                <c:pt idx="2835">
                  <c:v>2835</c:v>
                </c:pt>
                <c:pt idx="2836">
                  <c:v>2836</c:v>
                </c:pt>
                <c:pt idx="2837">
                  <c:v>2837</c:v>
                </c:pt>
                <c:pt idx="2838">
                  <c:v>2838</c:v>
                </c:pt>
                <c:pt idx="2839">
                  <c:v>2839</c:v>
                </c:pt>
                <c:pt idx="2840">
                  <c:v>2840</c:v>
                </c:pt>
                <c:pt idx="2841">
                  <c:v>2841</c:v>
                </c:pt>
                <c:pt idx="2842">
                  <c:v>2842</c:v>
                </c:pt>
                <c:pt idx="2843">
                  <c:v>2843</c:v>
                </c:pt>
                <c:pt idx="2844">
                  <c:v>2844</c:v>
                </c:pt>
                <c:pt idx="2845">
                  <c:v>2845</c:v>
                </c:pt>
                <c:pt idx="2846">
                  <c:v>2846</c:v>
                </c:pt>
                <c:pt idx="2847">
                  <c:v>2847</c:v>
                </c:pt>
                <c:pt idx="2848">
                  <c:v>2848</c:v>
                </c:pt>
                <c:pt idx="2849">
                  <c:v>2849</c:v>
                </c:pt>
                <c:pt idx="2850">
                  <c:v>2850</c:v>
                </c:pt>
                <c:pt idx="2851">
                  <c:v>2851</c:v>
                </c:pt>
                <c:pt idx="2852">
                  <c:v>2852</c:v>
                </c:pt>
                <c:pt idx="2853">
                  <c:v>2853</c:v>
                </c:pt>
                <c:pt idx="2854">
                  <c:v>2854</c:v>
                </c:pt>
                <c:pt idx="2855">
                  <c:v>2855</c:v>
                </c:pt>
                <c:pt idx="2856">
                  <c:v>2856</c:v>
                </c:pt>
                <c:pt idx="2857">
                  <c:v>2857</c:v>
                </c:pt>
                <c:pt idx="2858">
                  <c:v>2858</c:v>
                </c:pt>
                <c:pt idx="2859">
                  <c:v>2859</c:v>
                </c:pt>
                <c:pt idx="2860">
                  <c:v>2860</c:v>
                </c:pt>
                <c:pt idx="2861">
                  <c:v>2861</c:v>
                </c:pt>
                <c:pt idx="2862">
                  <c:v>2862</c:v>
                </c:pt>
                <c:pt idx="2863">
                  <c:v>2863</c:v>
                </c:pt>
                <c:pt idx="2864">
                  <c:v>2864</c:v>
                </c:pt>
                <c:pt idx="2865">
                  <c:v>2865</c:v>
                </c:pt>
                <c:pt idx="2866">
                  <c:v>2866</c:v>
                </c:pt>
                <c:pt idx="2867">
                  <c:v>2867</c:v>
                </c:pt>
                <c:pt idx="2868">
                  <c:v>2868</c:v>
                </c:pt>
                <c:pt idx="2869">
                  <c:v>2869</c:v>
                </c:pt>
                <c:pt idx="2870">
                  <c:v>2870</c:v>
                </c:pt>
                <c:pt idx="2871">
                  <c:v>2871</c:v>
                </c:pt>
                <c:pt idx="2872">
                  <c:v>2872</c:v>
                </c:pt>
                <c:pt idx="2873">
                  <c:v>2873</c:v>
                </c:pt>
                <c:pt idx="2874">
                  <c:v>2874</c:v>
                </c:pt>
                <c:pt idx="2875">
                  <c:v>2875</c:v>
                </c:pt>
                <c:pt idx="2876">
                  <c:v>2876</c:v>
                </c:pt>
                <c:pt idx="2877">
                  <c:v>2877</c:v>
                </c:pt>
                <c:pt idx="2878">
                  <c:v>2878</c:v>
                </c:pt>
                <c:pt idx="2879">
                  <c:v>2879</c:v>
                </c:pt>
                <c:pt idx="2880">
                  <c:v>2880</c:v>
                </c:pt>
                <c:pt idx="2881">
                  <c:v>2881</c:v>
                </c:pt>
                <c:pt idx="2882">
                  <c:v>2882</c:v>
                </c:pt>
                <c:pt idx="2883">
                  <c:v>2883</c:v>
                </c:pt>
                <c:pt idx="2884">
                  <c:v>2884</c:v>
                </c:pt>
                <c:pt idx="2885">
                  <c:v>2885</c:v>
                </c:pt>
                <c:pt idx="2886">
                  <c:v>2886</c:v>
                </c:pt>
                <c:pt idx="2887">
                  <c:v>2887</c:v>
                </c:pt>
                <c:pt idx="2888">
                  <c:v>2888</c:v>
                </c:pt>
                <c:pt idx="2889">
                  <c:v>2889</c:v>
                </c:pt>
                <c:pt idx="2890">
                  <c:v>2890</c:v>
                </c:pt>
                <c:pt idx="2891">
                  <c:v>2891</c:v>
                </c:pt>
                <c:pt idx="2892">
                  <c:v>2892</c:v>
                </c:pt>
                <c:pt idx="2893">
                  <c:v>2893</c:v>
                </c:pt>
                <c:pt idx="2894">
                  <c:v>2894</c:v>
                </c:pt>
                <c:pt idx="2895">
                  <c:v>2895</c:v>
                </c:pt>
                <c:pt idx="2896">
                  <c:v>2896</c:v>
                </c:pt>
                <c:pt idx="2897">
                  <c:v>2897</c:v>
                </c:pt>
                <c:pt idx="2898">
                  <c:v>2898</c:v>
                </c:pt>
                <c:pt idx="2899">
                  <c:v>2899</c:v>
                </c:pt>
                <c:pt idx="2900">
                  <c:v>2900</c:v>
                </c:pt>
                <c:pt idx="2901">
                  <c:v>2901</c:v>
                </c:pt>
                <c:pt idx="2902">
                  <c:v>2902</c:v>
                </c:pt>
                <c:pt idx="2903">
                  <c:v>2903</c:v>
                </c:pt>
                <c:pt idx="2904">
                  <c:v>2904</c:v>
                </c:pt>
                <c:pt idx="2905">
                  <c:v>2905</c:v>
                </c:pt>
                <c:pt idx="2906">
                  <c:v>2906</c:v>
                </c:pt>
                <c:pt idx="2907">
                  <c:v>2907</c:v>
                </c:pt>
                <c:pt idx="2908">
                  <c:v>2908</c:v>
                </c:pt>
                <c:pt idx="2909">
                  <c:v>2909</c:v>
                </c:pt>
                <c:pt idx="2910">
                  <c:v>2910</c:v>
                </c:pt>
                <c:pt idx="2911">
                  <c:v>2911</c:v>
                </c:pt>
                <c:pt idx="2912">
                  <c:v>2912</c:v>
                </c:pt>
                <c:pt idx="2913">
                  <c:v>2913</c:v>
                </c:pt>
                <c:pt idx="2914">
                  <c:v>2914</c:v>
                </c:pt>
                <c:pt idx="2915">
                  <c:v>2915</c:v>
                </c:pt>
                <c:pt idx="2916">
                  <c:v>2916</c:v>
                </c:pt>
                <c:pt idx="2917">
                  <c:v>2917</c:v>
                </c:pt>
                <c:pt idx="2918">
                  <c:v>2918</c:v>
                </c:pt>
                <c:pt idx="2919">
                  <c:v>2919</c:v>
                </c:pt>
                <c:pt idx="2920">
                  <c:v>2920</c:v>
                </c:pt>
                <c:pt idx="2921">
                  <c:v>2921</c:v>
                </c:pt>
                <c:pt idx="2922">
                  <c:v>2922</c:v>
                </c:pt>
                <c:pt idx="2923">
                  <c:v>2923</c:v>
                </c:pt>
                <c:pt idx="2924">
                  <c:v>2924</c:v>
                </c:pt>
                <c:pt idx="2925">
                  <c:v>2925</c:v>
                </c:pt>
                <c:pt idx="2926">
                  <c:v>2926</c:v>
                </c:pt>
                <c:pt idx="2927">
                  <c:v>2927</c:v>
                </c:pt>
                <c:pt idx="2928">
                  <c:v>2928</c:v>
                </c:pt>
                <c:pt idx="2929">
                  <c:v>2929</c:v>
                </c:pt>
                <c:pt idx="2930">
                  <c:v>2930</c:v>
                </c:pt>
                <c:pt idx="2931">
                  <c:v>2931</c:v>
                </c:pt>
                <c:pt idx="2932">
                  <c:v>2932</c:v>
                </c:pt>
                <c:pt idx="2933">
                  <c:v>2933</c:v>
                </c:pt>
                <c:pt idx="2934">
                  <c:v>2934</c:v>
                </c:pt>
                <c:pt idx="2935">
                  <c:v>2935</c:v>
                </c:pt>
                <c:pt idx="2936">
                  <c:v>2936</c:v>
                </c:pt>
                <c:pt idx="2937">
                  <c:v>2937</c:v>
                </c:pt>
                <c:pt idx="2938">
                  <c:v>2938</c:v>
                </c:pt>
                <c:pt idx="2939">
                  <c:v>2939</c:v>
                </c:pt>
                <c:pt idx="2940">
                  <c:v>2940</c:v>
                </c:pt>
                <c:pt idx="2941">
                  <c:v>2941</c:v>
                </c:pt>
                <c:pt idx="2942">
                  <c:v>2942</c:v>
                </c:pt>
                <c:pt idx="2943">
                  <c:v>2943</c:v>
                </c:pt>
                <c:pt idx="2944">
                  <c:v>2944</c:v>
                </c:pt>
                <c:pt idx="2945">
                  <c:v>2945</c:v>
                </c:pt>
                <c:pt idx="2946">
                  <c:v>2946</c:v>
                </c:pt>
                <c:pt idx="2947">
                  <c:v>2947</c:v>
                </c:pt>
                <c:pt idx="2948">
                  <c:v>2948</c:v>
                </c:pt>
                <c:pt idx="2949">
                  <c:v>2949</c:v>
                </c:pt>
                <c:pt idx="2950">
                  <c:v>2950</c:v>
                </c:pt>
                <c:pt idx="2951">
                  <c:v>2951</c:v>
                </c:pt>
                <c:pt idx="2952">
                  <c:v>2952</c:v>
                </c:pt>
                <c:pt idx="2953">
                  <c:v>2953</c:v>
                </c:pt>
                <c:pt idx="2954">
                  <c:v>2954</c:v>
                </c:pt>
                <c:pt idx="2955">
                  <c:v>2955</c:v>
                </c:pt>
                <c:pt idx="2956">
                  <c:v>2956</c:v>
                </c:pt>
                <c:pt idx="2957">
                  <c:v>2957</c:v>
                </c:pt>
                <c:pt idx="2958">
                  <c:v>2958</c:v>
                </c:pt>
                <c:pt idx="2959">
                  <c:v>2959</c:v>
                </c:pt>
                <c:pt idx="2960">
                  <c:v>2960</c:v>
                </c:pt>
                <c:pt idx="2961">
                  <c:v>2961</c:v>
                </c:pt>
                <c:pt idx="2962">
                  <c:v>2962</c:v>
                </c:pt>
                <c:pt idx="2963">
                  <c:v>2963</c:v>
                </c:pt>
                <c:pt idx="2964">
                  <c:v>2964</c:v>
                </c:pt>
                <c:pt idx="2965">
                  <c:v>2965</c:v>
                </c:pt>
                <c:pt idx="2966">
                  <c:v>2966</c:v>
                </c:pt>
                <c:pt idx="2967">
                  <c:v>2967</c:v>
                </c:pt>
                <c:pt idx="2968">
                  <c:v>2968</c:v>
                </c:pt>
                <c:pt idx="2969">
                  <c:v>2969</c:v>
                </c:pt>
                <c:pt idx="2970">
                  <c:v>2970</c:v>
                </c:pt>
                <c:pt idx="2971">
                  <c:v>2971</c:v>
                </c:pt>
                <c:pt idx="2972">
                  <c:v>2972</c:v>
                </c:pt>
                <c:pt idx="2973">
                  <c:v>2973</c:v>
                </c:pt>
                <c:pt idx="2974">
                  <c:v>2974</c:v>
                </c:pt>
                <c:pt idx="2975">
                  <c:v>2975</c:v>
                </c:pt>
                <c:pt idx="2976">
                  <c:v>2976</c:v>
                </c:pt>
                <c:pt idx="2977">
                  <c:v>2977</c:v>
                </c:pt>
                <c:pt idx="2978">
                  <c:v>2978</c:v>
                </c:pt>
                <c:pt idx="2979">
                  <c:v>2979</c:v>
                </c:pt>
                <c:pt idx="2980">
                  <c:v>2980</c:v>
                </c:pt>
                <c:pt idx="2981">
                  <c:v>2981</c:v>
                </c:pt>
                <c:pt idx="2982">
                  <c:v>2982</c:v>
                </c:pt>
                <c:pt idx="2983">
                  <c:v>2983</c:v>
                </c:pt>
                <c:pt idx="2984">
                  <c:v>2984</c:v>
                </c:pt>
                <c:pt idx="2985">
                  <c:v>2985</c:v>
                </c:pt>
                <c:pt idx="2986">
                  <c:v>2986</c:v>
                </c:pt>
                <c:pt idx="2987">
                  <c:v>2987</c:v>
                </c:pt>
                <c:pt idx="2988">
                  <c:v>2988</c:v>
                </c:pt>
                <c:pt idx="2989">
                  <c:v>2989</c:v>
                </c:pt>
                <c:pt idx="2990">
                  <c:v>2990</c:v>
                </c:pt>
                <c:pt idx="2991">
                  <c:v>2991</c:v>
                </c:pt>
                <c:pt idx="2992">
                  <c:v>2992</c:v>
                </c:pt>
                <c:pt idx="2993">
                  <c:v>2993</c:v>
                </c:pt>
                <c:pt idx="2994">
                  <c:v>2994</c:v>
                </c:pt>
                <c:pt idx="2995">
                  <c:v>2995</c:v>
                </c:pt>
                <c:pt idx="2996">
                  <c:v>2996</c:v>
                </c:pt>
                <c:pt idx="2997">
                  <c:v>2997</c:v>
                </c:pt>
                <c:pt idx="2998">
                  <c:v>2998</c:v>
                </c:pt>
                <c:pt idx="2999">
                  <c:v>2999</c:v>
                </c:pt>
                <c:pt idx="3000">
                  <c:v>3000</c:v>
                </c:pt>
                <c:pt idx="3001">
                  <c:v>3001</c:v>
                </c:pt>
                <c:pt idx="3002">
                  <c:v>3002</c:v>
                </c:pt>
                <c:pt idx="3003">
                  <c:v>3003</c:v>
                </c:pt>
                <c:pt idx="3004">
                  <c:v>3004</c:v>
                </c:pt>
                <c:pt idx="3005">
                  <c:v>3005</c:v>
                </c:pt>
                <c:pt idx="3006">
                  <c:v>3006</c:v>
                </c:pt>
                <c:pt idx="3007">
                  <c:v>3007</c:v>
                </c:pt>
                <c:pt idx="3008">
                  <c:v>3008</c:v>
                </c:pt>
                <c:pt idx="3009">
                  <c:v>3009</c:v>
                </c:pt>
                <c:pt idx="3010">
                  <c:v>3010</c:v>
                </c:pt>
                <c:pt idx="3011">
                  <c:v>3011</c:v>
                </c:pt>
                <c:pt idx="3012">
                  <c:v>3012</c:v>
                </c:pt>
                <c:pt idx="3013">
                  <c:v>3013</c:v>
                </c:pt>
                <c:pt idx="3014">
                  <c:v>3014</c:v>
                </c:pt>
                <c:pt idx="3015">
                  <c:v>3015</c:v>
                </c:pt>
                <c:pt idx="3016">
                  <c:v>3016</c:v>
                </c:pt>
                <c:pt idx="3017">
                  <c:v>3017</c:v>
                </c:pt>
                <c:pt idx="3018">
                  <c:v>3018</c:v>
                </c:pt>
                <c:pt idx="3019">
                  <c:v>3019</c:v>
                </c:pt>
                <c:pt idx="3020">
                  <c:v>3020</c:v>
                </c:pt>
                <c:pt idx="3021">
                  <c:v>3021</c:v>
                </c:pt>
                <c:pt idx="3022">
                  <c:v>3022</c:v>
                </c:pt>
                <c:pt idx="3023">
                  <c:v>3023</c:v>
                </c:pt>
                <c:pt idx="3024">
                  <c:v>3024</c:v>
                </c:pt>
                <c:pt idx="3025">
                  <c:v>3025</c:v>
                </c:pt>
                <c:pt idx="3026">
                  <c:v>3026</c:v>
                </c:pt>
                <c:pt idx="3027">
                  <c:v>3027</c:v>
                </c:pt>
                <c:pt idx="3028">
                  <c:v>3028</c:v>
                </c:pt>
                <c:pt idx="3029">
                  <c:v>3029</c:v>
                </c:pt>
                <c:pt idx="3030">
                  <c:v>3030</c:v>
                </c:pt>
                <c:pt idx="3031">
                  <c:v>3031</c:v>
                </c:pt>
                <c:pt idx="3032">
                  <c:v>3032</c:v>
                </c:pt>
                <c:pt idx="3033">
                  <c:v>3033</c:v>
                </c:pt>
                <c:pt idx="3034">
                  <c:v>3034</c:v>
                </c:pt>
                <c:pt idx="3035">
                  <c:v>3035</c:v>
                </c:pt>
                <c:pt idx="3036">
                  <c:v>3036</c:v>
                </c:pt>
                <c:pt idx="3037">
                  <c:v>3037</c:v>
                </c:pt>
                <c:pt idx="3038">
                  <c:v>3038</c:v>
                </c:pt>
                <c:pt idx="3039">
                  <c:v>3039</c:v>
                </c:pt>
                <c:pt idx="3040">
                  <c:v>3040</c:v>
                </c:pt>
                <c:pt idx="3041">
                  <c:v>3041</c:v>
                </c:pt>
                <c:pt idx="3042">
                  <c:v>3042</c:v>
                </c:pt>
                <c:pt idx="3043">
                  <c:v>3043</c:v>
                </c:pt>
                <c:pt idx="3044">
                  <c:v>3044</c:v>
                </c:pt>
                <c:pt idx="3045">
                  <c:v>3045</c:v>
                </c:pt>
                <c:pt idx="3046">
                  <c:v>3046</c:v>
                </c:pt>
                <c:pt idx="3047">
                  <c:v>3047</c:v>
                </c:pt>
                <c:pt idx="3048">
                  <c:v>3048</c:v>
                </c:pt>
                <c:pt idx="3049">
                  <c:v>3049</c:v>
                </c:pt>
                <c:pt idx="3050">
                  <c:v>3050</c:v>
                </c:pt>
                <c:pt idx="3051">
                  <c:v>3051</c:v>
                </c:pt>
                <c:pt idx="3052">
                  <c:v>3052</c:v>
                </c:pt>
                <c:pt idx="3053">
                  <c:v>3053</c:v>
                </c:pt>
                <c:pt idx="3054">
                  <c:v>3054</c:v>
                </c:pt>
                <c:pt idx="3055">
                  <c:v>3055</c:v>
                </c:pt>
                <c:pt idx="3056">
                  <c:v>3056</c:v>
                </c:pt>
                <c:pt idx="3057">
                  <c:v>3057</c:v>
                </c:pt>
                <c:pt idx="3058">
                  <c:v>3058</c:v>
                </c:pt>
                <c:pt idx="3059">
                  <c:v>3059</c:v>
                </c:pt>
                <c:pt idx="3060">
                  <c:v>3060</c:v>
                </c:pt>
                <c:pt idx="3061">
                  <c:v>3061</c:v>
                </c:pt>
                <c:pt idx="3062">
                  <c:v>3062</c:v>
                </c:pt>
                <c:pt idx="3063">
                  <c:v>3063</c:v>
                </c:pt>
                <c:pt idx="3064">
                  <c:v>3064</c:v>
                </c:pt>
                <c:pt idx="3065">
                  <c:v>3065</c:v>
                </c:pt>
                <c:pt idx="3066">
                  <c:v>3066</c:v>
                </c:pt>
                <c:pt idx="3067">
                  <c:v>3067</c:v>
                </c:pt>
                <c:pt idx="3068">
                  <c:v>3068</c:v>
                </c:pt>
                <c:pt idx="3069">
                  <c:v>3069</c:v>
                </c:pt>
                <c:pt idx="3070">
                  <c:v>3070</c:v>
                </c:pt>
                <c:pt idx="3071">
                  <c:v>3071</c:v>
                </c:pt>
                <c:pt idx="3072">
                  <c:v>3072</c:v>
                </c:pt>
                <c:pt idx="3073">
                  <c:v>3073</c:v>
                </c:pt>
                <c:pt idx="3074">
                  <c:v>3074</c:v>
                </c:pt>
                <c:pt idx="3075">
                  <c:v>3075</c:v>
                </c:pt>
                <c:pt idx="3076">
                  <c:v>3076</c:v>
                </c:pt>
                <c:pt idx="3077">
                  <c:v>3077</c:v>
                </c:pt>
                <c:pt idx="3078">
                  <c:v>3078</c:v>
                </c:pt>
                <c:pt idx="3079">
                  <c:v>3079</c:v>
                </c:pt>
                <c:pt idx="3080">
                  <c:v>3080</c:v>
                </c:pt>
                <c:pt idx="3081">
                  <c:v>3081</c:v>
                </c:pt>
                <c:pt idx="3082">
                  <c:v>3082</c:v>
                </c:pt>
                <c:pt idx="3083">
                  <c:v>3083</c:v>
                </c:pt>
                <c:pt idx="3084">
                  <c:v>3084</c:v>
                </c:pt>
                <c:pt idx="3085">
                  <c:v>3085</c:v>
                </c:pt>
                <c:pt idx="3086">
                  <c:v>3086</c:v>
                </c:pt>
                <c:pt idx="3087">
                  <c:v>3087</c:v>
                </c:pt>
                <c:pt idx="3088">
                  <c:v>3088</c:v>
                </c:pt>
                <c:pt idx="3089">
                  <c:v>3089</c:v>
                </c:pt>
                <c:pt idx="3090">
                  <c:v>3090</c:v>
                </c:pt>
                <c:pt idx="3091">
                  <c:v>3091</c:v>
                </c:pt>
                <c:pt idx="3092">
                  <c:v>3092</c:v>
                </c:pt>
                <c:pt idx="3093">
                  <c:v>3093</c:v>
                </c:pt>
                <c:pt idx="3094">
                  <c:v>3094</c:v>
                </c:pt>
                <c:pt idx="3095">
                  <c:v>3095</c:v>
                </c:pt>
                <c:pt idx="3096">
                  <c:v>3096</c:v>
                </c:pt>
                <c:pt idx="3097">
                  <c:v>3097</c:v>
                </c:pt>
                <c:pt idx="3098">
                  <c:v>3098</c:v>
                </c:pt>
                <c:pt idx="3099">
                  <c:v>3099</c:v>
                </c:pt>
                <c:pt idx="3100">
                  <c:v>3100</c:v>
                </c:pt>
                <c:pt idx="3101">
                  <c:v>3101</c:v>
                </c:pt>
                <c:pt idx="3102">
                  <c:v>3102</c:v>
                </c:pt>
                <c:pt idx="3103">
                  <c:v>3103</c:v>
                </c:pt>
                <c:pt idx="3104">
                  <c:v>3104</c:v>
                </c:pt>
                <c:pt idx="3105">
                  <c:v>3105</c:v>
                </c:pt>
                <c:pt idx="3106">
                  <c:v>3106</c:v>
                </c:pt>
                <c:pt idx="3107">
                  <c:v>3107</c:v>
                </c:pt>
                <c:pt idx="3108">
                  <c:v>3108</c:v>
                </c:pt>
                <c:pt idx="3109">
                  <c:v>3109</c:v>
                </c:pt>
                <c:pt idx="3110">
                  <c:v>3110</c:v>
                </c:pt>
                <c:pt idx="3111">
                  <c:v>3111</c:v>
                </c:pt>
                <c:pt idx="3112">
                  <c:v>3112</c:v>
                </c:pt>
                <c:pt idx="3113">
                  <c:v>3113</c:v>
                </c:pt>
                <c:pt idx="3114">
                  <c:v>3114</c:v>
                </c:pt>
                <c:pt idx="3115">
                  <c:v>3115</c:v>
                </c:pt>
                <c:pt idx="3116">
                  <c:v>3116</c:v>
                </c:pt>
                <c:pt idx="3117">
                  <c:v>3117</c:v>
                </c:pt>
                <c:pt idx="3118">
                  <c:v>3118</c:v>
                </c:pt>
                <c:pt idx="3119">
                  <c:v>3119</c:v>
                </c:pt>
                <c:pt idx="3120">
                  <c:v>3120</c:v>
                </c:pt>
                <c:pt idx="3121">
                  <c:v>3121</c:v>
                </c:pt>
                <c:pt idx="3122">
                  <c:v>3122</c:v>
                </c:pt>
                <c:pt idx="3123">
                  <c:v>3123</c:v>
                </c:pt>
                <c:pt idx="3124">
                  <c:v>3124</c:v>
                </c:pt>
                <c:pt idx="3125">
                  <c:v>3125</c:v>
                </c:pt>
                <c:pt idx="3126">
                  <c:v>3126</c:v>
                </c:pt>
                <c:pt idx="3127">
                  <c:v>3127</c:v>
                </c:pt>
                <c:pt idx="3128">
                  <c:v>3128</c:v>
                </c:pt>
                <c:pt idx="3129">
                  <c:v>3129</c:v>
                </c:pt>
                <c:pt idx="3130">
                  <c:v>3130</c:v>
                </c:pt>
                <c:pt idx="3131">
                  <c:v>3131</c:v>
                </c:pt>
                <c:pt idx="3132">
                  <c:v>3132</c:v>
                </c:pt>
                <c:pt idx="3133">
                  <c:v>3133</c:v>
                </c:pt>
                <c:pt idx="3134">
                  <c:v>3134</c:v>
                </c:pt>
                <c:pt idx="3135">
                  <c:v>3135</c:v>
                </c:pt>
                <c:pt idx="3136">
                  <c:v>3136</c:v>
                </c:pt>
                <c:pt idx="3137">
                  <c:v>3137</c:v>
                </c:pt>
                <c:pt idx="3138">
                  <c:v>3138</c:v>
                </c:pt>
                <c:pt idx="3139">
                  <c:v>3139</c:v>
                </c:pt>
                <c:pt idx="3140">
                  <c:v>3140</c:v>
                </c:pt>
                <c:pt idx="3141">
                  <c:v>3141</c:v>
                </c:pt>
                <c:pt idx="3142">
                  <c:v>3142</c:v>
                </c:pt>
                <c:pt idx="3143">
                  <c:v>3143</c:v>
                </c:pt>
                <c:pt idx="3144">
                  <c:v>3144</c:v>
                </c:pt>
                <c:pt idx="3145">
                  <c:v>3145</c:v>
                </c:pt>
                <c:pt idx="3146">
                  <c:v>3146</c:v>
                </c:pt>
                <c:pt idx="3147">
                  <c:v>3147</c:v>
                </c:pt>
                <c:pt idx="3148">
                  <c:v>3148</c:v>
                </c:pt>
                <c:pt idx="3149">
                  <c:v>3149</c:v>
                </c:pt>
                <c:pt idx="3150">
                  <c:v>3150</c:v>
                </c:pt>
                <c:pt idx="3151">
                  <c:v>3151</c:v>
                </c:pt>
                <c:pt idx="3152">
                  <c:v>3152</c:v>
                </c:pt>
                <c:pt idx="3153">
                  <c:v>3153</c:v>
                </c:pt>
                <c:pt idx="3154">
                  <c:v>3154</c:v>
                </c:pt>
                <c:pt idx="3155">
                  <c:v>3155</c:v>
                </c:pt>
                <c:pt idx="3156">
                  <c:v>3156</c:v>
                </c:pt>
                <c:pt idx="3157">
                  <c:v>3157</c:v>
                </c:pt>
                <c:pt idx="3158">
                  <c:v>3158</c:v>
                </c:pt>
                <c:pt idx="3159">
                  <c:v>3159</c:v>
                </c:pt>
                <c:pt idx="3160">
                  <c:v>3160</c:v>
                </c:pt>
                <c:pt idx="3161">
                  <c:v>3161</c:v>
                </c:pt>
                <c:pt idx="3162">
                  <c:v>3162</c:v>
                </c:pt>
                <c:pt idx="3163">
                  <c:v>3163</c:v>
                </c:pt>
                <c:pt idx="3164">
                  <c:v>3164</c:v>
                </c:pt>
                <c:pt idx="3165">
                  <c:v>3165</c:v>
                </c:pt>
                <c:pt idx="3166">
                  <c:v>3166</c:v>
                </c:pt>
                <c:pt idx="3167">
                  <c:v>3167</c:v>
                </c:pt>
                <c:pt idx="3168">
                  <c:v>3168</c:v>
                </c:pt>
                <c:pt idx="3169">
                  <c:v>3169</c:v>
                </c:pt>
                <c:pt idx="3170">
                  <c:v>3170</c:v>
                </c:pt>
                <c:pt idx="3171">
                  <c:v>3171</c:v>
                </c:pt>
                <c:pt idx="3172">
                  <c:v>3172</c:v>
                </c:pt>
                <c:pt idx="3173">
                  <c:v>3173</c:v>
                </c:pt>
                <c:pt idx="3174">
                  <c:v>3174</c:v>
                </c:pt>
                <c:pt idx="3175">
                  <c:v>3175</c:v>
                </c:pt>
                <c:pt idx="3176">
                  <c:v>3176</c:v>
                </c:pt>
                <c:pt idx="3177">
                  <c:v>3177</c:v>
                </c:pt>
                <c:pt idx="3178">
                  <c:v>3178</c:v>
                </c:pt>
                <c:pt idx="3179">
                  <c:v>3179</c:v>
                </c:pt>
                <c:pt idx="3180">
                  <c:v>3180</c:v>
                </c:pt>
                <c:pt idx="3181">
                  <c:v>3181</c:v>
                </c:pt>
                <c:pt idx="3182">
                  <c:v>3182</c:v>
                </c:pt>
                <c:pt idx="3183">
                  <c:v>3183</c:v>
                </c:pt>
                <c:pt idx="3184">
                  <c:v>3184</c:v>
                </c:pt>
                <c:pt idx="3185">
                  <c:v>3185</c:v>
                </c:pt>
                <c:pt idx="3186">
                  <c:v>3186</c:v>
                </c:pt>
                <c:pt idx="3187">
                  <c:v>3187</c:v>
                </c:pt>
                <c:pt idx="3188">
                  <c:v>3188</c:v>
                </c:pt>
                <c:pt idx="3189">
                  <c:v>3189</c:v>
                </c:pt>
                <c:pt idx="3190">
                  <c:v>3190</c:v>
                </c:pt>
                <c:pt idx="3191">
                  <c:v>3191</c:v>
                </c:pt>
                <c:pt idx="3192">
                  <c:v>3192</c:v>
                </c:pt>
                <c:pt idx="3193">
                  <c:v>3193</c:v>
                </c:pt>
                <c:pt idx="3194">
                  <c:v>3194</c:v>
                </c:pt>
                <c:pt idx="3195">
                  <c:v>3195</c:v>
                </c:pt>
                <c:pt idx="3196">
                  <c:v>3196</c:v>
                </c:pt>
                <c:pt idx="3197">
                  <c:v>3197</c:v>
                </c:pt>
                <c:pt idx="3198">
                  <c:v>3198</c:v>
                </c:pt>
                <c:pt idx="3199">
                  <c:v>3199</c:v>
                </c:pt>
                <c:pt idx="3200">
                  <c:v>3200</c:v>
                </c:pt>
                <c:pt idx="3201">
                  <c:v>3201</c:v>
                </c:pt>
                <c:pt idx="3202">
                  <c:v>3202</c:v>
                </c:pt>
                <c:pt idx="3203">
                  <c:v>3203</c:v>
                </c:pt>
                <c:pt idx="3204">
                  <c:v>3204</c:v>
                </c:pt>
                <c:pt idx="3205">
                  <c:v>3205</c:v>
                </c:pt>
                <c:pt idx="3206">
                  <c:v>3206</c:v>
                </c:pt>
                <c:pt idx="3207">
                  <c:v>3207</c:v>
                </c:pt>
                <c:pt idx="3208">
                  <c:v>3208</c:v>
                </c:pt>
                <c:pt idx="3209">
                  <c:v>3209</c:v>
                </c:pt>
                <c:pt idx="3210">
                  <c:v>3210</c:v>
                </c:pt>
                <c:pt idx="3211">
                  <c:v>3211</c:v>
                </c:pt>
                <c:pt idx="3212">
                  <c:v>3212</c:v>
                </c:pt>
                <c:pt idx="3213">
                  <c:v>3213</c:v>
                </c:pt>
                <c:pt idx="3214">
                  <c:v>3214</c:v>
                </c:pt>
                <c:pt idx="3215">
                  <c:v>3215</c:v>
                </c:pt>
                <c:pt idx="3216">
                  <c:v>3216</c:v>
                </c:pt>
                <c:pt idx="3217">
                  <c:v>3217</c:v>
                </c:pt>
                <c:pt idx="3218">
                  <c:v>3218</c:v>
                </c:pt>
                <c:pt idx="3219">
                  <c:v>3219</c:v>
                </c:pt>
                <c:pt idx="3220">
                  <c:v>3220</c:v>
                </c:pt>
                <c:pt idx="3221">
                  <c:v>3221</c:v>
                </c:pt>
                <c:pt idx="3222">
                  <c:v>3222</c:v>
                </c:pt>
                <c:pt idx="3223">
                  <c:v>3223</c:v>
                </c:pt>
                <c:pt idx="3224">
                  <c:v>3224</c:v>
                </c:pt>
                <c:pt idx="3225">
                  <c:v>3225</c:v>
                </c:pt>
                <c:pt idx="3226">
                  <c:v>3226</c:v>
                </c:pt>
                <c:pt idx="3227">
                  <c:v>3227</c:v>
                </c:pt>
                <c:pt idx="3228">
                  <c:v>3228</c:v>
                </c:pt>
                <c:pt idx="3229">
                  <c:v>3229</c:v>
                </c:pt>
                <c:pt idx="3230">
                  <c:v>3230</c:v>
                </c:pt>
                <c:pt idx="3231">
                  <c:v>3231</c:v>
                </c:pt>
                <c:pt idx="3232">
                  <c:v>3232</c:v>
                </c:pt>
                <c:pt idx="3233">
                  <c:v>3233</c:v>
                </c:pt>
                <c:pt idx="3234">
                  <c:v>3234</c:v>
                </c:pt>
                <c:pt idx="3235">
                  <c:v>3235</c:v>
                </c:pt>
                <c:pt idx="3236">
                  <c:v>3236</c:v>
                </c:pt>
                <c:pt idx="3237">
                  <c:v>3237</c:v>
                </c:pt>
                <c:pt idx="3238">
                  <c:v>3238</c:v>
                </c:pt>
                <c:pt idx="3239">
                  <c:v>3239</c:v>
                </c:pt>
                <c:pt idx="3240">
                  <c:v>3240</c:v>
                </c:pt>
                <c:pt idx="3241">
                  <c:v>3241</c:v>
                </c:pt>
                <c:pt idx="3242">
                  <c:v>3242</c:v>
                </c:pt>
                <c:pt idx="3243">
                  <c:v>3243</c:v>
                </c:pt>
                <c:pt idx="3244">
                  <c:v>3244</c:v>
                </c:pt>
                <c:pt idx="3245">
                  <c:v>3245</c:v>
                </c:pt>
                <c:pt idx="3246">
                  <c:v>3246</c:v>
                </c:pt>
                <c:pt idx="3247">
                  <c:v>3247</c:v>
                </c:pt>
                <c:pt idx="3248">
                  <c:v>3248</c:v>
                </c:pt>
                <c:pt idx="3249">
                  <c:v>3249</c:v>
                </c:pt>
                <c:pt idx="3250">
                  <c:v>3250</c:v>
                </c:pt>
                <c:pt idx="3251">
                  <c:v>3251</c:v>
                </c:pt>
                <c:pt idx="3252">
                  <c:v>3252</c:v>
                </c:pt>
                <c:pt idx="3253">
                  <c:v>3253</c:v>
                </c:pt>
                <c:pt idx="3254">
                  <c:v>3254</c:v>
                </c:pt>
                <c:pt idx="3255">
                  <c:v>3255</c:v>
                </c:pt>
                <c:pt idx="3256">
                  <c:v>3256</c:v>
                </c:pt>
                <c:pt idx="3257">
                  <c:v>3257</c:v>
                </c:pt>
                <c:pt idx="3258">
                  <c:v>3258</c:v>
                </c:pt>
                <c:pt idx="3259">
                  <c:v>3259</c:v>
                </c:pt>
                <c:pt idx="3260">
                  <c:v>3260</c:v>
                </c:pt>
                <c:pt idx="3261">
                  <c:v>3261</c:v>
                </c:pt>
                <c:pt idx="3262">
                  <c:v>3262</c:v>
                </c:pt>
                <c:pt idx="3263">
                  <c:v>3263</c:v>
                </c:pt>
                <c:pt idx="3264">
                  <c:v>3264</c:v>
                </c:pt>
                <c:pt idx="3265">
                  <c:v>3265</c:v>
                </c:pt>
                <c:pt idx="3266">
                  <c:v>3266</c:v>
                </c:pt>
                <c:pt idx="3267">
                  <c:v>3267</c:v>
                </c:pt>
                <c:pt idx="3268">
                  <c:v>3268</c:v>
                </c:pt>
                <c:pt idx="3269">
                  <c:v>3269</c:v>
                </c:pt>
                <c:pt idx="3270">
                  <c:v>3270</c:v>
                </c:pt>
                <c:pt idx="3271">
                  <c:v>3271</c:v>
                </c:pt>
                <c:pt idx="3272">
                  <c:v>3272</c:v>
                </c:pt>
                <c:pt idx="3273">
                  <c:v>3273</c:v>
                </c:pt>
                <c:pt idx="3274">
                  <c:v>3274</c:v>
                </c:pt>
                <c:pt idx="3275">
                  <c:v>3275</c:v>
                </c:pt>
                <c:pt idx="3276">
                  <c:v>3276</c:v>
                </c:pt>
                <c:pt idx="3277">
                  <c:v>3277</c:v>
                </c:pt>
                <c:pt idx="3278">
                  <c:v>3278</c:v>
                </c:pt>
                <c:pt idx="3279">
                  <c:v>3279</c:v>
                </c:pt>
                <c:pt idx="3280">
                  <c:v>3280</c:v>
                </c:pt>
                <c:pt idx="3281">
                  <c:v>3281</c:v>
                </c:pt>
                <c:pt idx="3282">
                  <c:v>3282</c:v>
                </c:pt>
                <c:pt idx="3283">
                  <c:v>3283</c:v>
                </c:pt>
                <c:pt idx="3284">
                  <c:v>3284</c:v>
                </c:pt>
                <c:pt idx="3285">
                  <c:v>3285</c:v>
                </c:pt>
                <c:pt idx="3286">
                  <c:v>3286</c:v>
                </c:pt>
                <c:pt idx="3287">
                  <c:v>3287</c:v>
                </c:pt>
                <c:pt idx="3288">
                  <c:v>3288</c:v>
                </c:pt>
                <c:pt idx="3289">
                  <c:v>3289</c:v>
                </c:pt>
                <c:pt idx="3290">
                  <c:v>3290</c:v>
                </c:pt>
                <c:pt idx="3291">
                  <c:v>3291</c:v>
                </c:pt>
                <c:pt idx="3292">
                  <c:v>3292</c:v>
                </c:pt>
                <c:pt idx="3293">
                  <c:v>3293</c:v>
                </c:pt>
                <c:pt idx="3294">
                  <c:v>3294</c:v>
                </c:pt>
                <c:pt idx="3295">
                  <c:v>3295</c:v>
                </c:pt>
                <c:pt idx="3296">
                  <c:v>3296</c:v>
                </c:pt>
                <c:pt idx="3297">
                  <c:v>3297</c:v>
                </c:pt>
                <c:pt idx="3298">
                  <c:v>3298</c:v>
                </c:pt>
                <c:pt idx="3299">
                  <c:v>3299</c:v>
                </c:pt>
                <c:pt idx="3300">
                  <c:v>3300</c:v>
                </c:pt>
                <c:pt idx="3301">
                  <c:v>3301</c:v>
                </c:pt>
                <c:pt idx="3302">
                  <c:v>3302</c:v>
                </c:pt>
                <c:pt idx="3303">
                  <c:v>3303</c:v>
                </c:pt>
                <c:pt idx="3304">
                  <c:v>3304</c:v>
                </c:pt>
                <c:pt idx="3305">
                  <c:v>3305</c:v>
                </c:pt>
                <c:pt idx="3306">
                  <c:v>3306</c:v>
                </c:pt>
                <c:pt idx="3307">
                  <c:v>3307</c:v>
                </c:pt>
                <c:pt idx="3308">
                  <c:v>3308</c:v>
                </c:pt>
                <c:pt idx="3309">
                  <c:v>3309</c:v>
                </c:pt>
                <c:pt idx="3310">
                  <c:v>3310</c:v>
                </c:pt>
                <c:pt idx="3311">
                  <c:v>3311</c:v>
                </c:pt>
                <c:pt idx="3312">
                  <c:v>3312</c:v>
                </c:pt>
                <c:pt idx="3313">
                  <c:v>3313</c:v>
                </c:pt>
                <c:pt idx="3314">
                  <c:v>3314</c:v>
                </c:pt>
                <c:pt idx="3315">
                  <c:v>3315</c:v>
                </c:pt>
                <c:pt idx="3316">
                  <c:v>3316</c:v>
                </c:pt>
                <c:pt idx="3317">
                  <c:v>3317</c:v>
                </c:pt>
                <c:pt idx="3318">
                  <c:v>3318</c:v>
                </c:pt>
                <c:pt idx="3319">
                  <c:v>3319</c:v>
                </c:pt>
                <c:pt idx="3320">
                  <c:v>3320</c:v>
                </c:pt>
                <c:pt idx="3321">
                  <c:v>3321</c:v>
                </c:pt>
                <c:pt idx="3322">
                  <c:v>3322</c:v>
                </c:pt>
                <c:pt idx="3323">
                  <c:v>3323</c:v>
                </c:pt>
                <c:pt idx="3324">
                  <c:v>3324</c:v>
                </c:pt>
                <c:pt idx="3325">
                  <c:v>3325</c:v>
                </c:pt>
                <c:pt idx="3326">
                  <c:v>3326</c:v>
                </c:pt>
                <c:pt idx="3327">
                  <c:v>3327</c:v>
                </c:pt>
                <c:pt idx="3328">
                  <c:v>3328</c:v>
                </c:pt>
                <c:pt idx="3329">
                  <c:v>3329</c:v>
                </c:pt>
                <c:pt idx="3330">
                  <c:v>3330</c:v>
                </c:pt>
                <c:pt idx="3331">
                  <c:v>3331</c:v>
                </c:pt>
                <c:pt idx="3332">
                  <c:v>3332</c:v>
                </c:pt>
                <c:pt idx="3333">
                  <c:v>3333</c:v>
                </c:pt>
                <c:pt idx="3334">
                  <c:v>3334</c:v>
                </c:pt>
                <c:pt idx="3335">
                  <c:v>3335</c:v>
                </c:pt>
                <c:pt idx="3336">
                  <c:v>3336</c:v>
                </c:pt>
                <c:pt idx="3337">
                  <c:v>3337</c:v>
                </c:pt>
                <c:pt idx="3338">
                  <c:v>3338</c:v>
                </c:pt>
                <c:pt idx="3339">
                  <c:v>3339</c:v>
                </c:pt>
                <c:pt idx="3340">
                  <c:v>3340</c:v>
                </c:pt>
                <c:pt idx="3341">
                  <c:v>3341</c:v>
                </c:pt>
                <c:pt idx="3342">
                  <c:v>3342</c:v>
                </c:pt>
                <c:pt idx="3343">
                  <c:v>3343</c:v>
                </c:pt>
                <c:pt idx="3344">
                  <c:v>3344</c:v>
                </c:pt>
                <c:pt idx="3345">
                  <c:v>3345</c:v>
                </c:pt>
                <c:pt idx="3346">
                  <c:v>3346</c:v>
                </c:pt>
                <c:pt idx="3347">
                  <c:v>3347</c:v>
                </c:pt>
                <c:pt idx="3348">
                  <c:v>3348</c:v>
                </c:pt>
                <c:pt idx="3349">
                  <c:v>3349</c:v>
                </c:pt>
                <c:pt idx="3350">
                  <c:v>3350</c:v>
                </c:pt>
                <c:pt idx="3351">
                  <c:v>3351</c:v>
                </c:pt>
                <c:pt idx="3352">
                  <c:v>3352</c:v>
                </c:pt>
                <c:pt idx="3353">
                  <c:v>3353</c:v>
                </c:pt>
                <c:pt idx="3354">
                  <c:v>3354</c:v>
                </c:pt>
                <c:pt idx="3355">
                  <c:v>3355</c:v>
                </c:pt>
                <c:pt idx="3356">
                  <c:v>3356</c:v>
                </c:pt>
                <c:pt idx="3357">
                  <c:v>3357</c:v>
                </c:pt>
                <c:pt idx="3358">
                  <c:v>3358</c:v>
                </c:pt>
                <c:pt idx="3359">
                  <c:v>3359</c:v>
                </c:pt>
                <c:pt idx="3360">
                  <c:v>3360</c:v>
                </c:pt>
                <c:pt idx="3361">
                  <c:v>3361</c:v>
                </c:pt>
                <c:pt idx="3362">
                  <c:v>3362</c:v>
                </c:pt>
                <c:pt idx="3363">
                  <c:v>3363</c:v>
                </c:pt>
                <c:pt idx="3364">
                  <c:v>3364</c:v>
                </c:pt>
                <c:pt idx="3365">
                  <c:v>3365</c:v>
                </c:pt>
                <c:pt idx="3366">
                  <c:v>3366</c:v>
                </c:pt>
                <c:pt idx="3367">
                  <c:v>3367</c:v>
                </c:pt>
                <c:pt idx="3368">
                  <c:v>3368</c:v>
                </c:pt>
                <c:pt idx="3369">
                  <c:v>3369</c:v>
                </c:pt>
                <c:pt idx="3370">
                  <c:v>3370</c:v>
                </c:pt>
                <c:pt idx="3371">
                  <c:v>3371</c:v>
                </c:pt>
                <c:pt idx="3372">
                  <c:v>3372</c:v>
                </c:pt>
                <c:pt idx="3373">
                  <c:v>3373</c:v>
                </c:pt>
                <c:pt idx="3374">
                  <c:v>3374</c:v>
                </c:pt>
                <c:pt idx="3375">
                  <c:v>3375</c:v>
                </c:pt>
                <c:pt idx="3376">
                  <c:v>3376</c:v>
                </c:pt>
                <c:pt idx="3377">
                  <c:v>3377</c:v>
                </c:pt>
                <c:pt idx="3378">
                  <c:v>3378</c:v>
                </c:pt>
                <c:pt idx="3379">
                  <c:v>3379</c:v>
                </c:pt>
                <c:pt idx="3380">
                  <c:v>3380</c:v>
                </c:pt>
                <c:pt idx="3381">
                  <c:v>3381</c:v>
                </c:pt>
                <c:pt idx="3382">
                  <c:v>3382</c:v>
                </c:pt>
                <c:pt idx="3383">
                  <c:v>3383</c:v>
                </c:pt>
                <c:pt idx="3384">
                  <c:v>3384</c:v>
                </c:pt>
                <c:pt idx="3385">
                  <c:v>3385</c:v>
                </c:pt>
                <c:pt idx="3386">
                  <c:v>3386</c:v>
                </c:pt>
                <c:pt idx="3387">
                  <c:v>3387</c:v>
                </c:pt>
                <c:pt idx="3388">
                  <c:v>3388</c:v>
                </c:pt>
                <c:pt idx="3389">
                  <c:v>3389</c:v>
                </c:pt>
                <c:pt idx="3390">
                  <c:v>3390</c:v>
                </c:pt>
                <c:pt idx="3391">
                  <c:v>3391</c:v>
                </c:pt>
                <c:pt idx="3392">
                  <c:v>3392</c:v>
                </c:pt>
                <c:pt idx="3393">
                  <c:v>3393</c:v>
                </c:pt>
                <c:pt idx="3394">
                  <c:v>3394</c:v>
                </c:pt>
                <c:pt idx="3395">
                  <c:v>3395</c:v>
                </c:pt>
                <c:pt idx="3396">
                  <c:v>3396</c:v>
                </c:pt>
                <c:pt idx="3397">
                  <c:v>3397</c:v>
                </c:pt>
                <c:pt idx="3398">
                  <c:v>3398</c:v>
                </c:pt>
                <c:pt idx="3399">
                  <c:v>3399</c:v>
                </c:pt>
                <c:pt idx="3400">
                  <c:v>3400</c:v>
                </c:pt>
                <c:pt idx="3401">
                  <c:v>3401</c:v>
                </c:pt>
                <c:pt idx="3402">
                  <c:v>3402</c:v>
                </c:pt>
                <c:pt idx="3403">
                  <c:v>3403</c:v>
                </c:pt>
                <c:pt idx="3404">
                  <c:v>3404</c:v>
                </c:pt>
                <c:pt idx="3405">
                  <c:v>3405</c:v>
                </c:pt>
                <c:pt idx="3406">
                  <c:v>3406</c:v>
                </c:pt>
                <c:pt idx="3407">
                  <c:v>3407</c:v>
                </c:pt>
                <c:pt idx="3408">
                  <c:v>3408</c:v>
                </c:pt>
                <c:pt idx="3409">
                  <c:v>3409</c:v>
                </c:pt>
                <c:pt idx="3410">
                  <c:v>3410</c:v>
                </c:pt>
                <c:pt idx="3411">
                  <c:v>3411</c:v>
                </c:pt>
                <c:pt idx="3412">
                  <c:v>3412</c:v>
                </c:pt>
                <c:pt idx="3413">
                  <c:v>3413</c:v>
                </c:pt>
                <c:pt idx="3414">
                  <c:v>3414</c:v>
                </c:pt>
                <c:pt idx="3415">
                  <c:v>3415</c:v>
                </c:pt>
                <c:pt idx="3416">
                  <c:v>3416</c:v>
                </c:pt>
                <c:pt idx="3417">
                  <c:v>3417</c:v>
                </c:pt>
                <c:pt idx="3418">
                  <c:v>3418</c:v>
                </c:pt>
                <c:pt idx="3419">
                  <c:v>3419</c:v>
                </c:pt>
                <c:pt idx="3420">
                  <c:v>3420</c:v>
                </c:pt>
                <c:pt idx="3421">
                  <c:v>3421</c:v>
                </c:pt>
                <c:pt idx="3422">
                  <c:v>3422</c:v>
                </c:pt>
                <c:pt idx="3423">
                  <c:v>3423</c:v>
                </c:pt>
                <c:pt idx="3424">
                  <c:v>3424</c:v>
                </c:pt>
                <c:pt idx="3425">
                  <c:v>3425</c:v>
                </c:pt>
                <c:pt idx="3426">
                  <c:v>3426</c:v>
                </c:pt>
                <c:pt idx="3427">
                  <c:v>3427</c:v>
                </c:pt>
                <c:pt idx="3428">
                  <c:v>3428</c:v>
                </c:pt>
                <c:pt idx="3429">
                  <c:v>3429</c:v>
                </c:pt>
                <c:pt idx="3430">
                  <c:v>3430</c:v>
                </c:pt>
                <c:pt idx="3431">
                  <c:v>3431</c:v>
                </c:pt>
                <c:pt idx="3432">
                  <c:v>3432</c:v>
                </c:pt>
                <c:pt idx="3433">
                  <c:v>3433</c:v>
                </c:pt>
                <c:pt idx="3434">
                  <c:v>3434</c:v>
                </c:pt>
                <c:pt idx="3435">
                  <c:v>3435</c:v>
                </c:pt>
                <c:pt idx="3436">
                  <c:v>3436</c:v>
                </c:pt>
                <c:pt idx="3437">
                  <c:v>3437</c:v>
                </c:pt>
                <c:pt idx="3438">
                  <c:v>3438</c:v>
                </c:pt>
                <c:pt idx="3439">
                  <c:v>3439</c:v>
                </c:pt>
                <c:pt idx="3440">
                  <c:v>3440</c:v>
                </c:pt>
                <c:pt idx="3441">
                  <c:v>3441</c:v>
                </c:pt>
                <c:pt idx="3442">
                  <c:v>3442</c:v>
                </c:pt>
                <c:pt idx="3443">
                  <c:v>3443</c:v>
                </c:pt>
                <c:pt idx="3444">
                  <c:v>3444</c:v>
                </c:pt>
                <c:pt idx="3445">
                  <c:v>3445</c:v>
                </c:pt>
                <c:pt idx="3446">
                  <c:v>3446</c:v>
                </c:pt>
                <c:pt idx="3447">
                  <c:v>3447</c:v>
                </c:pt>
                <c:pt idx="3448">
                  <c:v>3448</c:v>
                </c:pt>
                <c:pt idx="3449">
                  <c:v>3449</c:v>
                </c:pt>
                <c:pt idx="3450">
                  <c:v>3450</c:v>
                </c:pt>
                <c:pt idx="3451">
                  <c:v>3451</c:v>
                </c:pt>
                <c:pt idx="3452">
                  <c:v>3452</c:v>
                </c:pt>
                <c:pt idx="3453">
                  <c:v>3453</c:v>
                </c:pt>
                <c:pt idx="3454">
                  <c:v>3454</c:v>
                </c:pt>
                <c:pt idx="3455">
                  <c:v>3455</c:v>
                </c:pt>
                <c:pt idx="3456">
                  <c:v>3456</c:v>
                </c:pt>
                <c:pt idx="3457">
                  <c:v>3457</c:v>
                </c:pt>
                <c:pt idx="3458">
                  <c:v>3458</c:v>
                </c:pt>
                <c:pt idx="3459">
                  <c:v>3459</c:v>
                </c:pt>
                <c:pt idx="3460">
                  <c:v>3460</c:v>
                </c:pt>
                <c:pt idx="3461">
                  <c:v>3461</c:v>
                </c:pt>
                <c:pt idx="3462">
                  <c:v>3462</c:v>
                </c:pt>
                <c:pt idx="3463">
                  <c:v>3463</c:v>
                </c:pt>
                <c:pt idx="3464">
                  <c:v>3464</c:v>
                </c:pt>
                <c:pt idx="3465">
                  <c:v>3465</c:v>
                </c:pt>
                <c:pt idx="3466">
                  <c:v>3466</c:v>
                </c:pt>
                <c:pt idx="3467">
                  <c:v>3467</c:v>
                </c:pt>
                <c:pt idx="3468">
                  <c:v>3468</c:v>
                </c:pt>
                <c:pt idx="3469">
                  <c:v>3469</c:v>
                </c:pt>
                <c:pt idx="3470">
                  <c:v>3470</c:v>
                </c:pt>
                <c:pt idx="3471">
                  <c:v>3471</c:v>
                </c:pt>
                <c:pt idx="3472">
                  <c:v>3472</c:v>
                </c:pt>
                <c:pt idx="3473">
                  <c:v>3473</c:v>
                </c:pt>
                <c:pt idx="3474">
                  <c:v>3474</c:v>
                </c:pt>
                <c:pt idx="3475">
                  <c:v>3475</c:v>
                </c:pt>
                <c:pt idx="3476">
                  <c:v>3476</c:v>
                </c:pt>
                <c:pt idx="3477">
                  <c:v>3477</c:v>
                </c:pt>
                <c:pt idx="3478">
                  <c:v>3478</c:v>
                </c:pt>
                <c:pt idx="3479">
                  <c:v>3479</c:v>
                </c:pt>
                <c:pt idx="3480">
                  <c:v>3480</c:v>
                </c:pt>
                <c:pt idx="3481">
                  <c:v>3481</c:v>
                </c:pt>
                <c:pt idx="3482">
                  <c:v>3482</c:v>
                </c:pt>
                <c:pt idx="3483">
                  <c:v>3483</c:v>
                </c:pt>
                <c:pt idx="3484">
                  <c:v>3484</c:v>
                </c:pt>
                <c:pt idx="3485">
                  <c:v>3485</c:v>
                </c:pt>
                <c:pt idx="3486">
                  <c:v>3486</c:v>
                </c:pt>
                <c:pt idx="3487">
                  <c:v>3487</c:v>
                </c:pt>
                <c:pt idx="3488">
                  <c:v>3488</c:v>
                </c:pt>
                <c:pt idx="3489">
                  <c:v>3489</c:v>
                </c:pt>
                <c:pt idx="3490">
                  <c:v>3490</c:v>
                </c:pt>
                <c:pt idx="3491">
                  <c:v>3491</c:v>
                </c:pt>
                <c:pt idx="3492">
                  <c:v>3492</c:v>
                </c:pt>
                <c:pt idx="3493">
                  <c:v>3493</c:v>
                </c:pt>
                <c:pt idx="3494">
                  <c:v>3494</c:v>
                </c:pt>
                <c:pt idx="3495">
                  <c:v>3495</c:v>
                </c:pt>
                <c:pt idx="3496">
                  <c:v>3496</c:v>
                </c:pt>
                <c:pt idx="3497">
                  <c:v>3497</c:v>
                </c:pt>
                <c:pt idx="3498">
                  <c:v>3498</c:v>
                </c:pt>
                <c:pt idx="3499">
                  <c:v>3499</c:v>
                </c:pt>
                <c:pt idx="3500">
                  <c:v>3500</c:v>
                </c:pt>
                <c:pt idx="3501">
                  <c:v>3501</c:v>
                </c:pt>
                <c:pt idx="3502">
                  <c:v>3502</c:v>
                </c:pt>
                <c:pt idx="3503">
                  <c:v>3503</c:v>
                </c:pt>
                <c:pt idx="3504">
                  <c:v>3504</c:v>
                </c:pt>
                <c:pt idx="3505">
                  <c:v>3505</c:v>
                </c:pt>
                <c:pt idx="3506">
                  <c:v>3506</c:v>
                </c:pt>
                <c:pt idx="3507">
                  <c:v>3507</c:v>
                </c:pt>
                <c:pt idx="3508">
                  <c:v>3508</c:v>
                </c:pt>
                <c:pt idx="3509">
                  <c:v>3509</c:v>
                </c:pt>
                <c:pt idx="3510">
                  <c:v>3510</c:v>
                </c:pt>
                <c:pt idx="3511">
                  <c:v>3511</c:v>
                </c:pt>
                <c:pt idx="3512">
                  <c:v>3512</c:v>
                </c:pt>
                <c:pt idx="3513">
                  <c:v>3513</c:v>
                </c:pt>
                <c:pt idx="3514">
                  <c:v>3514</c:v>
                </c:pt>
                <c:pt idx="3515">
                  <c:v>3515</c:v>
                </c:pt>
                <c:pt idx="3516">
                  <c:v>3516</c:v>
                </c:pt>
                <c:pt idx="3517">
                  <c:v>3517</c:v>
                </c:pt>
                <c:pt idx="3518">
                  <c:v>3518</c:v>
                </c:pt>
                <c:pt idx="3519">
                  <c:v>3519</c:v>
                </c:pt>
                <c:pt idx="3520">
                  <c:v>3520</c:v>
                </c:pt>
                <c:pt idx="3521">
                  <c:v>3521</c:v>
                </c:pt>
                <c:pt idx="3522">
                  <c:v>3522</c:v>
                </c:pt>
                <c:pt idx="3523">
                  <c:v>3523</c:v>
                </c:pt>
                <c:pt idx="3524">
                  <c:v>3524</c:v>
                </c:pt>
                <c:pt idx="3525">
                  <c:v>3525</c:v>
                </c:pt>
                <c:pt idx="3526">
                  <c:v>3526</c:v>
                </c:pt>
                <c:pt idx="3527">
                  <c:v>3527</c:v>
                </c:pt>
                <c:pt idx="3528">
                  <c:v>3528</c:v>
                </c:pt>
                <c:pt idx="3529">
                  <c:v>3529</c:v>
                </c:pt>
                <c:pt idx="3530">
                  <c:v>3530</c:v>
                </c:pt>
                <c:pt idx="3531">
                  <c:v>3531</c:v>
                </c:pt>
                <c:pt idx="3532">
                  <c:v>3532</c:v>
                </c:pt>
                <c:pt idx="3533">
                  <c:v>3533</c:v>
                </c:pt>
                <c:pt idx="3534">
                  <c:v>3534</c:v>
                </c:pt>
                <c:pt idx="3535">
                  <c:v>3535</c:v>
                </c:pt>
                <c:pt idx="3536">
                  <c:v>3536</c:v>
                </c:pt>
                <c:pt idx="3537">
                  <c:v>3537</c:v>
                </c:pt>
                <c:pt idx="3538">
                  <c:v>3538</c:v>
                </c:pt>
                <c:pt idx="3539">
                  <c:v>3539</c:v>
                </c:pt>
                <c:pt idx="3540">
                  <c:v>3540</c:v>
                </c:pt>
                <c:pt idx="3541">
                  <c:v>3541</c:v>
                </c:pt>
                <c:pt idx="3542">
                  <c:v>3542</c:v>
                </c:pt>
                <c:pt idx="3543">
                  <c:v>3543</c:v>
                </c:pt>
                <c:pt idx="3544">
                  <c:v>3544</c:v>
                </c:pt>
                <c:pt idx="3545">
                  <c:v>3545</c:v>
                </c:pt>
                <c:pt idx="3546">
                  <c:v>3546</c:v>
                </c:pt>
                <c:pt idx="3547">
                  <c:v>3547</c:v>
                </c:pt>
                <c:pt idx="3548">
                  <c:v>3548</c:v>
                </c:pt>
                <c:pt idx="3549">
                  <c:v>3549</c:v>
                </c:pt>
                <c:pt idx="3550">
                  <c:v>3550</c:v>
                </c:pt>
                <c:pt idx="3551">
                  <c:v>3551</c:v>
                </c:pt>
                <c:pt idx="3552">
                  <c:v>3552</c:v>
                </c:pt>
                <c:pt idx="3553">
                  <c:v>3553</c:v>
                </c:pt>
                <c:pt idx="3554">
                  <c:v>3554</c:v>
                </c:pt>
                <c:pt idx="3555">
                  <c:v>3555</c:v>
                </c:pt>
                <c:pt idx="3556">
                  <c:v>3556</c:v>
                </c:pt>
                <c:pt idx="3557">
                  <c:v>3557</c:v>
                </c:pt>
                <c:pt idx="3558">
                  <c:v>3558</c:v>
                </c:pt>
                <c:pt idx="3559">
                  <c:v>3559</c:v>
                </c:pt>
                <c:pt idx="3560">
                  <c:v>3560</c:v>
                </c:pt>
                <c:pt idx="3561">
                  <c:v>3561</c:v>
                </c:pt>
                <c:pt idx="3562">
                  <c:v>3562</c:v>
                </c:pt>
                <c:pt idx="3563">
                  <c:v>3563</c:v>
                </c:pt>
                <c:pt idx="3564">
                  <c:v>3564</c:v>
                </c:pt>
                <c:pt idx="3565">
                  <c:v>3565</c:v>
                </c:pt>
                <c:pt idx="3566">
                  <c:v>3566</c:v>
                </c:pt>
                <c:pt idx="3567">
                  <c:v>3567</c:v>
                </c:pt>
                <c:pt idx="3568">
                  <c:v>3568</c:v>
                </c:pt>
                <c:pt idx="3569">
                  <c:v>3569</c:v>
                </c:pt>
                <c:pt idx="3570">
                  <c:v>3570</c:v>
                </c:pt>
                <c:pt idx="3571">
                  <c:v>3571</c:v>
                </c:pt>
                <c:pt idx="3572">
                  <c:v>3572</c:v>
                </c:pt>
                <c:pt idx="3573">
                  <c:v>3573</c:v>
                </c:pt>
                <c:pt idx="3574">
                  <c:v>3574</c:v>
                </c:pt>
                <c:pt idx="3575">
                  <c:v>3575</c:v>
                </c:pt>
                <c:pt idx="3576">
                  <c:v>3576</c:v>
                </c:pt>
                <c:pt idx="3577">
                  <c:v>3577</c:v>
                </c:pt>
                <c:pt idx="3578">
                  <c:v>3578</c:v>
                </c:pt>
                <c:pt idx="3579">
                  <c:v>3579</c:v>
                </c:pt>
                <c:pt idx="3580">
                  <c:v>3580</c:v>
                </c:pt>
                <c:pt idx="3581">
                  <c:v>3581</c:v>
                </c:pt>
                <c:pt idx="3582">
                  <c:v>3582</c:v>
                </c:pt>
                <c:pt idx="3583">
                  <c:v>3583</c:v>
                </c:pt>
                <c:pt idx="3584">
                  <c:v>3584</c:v>
                </c:pt>
                <c:pt idx="3585">
                  <c:v>3585</c:v>
                </c:pt>
                <c:pt idx="3586">
                  <c:v>3586</c:v>
                </c:pt>
                <c:pt idx="3587">
                  <c:v>3587</c:v>
                </c:pt>
                <c:pt idx="3588">
                  <c:v>3588</c:v>
                </c:pt>
                <c:pt idx="3589">
                  <c:v>3589</c:v>
                </c:pt>
                <c:pt idx="3590">
                  <c:v>3590</c:v>
                </c:pt>
                <c:pt idx="3591">
                  <c:v>3591</c:v>
                </c:pt>
                <c:pt idx="3592">
                  <c:v>3592</c:v>
                </c:pt>
                <c:pt idx="3593">
                  <c:v>3593</c:v>
                </c:pt>
                <c:pt idx="3594">
                  <c:v>3594</c:v>
                </c:pt>
                <c:pt idx="3595">
                  <c:v>3595</c:v>
                </c:pt>
                <c:pt idx="3596">
                  <c:v>3596</c:v>
                </c:pt>
                <c:pt idx="3597">
                  <c:v>3597</c:v>
                </c:pt>
                <c:pt idx="3598">
                  <c:v>3598</c:v>
                </c:pt>
                <c:pt idx="3599">
                  <c:v>3599</c:v>
                </c:pt>
                <c:pt idx="3600">
                  <c:v>3600</c:v>
                </c:pt>
                <c:pt idx="3601">
                  <c:v>3601</c:v>
                </c:pt>
                <c:pt idx="3602">
                  <c:v>3602</c:v>
                </c:pt>
                <c:pt idx="3603">
                  <c:v>3603</c:v>
                </c:pt>
                <c:pt idx="3604">
                  <c:v>3604</c:v>
                </c:pt>
                <c:pt idx="3605">
                  <c:v>3605</c:v>
                </c:pt>
                <c:pt idx="3606">
                  <c:v>3606</c:v>
                </c:pt>
                <c:pt idx="3607">
                  <c:v>3607</c:v>
                </c:pt>
                <c:pt idx="3608">
                  <c:v>3608</c:v>
                </c:pt>
                <c:pt idx="3609">
                  <c:v>3609</c:v>
                </c:pt>
                <c:pt idx="3610">
                  <c:v>3610</c:v>
                </c:pt>
                <c:pt idx="3611">
                  <c:v>3611</c:v>
                </c:pt>
                <c:pt idx="3612">
                  <c:v>3612</c:v>
                </c:pt>
                <c:pt idx="3613">
                  <c:v>3613</c:v>
                </c:pt>
                <c:pt idx="3614">
                  <c:v>3614</c:v>
                </c:pt>
                <c:pt idx="3615">
                  <c:v>3615</c:v>
                </c:pt>
                <c:pt idx="3616">
                  <c:v>3616</c:v>
                </c:pt>
                <c:pt idx="3617">
                  <c:v>3617</c:v>
                </c:pt>
                <c:pt idx="3618">
                  <c:v>3618</c:v>
                </c:pt>
                <c:pt idx="3619">
                  <c:v>3619</c:v>
                </c:pt>
                <c:pt idx="3620">
                  <c:v>3620</c:v>
                </c:pt>
                <c:pt idx="3621">
                  <c:v>3621</c:v>
                </c:pt>
                <c:pt idx="3622">
                  <c:v>3622</c:v>
                </c:pt>
                <c:pt idx="3623">
                  <c:v>3623</c:v>
                </c:pt>
                <c:pt idx="3624">
                  <c:v>3624</c:v>
                </c:pt>
                <c:pt idx="3625">
                  <c:v>3625</c:v>
                </c:pt>
                <c:pt idx="3626">
                  <c:v>3626</c:v>
                </c:pt>
                <c:pt idx="3627">
                  <c:v>3627</c:v>
                </c:pt>
                <c:pt idx="3628">
                  <c:v>3628</c:v>
                </c:pt>
                <c:pt idx="3629">
                  <c:v>3629</c:v>
                </c:pt>
                <c:pt idx="3630">
                  <c:v>3630</c:v>
                </c:pt>
                <c:pt idx="3631">
                  <c:v>3631</c:v>
                </c:pt>
                <c:pt idx="3632">
                  <c:v>3632</c:v>
                </c:pt>
                <c:pt idx="3633">
                  <c:v>3633</c:v>
                </c:pt>
                <c:pt idx="3634">
                  <c:v>3634</c:v>
                </c:pt>
                <c:pt idx="3635">
                  <c:v>3635</c:v>
                </c:pt>
                <c:pt idx="3636">
                  <c:v>3636</c:v>
                </c:pt>
                <c:pt idx="3637">
                  <c:v>3637</c:v>
                </c:pt>
                <c:pt idx="3638">
                  <c:v>3638</c:v>
                </c:pt>
                <c:pt idx="3639">
                  <c:v>3639</c:v>
                </c:pt>
                <c:pt idx="3640">
                  <c:v>3640</c:v>
                </c:pt>
                <c:pt idx="3641">
                  <c:v>3641</c:v>
                </c:pt>
                <c:pt idx="3642">
                  <c:v>3642</c:v>
                </c:pt>
                <c:pt idx="3643">
                  <c:v>3643</c:v>
                </c:pt>
                <c:pt idx="3644">
                  <c:v>3644</c:v>
                </c:pt>
                <c:pt idx="3645">
                  <c:v>3645</c:v>
                </c:pt>
                <c:pt idx="3646">
                  <c:v>3646</c:v>
                </c:pt>
                <c:pt idx="3647">
                  <c:v>3647</c:v>
                </c:pt>
                <c:pt idx="3648">
                  <c:v>3648</c:v>
                </c:pt>
                <c:pt idx="3649">
                  <c:v>3649</c:v>
                </c:pt>
                <c:pt idx="3650">
                  <c:v>3650</c:v>
                </c:pt>
                <c:pt idx="3651">
                  <c:v>3651</c:v>
                </c:pt>
                <c:pt idx="3652">
                  <c:v>3652</c:v>
                </c:pt>
                <c:pt idx="3653">
                  <c:v>3653</c:v>
                </c:pt>
                <c:pt idx="3654">
                  <c:v>3654</c:v>
                </c:pt>
                <c:pt idx="3655">
                  <c:v>3655</c:v>
                </c:pt>
                <c:pt idx="3656">
                  <c:v>3656</c:v>
                </c:pt>
                <c:pt idx="3657">
                  <c:v>3657</c:v>
                </c:pt>
                <c:pt idx="3658">
                  <c:v>3658</c:v>
                </c:pt>
                <c:pt idx="3659">
                  <c:v>3659</c:v>
                </c:pt>
                <c:pt idx="3660">
                  <c:v>3660</c:v>
                </c:pt>
                <c:pt idx="3661">
                  <c:v>3661</c:v>
                </c:pt>
                <c:pt idx="3662">
                  <c:v>3662</c:v>
                </c:pt>
                <c:pt idx="3663">
                  <c:v>3663</c:v>
                </c:pt>
                <c:pt idx="3664">
                  <c:v>3664</c:v>
                </c:pt>
                <c:pt idx="3665">
                  <c:v>3665</c:v>
                </c:pt>
                <c:pt idx="3666">
                  <c:v>3666</c:v>
                </c:pt>
                <c:pt idx="3667">
                  <c:v>3667</c:v>
                </c:pt>
                <c:pt idx="3668">
                  <c:v>3668</c:v>
                </c:pt>
                <c:pt idx="3669">
                  <c:v>3669</c:v>
                </c:pt>
                <c:pt idx="3670">
                  <c:v>3670</c:v>
                </c:pt>
                <c:pt idx="3671">
                  <c:v>3671</c:v>
                </c:pt>
                <c:pt idx="3672">
                  <c:v>3672</c:v>
                </c:pt>
                <c:pt idx="3673">
                  <c:v>3673</c:v>
                </c:pt>
                <c:pt idx="3674">
                  <c:v>3674</c:v>
                </c:pt>
                <c:pt idx="3675">
                  <c:v>3675</c:v>
                </c:pt>
                <c:pt idx="3676">
                  <c:v>3676</c:v>
                </c:pt>
                <c:pt idx="3677">
                  <c:v>3677</c:v>
                </c:pt>
                <c:pt idx="3678">
                  <c:v>3678</c:v>
                </c:pt>
                <c:pt idx="3679">
                  <c:v>3679</c:v>
                </c:pt>
                <c:pt idx="3680">
                  <c:v>3680</c:v>
                </c:pt>
                <c:pt idx="3681">
                  <c:v>3681</c:v>
                </c:pt>
                <c:pt idx="3682">
                  <c:v>3682</c:v>
                </c:pt>
                <c:pt idx="3683">
                  <c:v>3683</c:v>
                </c:pt>
                <c:pt idx="3684">
                  <c:v>3684</c:v>
                </c:pt>
                <c:pt idx="3685">
                  <c:v>3685</c:v>
                </c:pt>
                <c:pt idx="3686">
                  <c:v>3686</c:v>
                </c:pt>
                <c:pt idx="3687">
                  <c:v>3687</c:v>
                </c:pt>
                <c:pt idx="3688">
                  <c:v>3688</c:v>
                </c:pt>
                <c:pt idx="3689">
                  <c:v>3689</c:v>
                </c:pt>
                <c:pt idx="3690">
                  <c:v>3690</c:v>
                </c:pt>
                <c:pt idx="3691">
                  <c:v>3691</c:v>
                </c:pt>
                <c:pt idx="3692">
                  <c:v>3692</c:v>
                </c:pt>
                <c:pt idx="3693">
                  <c:v>3693</c:v>
                </c:pt>
                <c:pt idx="3694">
                  <c:v>3694</c:v>
                </c:pt>
                <c:pt idx="3695">
                  <c:v>3695</c:v>
                </c:pt>
                <c:pt idx="3696">
                  <c:v>3696</c:v>
                </c:pt>
                <c:pt idx="3697">
                  <c:v>3697</c:v>
                </c:pt>
                <c:pt idx="3698">
                  <c:v>3698</c:v>
                </c:pt>
                <c:pt idx="3699">
                  <c:v>3699</c:v>
                </c:pt>
                <c:pt idx="3700">
                  <c:v>3700</c:v>
                </c:pt>
                <c:pt idx="3701">
                  <c:v>3701</c:v>
                </c:pt>
                <c:pt idx="3702">
                  <c:v>3702</c:v>
                </c:pt>
                <c:pt idx="3703">
                  <c:v>3703</c:v>
                </c:pt>
                <c:pt idx="3704">
                  <c:v>3704</c:v>
                </c:pt>
                <c:pt idx="3705">
                  <c:v>3705</c:v>
                </c:pt>
                <c:pt idx="3706">
                  <c:v>3706</c:v>
                </c:pt>
                <c:pt idx="3707">
                  <c:v>3707</c:v>
                </c:pt>
                <c:pt idx="3708">
                  <c:v>3708</c:v>
                </c:pt>
                <c:pt idx="3709">
                  <c:v>3709</c:v>
                </c:pt>
                <c:pt idx="3710">
                  <c:v>3710</c:v>
                </c:pt>
                <c:pt idx="3711">
                  <c:v>3711</c:v>
                </c:pt>
                <c:pt idx="3712">
                  <c:v>3712</c:v>
                </c:pt>
                <c:pt idx="3713">
                  <c:v>3713</c:v>
                </c:pt>
                <c:pt idx="3714">
                  <c:v>3714</c:v>
                </c:pt>
                <c:pt idx="3715">
                  <c:v>3715</c:v>
                </c:pt>
                <c:pt idx="3716">
                  <c:v>3716</c:v>
                </c:pt>
                <c:pt idx="3717">
                  <c:v>3717</c:v>
                </c:pt>
                <c:pt idx="3718">
                  <c:v>3718</c:v>
                </c:pt>
                <c:pt idx="3719">
                  <c:v>3719</c:v>
                </c:pt>
                <c:pt idx="3720">
                  <c:v>3720</c:v>
                </c:pt>
                <c:pt idx="3721">
                  <c:v>3721</c:v>
                </c:pt>
                <c:pt idx="3722">
                  <c:v>3722</c:v>
                </c:pt>
                <c:pt idx="3723">
                  <c:v>3723</c:v>
                </c:pt>
                <c:pt idx="3724">
                  <c:v>3724</c:v>
                </c:pt>
                <c:pt idx="3725">
                  <c:v>3725</c:v>
                </c:pt>
                <c:pt idx="3726">
                  <c:v>3726</c:v>
                </c:pt>
                <c:pt idx="3727">
                  <c:v>3727</c:v>
                </c:pt>
                <c:pt idx="3728">
                  <c:v>3728</c:v>
                </c:pt>
                <c:pt idx="3729">
                  <c:v>3729</c:v>
                </c:pt>
                <c:pt idx="3730">
                  <c:v>3730</c:v>
                </c:pt>
                <c:pt idx="3731">
                  <c:v>3731</c:v>
                </c:pt>
                <c:pt idx="3732">
                  <c:v>3732</c:v>
                </c:pt>
                <c:pt idx="3733">
                  <c:v>3733</c:v>
                </c:pt>
                <c:pt idx="3734">
                  <c:v>3734</c:v>
                </c:pt>
                <c:pt idx="3735">
                  <c:v>3735</c:v>
                </c:pt>
                <c:pt idx="3736">
                  <c:v>3736</c:v>
                </c:pt>
                <c:pt idx="3737">
                  <c:v>3737</c:v>
                </c:pt>
                <c:pt idx="3738">
                  <c:v>3738</c:v>
                </c:pt>
                <c:pt idx="3739">
                  <c:v>3739</c:v>
                </c:pt>
                <c:pt idx="3740">
                  <c:v>3740</c:v>
                </c:pt>
                <c:pt idx="3741">
                  <c:v>3741</c:v>
                </c:pt>
                <c:pt idx="3742">
                  <c:v>3742</c:v>
                </c:pt>
                <c:pt idx="3743">
                  <c:v>3743</c:v>
                </c:pt>
                <c:pt idx="3744">
                  <c:v>3744</c:v>
                </c:pt>
                <c:pt idx="3745">
                  <c:v>3745</c:v>
                </c:pt>
                <c:pt idx="3746">
                  <c:v>3746</c:v>
                </c:pt>
                <c:pt idx="3747">
                  <c:v>3747</c:v>
                </c:pt>
                <c:pt idx="3748">
                  <c:v>3748</c:v>
                </c:pt>
                <c:pt idx="3749">
                  <c:v>3749</c:v>
                </c:pt>
                <c:pt idx="3750">
                  <c:v>3750</c:v>
                </c:pt>
                <c:pt idx="3751">
                  <c:v>3751</c:v>
                </c:pt>
                <c:pt idx="3752">
                  <c:v>3752</c:v>
                </c:pt>
                <c:pt idx="3753">
                  <c:v>3753</c:v>
                </c:pt>
                <c:pt idx="3754">
                  <c:v>3754</c:v>
                </c:pt>
                <c:pt idx="3755">
                  <c:v>3755</c:v>
                </c:pt>
                <c:pt idx="3756">
                  <c:v>3756</c:v>
                </c:pt>
                <c:pt idx="3757">
                  <c:v>3757</c:v>
                </c:pt>
                <c:pt idx="3758">
                  <c:v>3758</c:v>
                </c:pt>
                <c:pt idx="3759">
                  <c:v>3759</c:v>
                </c:pt>
                <c:pt idx="3760">
                  <c:v>3760</c:v>
                </c:pt>
                <c:pt idx="3761">
                  <c:v>3761</c:v>
                </c:pt>
                <c:pt idx="3762">
                  <c:v>3762</c:v>
                </c:pt>
                <c:pt idx="3763">
                  <c:v>3763</c:v>
                </c:pt>
                <c:pt idx="3764">
                  <c:v>3764</c:v>
                </c:pt>
                <c:pt idx="3765">
                  <c:v>3765</c:v>
                </c:pt>
                <c:pt idx="3766">
                  <c:v>3766</c:v>
                </c:pt>
                <c:pt idx="3767">
                  <c:v>3767</c:v>
                </c:pt>
                <c:pt idx="3768">
                  <c:v>3768</c:v>
                </c:pt>
                <c:pt idx="3769">
                  <c:v>3769</c:v>
                </c:pt>
                <c:pt idx="3770">
                  <c:v>3770</c:v>
                </c:pt>
                <c:pt idx="3771">
                  <c:v>3771</c:v>
                </c:pt>
                <c:pt idx="3772">
                  <c:v>3772</c:v>
                </c:pt>
                <c:pt idx="3773">
                  <c:v>3773</c:v>
                </c:pt>
                <c:pt idx="3774">
                  <c:v>3774</c:v>
                </c:pt>
                <c:pt idx="3775">
                  <c:v>3775</c:v>
                </c:pt>
                <c:pt idx="3776">
                  <c:v>3776</c:v>
                </c:pt>
                <c:pt idx="3777">
                  <c:v>3777</c:v>
                </c:pt>
                <c:pt idx="3778">
                  <c:v>3778</c:v>
                </c:pt>
                <c:pt idx="3779">
                  <c:v>3779</c:v>
                </c:pt>
                <c:pt idx="3780">
                  <c:v>3780</c:v>
                </c:pt>
                <c:pt idx="3781">
                  <c:v>3781</c:v>
                </c:pt>
                <c:pt idx="3782">
                  <c:v>3782</c:v>
                </c:pt>
                <c:pt idx="3783">
                  <c:v>3783</c:v>
                </c:pt>
                <c:pt idx="3784">
                  <c:v>3784</c:v>
                </c:pt>
                <c:pt idx="3785">
                  <c:v>3785</c:v>
                </c:pt>
                <c:pt idx="3786">
                  <c:v>3786</c:v>
                </c:pt>
                <c:pt idx="3787">
                  <c:v>3787</c:v>
                </c:pt>
                <c:pt idx="3788">
                  <c:v>3788</c:v>
                </c:pt>
                <c:pt idx="3789">
                  <c:v>3789</c:v>
                </c:pt>
                <c:pt idx="3790">
                  <c:v>3790</c:v>
                </c:pt>
                <c:pt idx="3791">
                  <c:v>3791</c:v>
                </c:pt>
                <c:pt idx="3792">
                  <c:v>3792</c:v>
                </c:pt>
                <c:pt idx="3793">
                  <c:v>3793</c:v>
                </c:pt>
                <c:pt idx="3794">
                  <c:v>3794</c:v>
                </c:pt>
                <c:pt idx="3795">
                  <c:v>3795</c:v>
                </c:pt>
                <c:pt idx="3796">
                  <c:v>3796</c:v>
                </c:pt>
                <c:pt idx="3797">
                  <c:v>3797</c:v>
                </c:pt>
                <c:pt idx="3798">
                  <c:v>3798</c:v>
                </c:pt>
                <c:pt idx="3799">
                  <c:v>3799</c:v>
                </c:pt>
                <c:pt idx="3800">
                  <c:v>3800</c:v>
                </c:pt>
                <c:pt idx="3801">
                  <c:v>3801</c:v>
                </c:pt>
                <c:pt idx="3802">
                  <c:v>3802</c:v>
                </c:pt>
                <c:pt idx="3803">
                  <c:v>3803</c:v>
                </c:pt>
                <c:pt idx="3804">
                  <c:v>3804</c:v>
                </c:pt>
                <c:pt idx="3805">
                  <c:v>3805</c:v>
                </c:pt>
                <c:pt idx="3806">
                  <c:v>3806</c:v>
                </c:pt>
                <c:pt idx="3807">
                  <c:v>3807</c:v>
                </c:pt>
                <c:pt idx="3808">
                  <c:v>3808</c:v>
                </c:pt>
                <c:pt idx="3809">
                  <c:v>3809</c:v>
                </c:pt>
                <c:pt idx="3810">
                  <c:v>3810</c:v>
                </c:pt>
                <c:pt idx="3811">
                  <c:v>3811</c:v>
                </c:pt>
                <c:pt idx="3812">
                  <c:v>3812</c:v>
                </c:pt>
                <c:pt idx="3813">
                  <c:v>3813</c:v>
                </c:pt>
                <c:pt idx="3814">
                  <c:v>3814</c:v>
                </c:pt>
                <c:pt idx="3815">
                  <c:v>3815</c:v>
                </c:pt>
                <c:pt idx="3816">
                  <c:v>3816</c:v>
                </c:pt>
                <c:pt idx="3817">
                  <c:v>3817</c:v>
                </c:pt>
                <c:pt idx="3818">
                  <c:v>3818</c:v>
                </c:pt>
                <c:pt idx="3819">
                  <c:v>3819</c:v>
                </c:pt>
                <c:pt idx="3820">
                  <c:v>3820</c:v>
                </c:pt>
                <c:pt idx="3821">
                  <c:v>3821</c:v>
                </c:pt>
                <c:pt idx="3822">
                  <c:v>3822</c:v>
                </c:pt>
                <c:pt idx="3823">
                  <c:v>3823</c:v>
                </c:pt>
                <c:pt idx="3824">
                  <c:v>3824</c:v>
                </c:pt>
                <c:pt idx="3825">
                  <c:v>3825</c:v>
                </c:pt>
                <c:pt idx="3826">
                  <c:v>3826</c:v>
                </c:pt>
                <c:pt idx="3827">
                  <c:v>3827</c:v>
                </c:pt>
                <c:pt idx="3828">
                  <c:v>3828</c:v>
                </c:pt>
                <c:pt idx="3829">
                  <c:v>3829</c:v>
                </c:pt>
                <c:pt idx="3830">
                  <c:v>3830</c:v>
                </c:pt>
                <c:pt idx="3831">
                  <c:v>3831</c:v>
                </c:pt>
                <c:pt idx="3832">
                  <c:v>3832</c:v>
                </c:pt>
                <c:pt idx="3833">
                  <c:v>3833</c:v>
                </c:pt>
                <c:pt idx="3834">
                  <c:v>3834</c:v>
                </c:pt>
                <c:pt idx="3835">
                  <c:v>3835</c:v>
                </c:pt>
                <c:pt idx="3836">
                  <c:v>3836</c:v>
                </c:pt>
                <c:pt idx="3837">
                  <c:v>3837</c:v>
                </c:pt>
                <c:pt idx="3838">
                  <c:v>3838</c:v>
                </c:pt>
                <c:pt idx="3839">
                  <c:v>3839</c:v>
                </c:pt>
                <c:pt idx="3840">
                  <c:v>3840</c:v>
                </c:pt>
                <c:pt idx="3841">
                  <c:v>3841</c:v>
                </c:pt>
                <c:pt idx="3842">
                  <c:v>3842</c:v>
                </c:pt>
                <c:pt idx="3843">
                  <c:v>3843</c:v>
                </c:pt>
                <c:pt idx="3844">
                  <c:v>3844</c:v>
                </c:pt>
                <c:pt idx="3845">
                  <c:v>3845</c:v>
                </c:pt>
                <c:pt idx="3846">
                  <c:v>3846</c:v>
                </c:pt>
                <c:pt idx="3847">
                  <c:v>3847</c:v>
                </c:pt>
                <c:pt idx="3848">
                  <c:v>3848</c:v>
                </c:pt>
                <c:pt idx="3849">
                  <c:v>3849</c:v>
                </c:pt>
                <c:pt idx="3850">
                  <c:v>3850</c:v>
                </c:pt>
                <c:pt idx="3851">
                  <c:v>3851</c:v>
                </c:pt>
                <c:pt idx="3852">
                  <c:v>3852</c:v>
                </c:pt>
                <c:pt idx="3853">
                  <c:v>3853</c:v>
                </c:pt>
                <c:pt idx="3854">
                  <c:v>3854</c:v>
                </c:pt>
                <c:pt idx="3855">
                  <c:v>3855</c:v>
                </c:pt>
                <c:pt idx="3856">
                  <c:v>3856</c:v>
                </c:pt>
                <c:pt idx="3857">
                  <c:v>3857</c:v>
                </c:pt>
                <c:pt idx="3858">
                  <c:v>3858</c:v>
                </c:pt>
                <c:pt idx="3859">
                  <c:v>3859</c:v>
                </c:pt>
                <c:pt idx="3860">
                  <c:v>3860</c:v>
                </c:pt>
                <c:pt idx="3861">
                  <c:v>3861</c:v>
                </c:pt>
                <c:pt idx="3862">
                  <c:v>3862</c:v>
                </c:pt>
                <c:pt idx="3863">
                  <c:v>3863</c:v>
                </c:pt>
                <c:pt idx="3864">
                  <c:v>3864</c:v>
                </c:pt>
                <c:pt idx="3865">
                  <c:v>3865</c:v>
                </c:pt>
                <c:pt idx="3866">
                  <c:v>3866</c:v>
                </c:pt>
                <c:pt idx="3867">
                  <c:v>3867</c:v>
                </c:pt>
                <c:pt idx="3868">
                  <c:v>3868</c:v>
                </c:pt>
                <c:pt idx="3869">
                  <c:v>3869</c:v>
                </c:pt>
                <c:pt idx="3870">
                  <c:v>3870</c:v>
                </c:pt>
                <c:pt idx="3871">
                  <c:v>3871</c:v>
                </c:pt>
                <c:pt idx="3872">
                  <c:v>3872</c:v>
                </c:pt>
                <c:pt idx="3873">
                  <c:v>3873</c:v>
                </c:pt>
                <c:pt idx="3874">
                  <c:v>3874</c:v>
                </c:pt>
                <c:pt idx="3875">
                  <c:v>3875</c:v>
                </c:pt>
                <c:pt idx="3876">
                  <c:v>3876</c:v>
                </c:pt>
                <c:pt idx="3877">
                  <c:v>3877</c:v>
                </c:pt>
                <c:pt idx="3878">
                  <c:v>3878</c:v>
                </c:pt>
                <c:pt idx="3879">
                  <c:v>3879</c:v>
                </c:pt>
                <c:pt idx="3880">
                  <c:v>3880</c:v>
                </c:pt>
                <c:pt idx="3881">
                  <c:v>3881</c:v>
                </c:pt>
                <c:pt idx="3882">
                  <c:v>3882</c:v>
                </c:pt>
                <c:pt idx="3883">
                  <c:v>3883</c:v>
                </c:pt>
                <c:pt idx="3884">
                  <c:v>3884</c:v>
                </c:pt>
                <c:pt idx="3885">
                  <c:v>3885</c:v>
                </c:pt>
                <c:pt idx="3886">
                  <c:v>3886</c:v>
                </c:pt>
                <c:pt idx="3887">
                  <c:v>3887</c:v>
                </c:pt>
                <c:pt idx="3888">
                  <c:v>3888</c:v>
                </c:pt>
                <c:pt idx="3889">
                  <c:v>3889</c:v>
                </c:pt>
                <c:pt idx="3890">
                  <c:v>3890</c:v>
                </c:pt>
                <c:pt idx="3891">
                  <c:v>3891</c:v>
                </c:pt>
                <c:pt idx="3892">
                  <c:v>3892</c:v>
                </c:pt>
                <c:pt idx="3893">
                  <c:v>3893</c:v>
                </c:pt>
                <c:pt idx="3894">
                  <c:v>3894</c:v>
                </c:pt>
                <c:pt idx="3895">
                  <c:v>3895</c:v>
                </c:pt>
                <c:pt idx="3896">
                  <c:v>3896</c:v>
                </c:pt>
                <c:pt idx="3897">
                  <c:v>3897</c:v>
                </c:pt>
                <c:pt idx="3898">
                  <c:v>3898</c:v>
                </c:pt>
                <c:pt idx="3899">
                  <c:v>3899</c:v>
                </c:pt>
                <c:pt idx="3900">
                  <c:v>3900</c:v>
                </c:pt>
                <c:pt idx="3901">
                  <c:v>3901</c:v>
                </c:pt>
                <c:pt idx="3902">
                  <c:v>3902</c:v>
                </c:pt>
                <c:pt idx="3903">
                  <c:v>3903</c:v>
                </c:pt>
                <c:pt idx="3904">
                  <c:v>3904</c:v>
                </c:pt>
                <c:pt idx="3905">
                  <c:v>3905</c:v>
                </c:pt>
                <c:pt idx="3906">
                  <c:v>3906</c:v>
                </c:pt>
                <c:pt idx="3907">
                  <c:v>3907</c:v>
                </c:pt>
                <c:pt idx="3908">
                  <c:v>3908</c:v>
                </c:pt>
                <c:pt idx="3909">
                  <c:v>3909</c:v>
                </c:pt>
                <c:pt idx="3910">
                  <c:v>3910</c:v>
                </c:pt>
                <c:pt idx="3911">
                  <c:v>3911</c:v>
                </c:pt>
                <c:pt idx="3912">
                  <c:v>3912</c:v>
                </c:pt>
                <c:pt idx="3913">
                  <c:v>3913</c:v>
                </c:pt>
                <c:pt idx="3914">
                  <c:v>3914</c:v>
                </c:pt>
                <c:pt idx="3915">
                  <c:v>3915</c:v>
                </c:pt>
                <c:pt idx="3916">
                  <c:v>3916</c:v>
                </c:pt>
                <c:pt idx="3917">
                  <c:v>3917</c:v>
                </c:pt>
                <c:pt idx="3918">
                  <c:v>3918</c:v>
                </c:pt>
                <c:pt idx="3919">
                  <c:v>3919</c:v>
                </c:pt>
                <c:pt idx="3920">
                  <c:v>3920</c:v>
                </c:pt>
                <c:pt idx="3921">
                  <c:v>3921</c:v>
                </c:pt>
                <c:pt idx="3922">
                  <c:v>3922</c:v>
                </c:pt>
                <c:pt idx="3923">
                  <c:v>3923</c:v>
                </c:pt>
                <c:pt idx="3924">
                  <c:v>3924</c:v>
                </c:pt>
                <c:pt idx="3925">
                  <c:v>3925</c:v>
                </c:pt>
                <c:pt idx="3926">
                  <c:v>3926</c:v>
                </c:pt>
                <c:pt idx="3927">
                  <c:v>3927</c:v>
                </c:pt>
                <c:pt idx="3928">
                  <c:v>3928</c:v>
                </c:pt>
                <c:pt idx="3929">
                  <c:v>3929</c:v>
                </c:pt>
                <c:pt idx="3930">
                  <c:v>3930</c:v>
                </c:pt>
                <c:pt idx="3931">
                  <c:v>3931</c:v>
                </c:pt>
                <c:pt idx="3932">
                  <c:v>3932</c:v>
                </c:pt>
                <c:pt idx="3933">
                  <c:v>3933</c:v>
                </c:pt>
                <c:pt idx="3934">
                  <c:v>3934</c:v>
                </c:pt>
                <c:pt idx="3935">
                  <c:v>3935</c:v>
                </c:pt>
                <c:pt idx="3936">
                  <c:v>3936</c:v>
                </c:pt>
                <c:pt idx="3937">
                  <c:v>3937</c:v>
                </c:pt>
                <c:pt idx="3938">
                  <c:v>3938</c:v>
                </c:pt>
                <c:pt idx="3939">
                  <c:v>3939</c:v>
                </c:pt>
                <c:pt idx="3940">
                  <c:v>3940</c:v>
                </c:pt>
                <c:pt idx="3941">
                  <c:v>3941</c:v>
                </c:pt>
                <c:pt idx="3942">
                  <c:v>3942</c:v>
                </c:pt>
                <c:pt idx="3943">
                  <c:v>3943</c:v>
                </c:pt>
                <c:pt idx="3944">
                  <c:v>3944</c:v>
                </c:pt>
                <c:pt idx="3945">
                  <c:v>3945</c:v>
                </c:pt>
                <c:pt idx="3946">
                  <c:v>3946</c:v>
                </c:pt>
                <c:pt idx="3947">
                  <c:v>3947</c:v>
                </c:pt>
                <c:pt idx="3948">
                  <c:v>3948</c:v>
                </c:pt>
                <c:pt idx="3949">
                  <c:v>3949</c:v>
                </c:pt>
                <c:pt idx="3950">
                  <c:v>3950</c:v>
                </c:pt>
                <c:pt idx="3951">
                  <c:v>3951</c:v>
                </c:pt>
                <c:pt idx="3952">
                  <c:v>3952</c:v>
                </c:pt>
                <c:pt idx="3953">
                  <c:v>3953</c:v>
                </c:pt>
                <c:pt idx="3954">
                  <c:v>3954</c:v>
                </c:pt>
                <c:pt idx="3955">
                  <c:v>3955</c:v>
                </c:pt>
                <c:pt idx="3956">
                  <c:v>3956</c:v>
                </c:pt>
                <c:pt idx="3957">
                  <c:v>3957</c:v>
                </c:pt>
                <c:pt idx="3958">
                  <c:v>3958</c:v>
                </c:pt>
                <c:pt idx="3959">
                  <c:v>3959</c:v>
                </c:pt>
                <c:pt idx="3960">
                  <c:v>3960</c:v>
                </c:pt>
                <c:pt idx="3961">
                  <c:v>3961</c:v>
                </c:pt>
                <c:pt idx="3962">
                  <c:v>3962</c:v>
                </c:pt>
                <c:pt idx="3963">
                  <c:v>3963</c:v>
                </c:pt>
                <c:pt idx="3964">
                  <c:v>3964</c:v>
                </c:pt>
                <c:pt idx="3965">
                  <c:v>3965</c:v>
                </c:pt>
                <c:pt idx="3966">
                  <c:v>3966</c:v>
                </c:pt>
                <c:pt idx="3967">
                  <c:v>3967</c:v>
                </c:pt>
                <c:pt idx="3968">
                  <c:v>3968</c:v>
                </c:pt>
                <c:pt idx="3969">
                  <c:v>3969</c:v>
                </c:pt>
                <c:pt idx="3970">
                  <c:v>3970</c:v>
                </c:pt>
                <c:pt idx="3971">
                  <c:v>3971</c:v>
                </c:pt>
                <c:pt idx="3972">
                  <c:v>3972</c:v>
                </c:pt>
                <c:pt idx="3973">
                  <c:v>3973</c:v>
                </c:pt>
                <c:pt idx="3974">
                  <c:v>3974</c:v>
                </c:pt>
                <c:pt idx="3975">
                  <c:v>3975</c:v>
                </c:pt>
                <c:pt idx="3976">
                  <c:v>3976</c:v>
                </c:pt>
                <c:pt idx="3977">
                  <c:v>3977</c:v>
                </c:pt>
                <c:pt idx="3978">
                  <c:v>3978</c:v>
                </c:pt>
                <c:pt idx="3979">
                  <c:v>3979</c:v>
                </c:pt>
                <c:pt idx="3980">
                  <c:v>3980</c:v>
                </c:pt>
                <c:pt idx="3981">
                  <c:v>3981</c:v>
                </c:pt>
                <c:pt idx="3982">
                  <c:v>3982</c:v>
                </c:pt>
                <c:pt idx="3983">
                  <c:v>3983</c:v>
                </c:pt>
                <c:pt idx="3984">
                  <c:v>3984</c:v>
                </c:pt>
                <c:pt idx="3985">
                  <c:v>3985</c:v>
                </c:pt>
                <c:pt idx="3986">
                  <c:v>3986</c:v>
                </c:pt>
                <c:pt idx="3987">
                  <c:v>3987</c:v>
                </c:pt>
                <c:pt idx="3988">
                  <c:v>3988</c:v>
                </c:pt>
                <c:pt idx="3989">
                  <c:v>3989</c:v>
                </c:pt>
                <c:pt idx="3990">
                  <c:v>3990</c:v>
                </c:pt>
                <c:pt idx="3991">
                  <c:v>3991</c:v>
                </c:pt>
                <c:pt idx="3992">
                  <c:v>3992</c:v>
                </c:pt>
                <c:pt idx="3993">
                  <c:v>3993</c:v>
                </c:pt>
                <c:pt idx="3994">
                  <c:v>3994</c:v>
                </c:pt>
                <c:pt idx="3995">
                  <c:v>3995</c:v>
                </c:pt>
                <c:pt idx="3996">
                  <c:v>3996</c:v>
                </c:pt>
                <c:pt idx="3997">
                  <c:v>3997</c:v>
                </c:pt>
                <c:pt idx="3998">
                  <c:v>3998</c:v>
                </c:pt>
                <c:pt idx="3999">
                  <c:v>3999</c:v>
                </c:pt>
                <c:pt idx="4000">
                  <c:v>4000</c:v>
                </c:pt>
                <c:pt idx="4001">
                  <c:v>4001</c:v>
                </c:pt>
                <c:pt idx="4002">
                  <c:v>4002</c:v>
                </c:pt>
                <c:pt idx="4003">
                  <c:v>4003</c:v>
                </c:pt>
                <c:pt idx="4004">
                  <c:v>4004</c:v>
                </c:pt>
                <c:pt idx="4005">
                  <c:v>4005</c:v>
                </c:pt>
                <c:pt idx="4006">
                  <c:v>4006</c:v>
                </c:pt>
                <c:pt idx="4007">
                  <c:v>4007</c:v>
                </c:pt>
                <c:pt idx="4008">
                  <c:v>4008</c:v>
                </c:pt>
                <c:pt idx="4009">
                  <c:v>4009</c:v>
                </c:pt>
              </c:numCache>
            </c:numRef>
          </c:cat>
          <c:val>
            <c:numRef>
              <c:f>'131-152 graph'!$B$3:$B$4012</c:f>
              <c:numCache>
                <c:formatCode>General</c:formatCode>
                <c:ptCount val="4010"/>
                <c:pt idx="0">
                  <c:v>7.6008430000000002</c:v>
                </c:pt>
                <c:pt idx="1">
                  <c:v>7.2496840000000002</c:v>
                </c:pt>
                <c:pt idx="2">
                  <c:v>7.0853760000000001</c:v>
                </c:pt>
                <c:pt idx="3">
                  <c:v>7.4254530000000001</c:v>
                </c:pt>
                <c:pt idx="4">
                  <c:v>7.5067820000000003</c:v>
                </c:pt>
                <c:pt idx="5">
                  <c:v>7.5024369999999987</c:v>
                </c:pt>
                <c:pt idx="6">
                  <c:v>5.8029059999999992</c:v>
                </c:pt>
                <c:pt idx="7">
                  <c:v>5.2988359999999988</c:v>
                </c:pt>
                <c:pt idx="8">
                  <c:v>6.2007570000000003</c:v>
                </c:pt>
                <c:pt idx="9">
                  <c:v>5.4817000000000009</c:v>
                </c:pt>
                <c:pt idx="10">
                  <c:v>5.6167239999999996</c:v>
                </c:pt>
                <c:pt idx="11">
                  <c:v>5.4232399999999998</c:v>
                </c:pt>
                <c:pt idx="12">
                  <c:v>5.5362090000000013</c:v>
                </c:pt>
                <c:pt idx="13">
                  <c:v>5.9652560000000001</c:v>
                </c:pt>
                <c:pt idx="14">
                  <c:v>4.8392580000000009</c:v>
                </c:pt>
                <c:pt idx="15">
                  <c:v>5.6451199999999995</c:v>
                </c:pt>
                <c:pt idx="16">
                  <c:v>7.3146399999999989</c:v>
                </c:pt>
                <c:pt idx="17">
                  <c:v>7.3853080000000002</c:v>
                </c:pt>
                <c:pt idx="18">
                  <c:v>6.944312</c:v>
                </c:pt>
                <c:pt idx="19">
                  <c:v>7.6339680000000003</c:v>
                </c:pt>
                <c:pt idx="20">
                  <c:v>7.8804879999999988</c:v>
                </c:pt>
                <c:pt idx="21">
                  <c:v>6.9660970000000004</c:v>
                </c:pt>
                <c:pt idx="22">
                  <c:v>7.7369589999999997</c:v>
                </c:pt>
                <c:pt idx="23">
                  <c:v>7.0016049999999996</c:v>
                </c:pt>
                <c:pt idx="24">
                  <c:v>6.0669509999999995</c:v>
                </c:pt>
                <c:pt idx="25">
                  <c:v>6.9800180000000003</c:v>
                </c:pt>
                <c:pt idx="26">
                  <c:v>6.843496</c:v>
                </c:pt>
                <c:pt idx="27">
                  <c:v>7.3238869999999991</c:v>
                </c:pt>
                <c:pt idx="28">
                  <c:v>7.2935299999999996</c:v>
                </c:pt>
                <c:pt idx="29">
                  <c:v>7.3846539999999994</c:v>
                </c:pt>
                <c:pt idx="30">
                  <c:v>6.5339859999999987</c:v>
                </c:pt>
                <c:pt idx="31">
                  <c:v>6.3271999999999995</c:v>
                </c:pt>
                <c:pt idx="32">
                  <c:v>6.4923529999999996</c:v>
                </c:pt>
                <c:pt idx="33">
                  <c:v>5.8466560000000003</c:v>
                </c:pt>
                <c:pt idx="34">
                  <c:v>5.8097570000000003</c:v>
                </c:pt>
                <c:pt idx="35">
                  <c:v>5.3392610000000005</c:v>
                </c:pt>
                <c:pt idx="36">
                  <c:v>5.3866680000000011</c:v>
                </c:pt>
                <c:pt idx="37">
                  <c:v>6.6943079999999995</c:v>
                </c:pt>
                <c:pt idx="38">
                  <c:v>5.5880099999999997</c:v>
                </c:pt>
                <c:pt idx="39">
                  <c:v>6.2899560000000001</c:v>
                </c:pt>
                <c:pt idx="40">
                  <c:v>5.3861549999999987</c:v>
                </c:pt>
                <c:pt idx="41">
                  <c:v>5.5461739999999997</c:v>
                </c:pt>
                <c:pt idx="42">
                  <c:v>6.2440099999999994</c:v>
                </c:pt>
                <c:pt idx="43">
                  <c:v>5.9350370000000003</c:v>
                </c:pt>
                <c:pt idx="44">
                  <c:v>5.2615849999999993</c:v>
                </c:pt>
                <c:pt idx="45">
                  <c:v>6.0531169999999994</c:v>
                </c:pt>
                <c:pt idx="46">
                  <c:v>5.375953</c:v>
                </c:pt>
                <c:pt idx="47">
                  <c:v>5.4740659999999997</c:v>
                </c:pt>
                <c:pt idx="48">
                  <c:v>5.7927559999999989</c:v>
                </c:pt>
                <c:pt idx="49">
                  <c:v>6.3686400000000001</c:v>
                </c:pt>
                <c:pt idx="50">
                  <c:v>6.2050549999999989</c:v>
                </c:pt>
                <c:pt idx="51">
                  <c:v>6.4648269999999988</c:v>
                </c:pt>
                <c:pt idx="52">
                  <c:v>5.7177480000000003</c:v>
                </c:pt>
                <c:pt idx="53">
                  <c:v>5.4801460000000004</c:v>
                </c:pt>
                <c:pt idx="54">
                  <c:v>5.4585129999999991</c:v>
                </c:pt>
                <c:pt idx="55">
                  <c:v>5.920412999999999</c:v>
                </c:pt>
                <c:pt idx="56">
                  <c:v>5.5969530000000001</c:v>
                </c:pt>
                <c:pt idx="57">
                  <c:v>5.3254969999999995</c:v>
                </c:pt>
                <c:pt idx="58">
                  <c:v>5.4961479999999998</c:v>
                </c:pt>
                <c:pt idx="59">
                  <c:v>6.3381600000000002</c:v>
                </c:pt>
                <c:pt idx="60">
                  <c:v>6.2693890000000003</c:v>
                </c:pt>
                <c:pt idx="61">
                  <c:v>6.9774680000000009</c:v>
                </c:pt>
                <c:pt idx="62">
                  <c:v>5.5467250000000003</c:v>
                </c:pt>
                <c:pt idx="63">
                  <c:v>5.6310349999999989</c:v>
                </c:pt>
                <c:pt idx="64">
                  <c:v>6.0032899999999998</c:v>
                </c:pt>
                <c:pt idx="65">
                  <c:v>5.58805</c:v>
                </c:pt>
                <c:pt idx="66">
                  <c:v>5.4805839999999995</c:v>
                </c:pt>
                <c:pt idx="67">
                  <c:v>5.7045379999999994</c:v>
                </c:pt>
                <c:pt idx="68">
                  <c:v>5.8357390000000002</c:v>
                </c:pt>
                <c:pt idx="69">
                  <c:v>5.8288869999999982</c:v>
                </c:pt>
                <c:pt idx="70">
                  <c:v>6.032394</c:v>
                </c:pt>
                <c:pt idx="71">
                  <c:v>5.8677279999999987</c:v>
                </c:pt>
                <c:pt idx="72">
                  <c:v>6.3143979999999988</c:v>
                </c:pt>
                <c:pt idx="73">
                  <c:v>5.904045</c:v>
                </c:pt>
                <c:pt idx="74">
                  <c:v>5.595108999999999</c:v>
                </c:pt>
                <c:pt idx="75">
                  <c:v>6.4696879999999997</c:v>
                </c:pt>
                <c:pt idx="76">
                  <c:v>6.1522379999999988</c:v>
                </c:pt>
                <c:pt idx="77">
                  <c:v>6.444335999999999</c:v>
                </c:pt>
                <c:pt idx="78">
                  <c:v>6.2030680000000009</c:v>
                </c:pt>
                <c:pt idx="79">
                  <c:v>6.0672809999999995</c:v>
                </c:pt>
                <c:pt idx="80">
                  <c:v>6.5297219999999996</c:v>
                </c:pt>
                <c:pt idx="81">
                  <c:v>6.2397600000000013</c:v>
                </c:pt>
                <c:pt idx="82">
                  <c:v>6.9376290000000012</c:v>
                </c:pt>
                <c:pt idx="83">
                  <c:v>7.1736510000000004</c:v>
                </c:pt>
                <c:pt idx="84">
                  <c:v>6.319774999999999</c:v>
                </c:pt>
                <c:pt idx="85">
                  <c:v>6.0710199999999999</c:v>
                </c:pt>
                <c:pt idx="86">
                  <c:v>5.8970879999999992</c:v>
                </c:pt>
                <c:pt idx="87">
                  <c:v>7.1026559999999987</c:v>
                </c:pt>
                <c:pt idx="88">
                  <c:v>6.2801710000000002</c:v>
                </c:pt>
                <c:pt idx="89">
                  <c:v>6.6131499999999992</c:v>
                </c:pt>
                <c:pt idx="90">
                  <c:v>5.9183290000000008</c:v>
                </c:pt>
                <c:pt idx="91">
                  <c:v>6.8912370000000003</c:v>
                </c:pt>
                <c:pt idx="92">
                  <c:v>5.6536660000000003</c:v>
                </c:pt>
                <c:pt idx="93">
                  <c:v>4.9448859999999994</c:v>
                </c:pt>
                <c:pt idx="94">
                  <c:v>4.9083579999999998</c:v>
                </c:pt>
                <c:pt idx="95">
                  <c:v>6.470301000000001</c:v>
                </c:pt>
                <c:pt idx="96">
                  <c:v>5.425548</c:v>
                </c:pt>
                <c:pt idx="97">
                  <c:v>6.2087329999999996</c:v>
                </c:pt>
                <c:pt idx="98">
                  <c:v>6.2972200000000003</c:v>
                </c:pt>
                <c:pt idx="99">
                  <c:v>6.0421990000000001</c:v>
                </c:pt>
                <c:pt idx="100">
                  <c:v>5.8491349999999995</c:v>
                </c:pt>
                <c:pt idx="101">
                  <c:v>7.6881269999999988</c:v>
                </c:pt>
                <c:pt idx="102">
                  <c:v>7.4386950000000009</c:v>
                </c:pt>
                <c:pt idx="103">
                  <c:v>5.8395780000000004</c:v>
                </c:pt>
                <c:pt idx="104">
                  <c:v>6.3927439999999995</c:v>
                </c:pt>
                <c:pt idx="105">
                  <c:v>6.4181470000000003</c:v>
                </c:pt>
                <c:pt idx="106">
                  <c:v>5.7609509999999995</c:v>
                </c:pt>
                <c:pt idx="107">
                  <c:v>6.3565319999999987</c:v>
                </c:pt>
                <c:pt idx="108">
                  <c:v>5.8180059999999987</c:v>
                </c:pt>
                <c:pt idx="109">
                  <c:v>7.1323119999999989</c:v>
                </c:pt>
                <c:pt idx="110">
                  <c:v>5.7996520000000009</c:v>
                </c:pt>
                <c:pt idx="111">
                  <c:v>6.0197050000000001</c:v>
                </c:pt>
                <c:pt idx="112">
                  <c:v>6.3306940000000003</c:v>
                </c:pt>
                <c:pt idx="113">
                  <c:v>5.5804580000000001</c:v>
                </c:pt>
                <c:pt idx="114">
                  <c:v>5.6344979999999989</c:v>
                </c:pt>
                <c:pt idx="115">
                  <c:v>5.975842000000001</c:v>
                </c:pt>
                <c:pt idx="116">
                  <c:v>6.1581039999999989</c:v>
                </c:pt>
                <c:pt idx="117">
                  <c:v>5.0306870000000004</c:v>
                </c:pt>
                <c:pt idx="118">
                  <c:v>7.1855009999999995</c:v>
                </c:pt>
                <c:pt idx="119">
                  <c:v>6.7291689999999997</c:v>
                </c:pt>
                <c:pt idx="120">
                  <c:v>6.1660169999999992</c:v>
                </c:pt>
                <c:pt idx="121">
                  <c:v>5.9807000000000006</c:v>
                </c:pt>
                <c:pt idx="122">
                  <c:v>6.682358999999999</c:v>
                </c:pt>
                <c:pt idx="123">
                  <c:v>7.1198430000000004</c:v>
                </c:pt>
                <c:pt idx="124">
                  <c:v>5.9028219999999996</c:v>
                </c:pt>
                <c:pt idx="125">
                  <c:v>6.7975099999999991</c:v>
                </c:pt>
                <c:pt idx="126">
                  <c:v>6.2451439999999998</c:v>
                </c:pt>
                <c:pt idx="127">
                  <c:v>6.2150339999999993</c:v>
                </c:pt>
                <c:pt idx="128">
                  <c:v>5.7661949999999988</c:v>
                </c:pt>
                <c:pt idx="129">
                  <c:v>6.929996</c:v>
                </c:pt>
                <c:pt idx="130">
                  <c:v>6.202170999999999</c:v>
                </c:pt>
                <c:pt idx="131">
                  <c:v>5.8948149999999986</c:v>
                </c:pt>
                <c:pt idx="132">
                  <c:v>5.286994</c:v>
                </c:pt>
                <c:pt idx="133">
                  <c:v>6.0925519999999995</c:v>
                </c:pt>
                <c:pt idx="134">
                  <c:v>5.7939429999999996</c:v>
                </c:pt>
                <c:pt idx="135">
                  <c:v>6.3010839999999995</c:v>
                </c:pt>
                <c:pt idx="136">
                  <c:v>5.325384999999998</c:v>
                </c:pt>
                <c:pt idx="137">
                  <c:v>6.4383220000000012</c:v>
                </c:pt>
                <c:pt idx="138">
                  <c:v>5.7764230000000012</c:v>
                </c:pt>
                <c:pt idx="139">
                  <c:v>5.1272639999999994</c:v>
                </c:pt>
                <c:pt idx="140">
                  <c:v>5.758386999999999</c:v>
                </c:pt>
                <c:pt idx="141">
                  <c:v>6.3999790000000001</c:v>
                </c:pt>
                <c:pt idx="142">
                  <c:v>5.8675399999999991</c:v>
                </c:pt>
                <c:pt idx="143">
                  <c:v>6.4648579999999995</c:v>
                </c:pt>
                <c:pt idx="144">
                  <c:v>6.5386860000000002</c:v>
                </c:pt>
                <c:pt idx="145">
                  <c:v>6.0807700000000002</c:v>
                </c:pt>
                <c:pt idx="146">
                  <c:v>5.5339349999999987</c:v>
                </c:pt>
                <c:pt idx="147">
                  <c:v>5.4790620000000008</c:v>
                </c:pt>
                <c:pt idx="148">
                  <c:v>6.2406670000000011</c:v>
                </c:pt>
                <c:pt idx="149">
                  <c:v>6.5279339999999983</c:v>
                </c:pt>
                <c:pt idx="150">
                  <c:v>6.1381509999999988</c:v>
                </c:pt>
                <c:pt idx="151">
                  <c:v>6.89534</c:v>
                </c:pt>
                <c:pt idx="152">
                  <c:v>5.5900939999999997</c:v>
                </c:pt>
                <c:pt idx="153">
                  <c:v>6.522047999999999</c:v>
                </c:pt>
                <c:pt idx="154">
                  <c:v>5.9518490000000011</c:v>
                </c:pt>
                <c:pt idx="155">
                  <c:v>6.1161589999999988</c:v>
                </c:pt>
                <c:pt idx="156">
                  <c:v>6.6932470000000004</c:v>
                </c:pt>
                <c:pt idx="157">
                  <c:v>6.7738449999999997</c:v>
                </c:pt>
                <c:pt idx="158">
                  <c:v>5.4718549999999997</c:v>
                </c:pt>
                <c:pt idx="159">
                  <c:v>6.2713300000000007</c:v>
                </c:pt>
                <c:pt idx="160">
                  <c:v>6.5829049999999993</c:v>
                </c:pt>
                <c:pt idx="161">
                  <c:v>5.7404349999999988</c:v>
                </c:pt>
                <c:pt idx="162">
                  <c:v>5.5057450000000001</c:v>
                </c:pt>
                <c:pt idx="163">
                  <c:v>7.0712090000000005</c:v>
                </c:pt>
                <c:pt idx="164">
                  <c:v>7.2708089999999999</c:v>
                </c:pt>
                <c:pt idx="165">
                  <c:v>5.7955049999999995</c:v>
                </c:pt>
                <c:pt idx="166">
                  <c:v>6.9642549999999988</c:v>
                </c:pt>
                <c:pt idx="167">
                  <c:v>6.6823999999999995</c:v>
                </c:pt>
                <c:pt idx="168">
                  <c:v>7.4543710000000001</c:v>
                </c:pt>
                <c:pt idx="169">
                  <c:v>7.118608</c:v>
                </c:pt>
                <c:pt idx="170">
                  <c:v>6.8027309999999988</c:v>
                </c:pt>
                <c:pt idx="171">
                  <c:v>6.5298839999999991</c:v>
                </c:pt>
                <c:pt idx="172">
                  <c:v>5.8343149999999993</c:v>
                </c:pt>
                <c:pt idx="173">
                  <c:v>6.2072900000000004</c:v>
                </c:pt>
                <c:pt idx="174">
                  <c:v>7.0755369999999989</c:v>
                </c:pt>
                <c:pt idx="175">
                  <c:v>5.9019329999999997</c:v>
                </c:pt>
                <c:pt idx="176">
                  <c:v>6.3196370000000002</c:v>
                </c:pt>
                <c:pt idx="177">
                  <c:v>7.0706970000000009</c:v>
                </c:pt>
                <c:pt idx="178">
                  <c:v>6.606471</c:v>
                </c:pt>
                <c:pt idx="179">
                  <c:v>6.1451889999999993</c:v>
                </c:pt>
                <c:pt idx="180">
                  <c:v>6.805771</c:v>
                </c:pt>
                <c:pt idx="181">
                  <c:v>6.429513</c:v>
                </c:pt>
                <c:pt idx="182">
                  <c:v>6.8424079999999989</c:v>
                </c:pt>
                <c:pt idx="183">
                  <c:v>6.6940849999999985</c:v>
                </c:pt>
                <c:pt idx="184">
                  <c:v>6.2783329999999999</c:v>
                </c:pt>
                <c:pt idx="185">
                  <c:v>5.916112</c:v>
                </c:pt>
                <c:pt idx="186">
                  <c:v>5.8450680000000004</c:v>
                </c:pt>
                <c:pt idx="187">
                  <c:v>6.301634</c:v>
                </c:pt>
                <c:pt idx="188">
                  <c:v>6.4522640000000004</c:v>
                </c:pt>
                <c:pt idx="189">
                  <c:v>6.2246339999999991</c:v>
                </c:pt>
                <c:pt idx="190">
                  <c:v>6.2078829999999989</c:v>
                </c:pt>
                <c:pt idx="191">
                  <c:v>7.5444119999999995</c:v>
                </c:pt>
                <c:pt idx="192">
                  <c:v>6.4689739999999993</c:v>
                </c:pt>
                <c:pt idx="193">
                  <c:v>6.0552789999999996</c:v>
                </c:pt>
                <c:pt idx="194">
                  <c:v>5.0577879999999995</c:v>
                </c:pt>
                <c:pt idx="195">
                  <c:v>5.8578759999999992</c:v>
                </c:pt>
                <c:pt idx="196">
                  <c:v>5.6211359999999981</c:v>
                </c:pt>
                <c:pt idx="197">
                  <c:v>6.6685129999999981</c:v>
                </c:pt>
                <c:pt idx="198">
                  <c:v>5.4587230000000009</c:v>
                </c:pt>
                <c:pt idx="199">
                  <c:v>6.2423510000000002</c:v>
                </c:pt>
                <c:pt idx="200">
                  <c:v>5.9261159999999995</c:v>
                </c:pt>
                <c:pt idx="201">
                  <c:v>6.7496020000000012</c:v>
                </c:pt>
                <c:pt idx="202">
                  <c:v>6.0400470000000004</c:v>
                </c:pt>
                <c:pt idx="203">
                  <c:v>5.7766330000000012</c:v>
                </c:pt>
                <c:pt idx="204">
                  <c:v>6.2575979999999989</c:v>
                </c:pt>
                <c:pt idx="205">
                  <c:v>6.3278179999999979</c:v>
                </c:pt>
                <c:pt idx="206">
                  <c:v>7.138431999999999</c:v>
                </c:pt>
                <c:pt idx="207">
                  <c:v>5.9245279999999987</c:v>
                </c:pt>
                <c:pt idx="208">
                  <c:v>6.8766949999999998</c:v>
                </c:pt>
                <c:pt idx="209">
                  <c:v>6.486098000000001</c:v>
                </c:pt>
                <c:pt idx="210">
                  <c:v>6.8848439999999993</c:v>
                </c:pt>
                <c:pt idx="211">
                  <c:v>6.5532170000000001</c:v>
                </c:pt>
                <c:pt idx="212">
                  <c:v>6.1202369999999995</c:v>
                </c:pt>
                <c:pt idx="213">
                  <c:v>6.5350820000000001</c:v>
                </c:pt>
                <c:pt idx="214">
                  <c:v>5.745959</c:v>
                </c:pt>
                <c:pt idx="215">
                  <c:v>6.5640179999999981</c:v>
                </c:pt>
                <c:pt idx="216">
                  <c:v>6.6824949999999994</c:v>
                </c:pt>
                <c:pt idx="217">
                  <c:v>5.8685019999999994</c:v>
                </c:pt>
                <c:pt idx="218">
                  <c:v>5.6662410000000003</c:v>
                </c:pt>
                <c:pt idx="219">
                  <c:v>5.9562390000000009</c:v>
                </c:pt>
                <c:pt idx="220">
                  <c:v>6.1402900000000002</c:v>
                </c:pt>
                <c:pt idx="221">
                  <c:v>5.8639079999999995</c:v>
                </c:pt>
                <c:pt idx="222">
                  <c:v>6.7822430000000011</c:v>
                </c:pt>
                <c:pt idx="223">
                  <c:v>5.7327459999999997</c:v>
                </c:pt>
                <c:pt idx="224">
                  <c:v>6.6945869999999985</c:v>
                </c:pt>
                <c:pt idx="225">
                  <c:v>6.2173689999999997</c:v>
                </c:pt>
                <c:pt idx="226">
                  <c:v>5.3201959999999993</c:v>
                </c:pt>
                <c:pt idx="227">
                  <c:v>6.0353940000000001</c:v>
                </c:pt>
                <c:pt idx="228">
                  <c:v>6.5362080000000011</c:v>
                </c:pt>
                <c:pt idx="229">
                  <c:v>5.8270139999999984</c:v>
                </c:pt>
                <c:pt idx="230">
                  <c:v>6.983975</c:v>
                </c:pt>
                <c:pt idx="231">
                  <c:v>6.0261159999999991</c:v>
                </c:pt>
                <c:pt idx="232">
                  <c:v>5.3767940000000003</c:v>
                </c:pt>
                <c:pt idx="233">
                  <c:v>5.8842730000000003</c:v>
                </c:pt>
                <c:pt idx="234">
                  <c:v>6.3599930000000002</c:v>
                </c:pt>
                <c:pt idx="235">
                  <c:v>6.6665779999999994</c:v>
                </c:pt>
                <c:pt idx="236">
                  <c:v>6.7643049999999993</c:v>
                </c:pt>
                <c:pt idx="237">
                  <c:v>6.1052149999999994</c:v>
                </c:pt>
                <c:pt idx="238">
                  <c:v>7.1561769999999987</c:v>
                </c:pt>
                <c:pt idx="239">
                  <c:v>6.2608680000000003</c:v>
                </c:pt>
                <c:pt idx="240">
                  <c:v>6.1977239999999991</c:v>
                </c:pt>
                <c:pt idx="241">
                  <c:v>6.305153999999999</c:v>
                </c:pt>
                <c:pt idx="242">
                  <c:v>6.954991999999999</c:v>
                </c:pt>
                <c:pt idx="243">
                  <c:v>6.758170999999999</c:v>
                </c:pt>
                <c:pt idx="244">
                  <c:v>6.2968190000000002</c:v>
                </c:pt>
                <c:pt idx="245">
                  <c:v>6.3917250000000001</c:v>
                </c:pt>
                <c:pt idx="246">
                  <c:v>6.1931919999999989</c:v>
                </c:pt>
                <c:pt idx="247">
                  <c:v>7.6223649999999994</c:v>
                </c:pt>
                <c:pt idx="248">
                  <c:v>6.6787580000000002</c:v>
                </c:pt>
                <c:pt idx="249">
                  <c:v>6.9577049999999989</c:v>
                </c:pt>
                <c:pt idx="250">
                  <c:v>6.0300200000000004</c:v>
                </c:pt>
                <c:pt idx="251">
                  <c:v>6.5120449999999988</c:v>
                </c:pt>
                <c:pt idx="252">
                  <c:v>6.8121079999999994</c:v>
                </c:pt>
                <c:pt idx="253">
                  <c:v>6.4356740000000006</c:v>
                </c:pt>
                <c:pt idx="254">
                  <c:v>5.9624579999999989</c:v>
                </c:pt>
                <c:pt idx="255">
                  <c:v>6.7376950000000004</c:v>
                </c:pt>
                <c:pt idx="256">
                  <c:v>6.0835849999999994</c:v>
                </c:pt>
                <c:pt idx="257">
                  <c:v>7.0151589999999988</c:v>
                </c:pt>
                <c:pt idx="258">
                  <c:v>5.868676999999999</c:v>
                </c:pt>
                <c:pt idx="259">
                  <c:v>6.882039999999999</c:v>
                </c:pt>
                <c:pt idx="260">
                  <c:v>7.4980270000000004</c:v>
                </c:pt>
                <c:pt idx="261">
                  <c:v>7.2885600000000004</c:v>
                </c:pt>
                <c:pt idx="262">
                  <c:v>7.0224439999999992</c:v>
                </c:pt>
                <c:pt idx="263">
                  <c:v>7.2918019999999997</c:v>
                </c:pt>
                <c:pt idx="264">
                  <c:v>6.6328829999999988</c:v>
                </c:pt>
                <c:pt idx="265">
                  <c:v>6.7262089999999999</c:v>
                </c:pt>
                <c:pt idx="266">
                  <c:v>7.0793400000000011</c:v>
                </c:pt>
                <c:pt idx="267">
                  <c:v>7.0468770000000003</c:v>
                </c:pt>
                <c:pt idx="268">
                  <c:v>6.3173769999999987</c:v>
                </c:pt>
                <c:pt idx="269">
                  <c:v>6.80464</c:v>
                </c:pt>
                <c:pt idx="270">
                  <c:v>6.0277559999999992</c:v>
                </c:pt>
                <c:pt idx="271">
                  <c:v>6.8739600000000003</c:v>
                </c:pt>
                <c:pt idx="272">
                  <c:v>7.2291539999999994</c:v>
                </c:pt>
                <c:pt idx="273">
                  <c:v>6.4880409999999999</c:v>
                </c:pt>
                <c:pt idx="274">
                  <c:v>6.8089799999999991</c:v>
                </c:pt>
                <c:pt idx="275">
                  <c:v>6.0103499999999999</c:v>
                </c:pt>
                <c:pt idx="276">
                  <c:v>7.1273609999999987</c:v>
                </c:pt>
                <c:pt idx="277">
                  <c:v>6.765674999999999</c:v>
                </c:pt>
                <c:pt idx="278">
                  <c:v>6.3908519999999989</c:v>
                </c:pt>
                <c:pt idx="279">
                  <c:v>6.8981359999999992</c:v>
                </c:pt>
                <c:pt idx="280">
                  <c:v>6.403505</c:v>
                </c:pt>
                <c:pt idx="281">
                  <c:v>6.7001660000000003</c:v>
                </c:pt>
                <c:pt idx="282">
                  <c:v>5.3406500000000001</c:v>
                </c:pt>
                <c:pt idx="283">
                  <c:v>7.5818960000000004</c:v>
                </c:pt>
                <c:pt idx="284">
                  <c:v>6.878927</c:v>
                </c:pt>
                <c:pt idx="285">
                  <c:v>6.7435929999999997</c:v>
                </c:pt>
                <c:pt idx="286">
                  <c:v>6.2298720000000003</c:v>
                </c:pt>
                <c:pt idx="287">
                  <c:v>7.2704899999999997</c:v>
                </c:pt>
                <c:pt idx="288">
                  <c:v>6.289974</c:v>
                </c:pt>
                <c:pt idx="289">
                  <c:v>6.9325590000000004</c:v>
                </c:pt>
                <c:pt idx="290">
                  <c:v>7.2509639999999997</c:v>
                </c:pt>
                <c:pt idx="291">
                  <c:v>6.4550139999999994</c:v>
                </c:pt>
                <c:pt idx="292">
                  <c:v>6.1513739999999997</c:v>
                </c:pt>
                <c:pt idx="293">
                  <c:v>6.9250559999999988</c:v>
                </c:pt>
                <c:pt idx="294">
                  <c:v>7.0527600000000001</c:v>
                </c:pt>
                <c:pt idx="295">
                  <c:v>6.310452999999999</c:v>
                </c:pt>
                <c:pt idx="296">
                  <c:v>7.6235689999999989</c:v>
                </c:pt>
                <c:pt idx="297">
                  <c:v>7.497719</c:v>
                </c:pt>
                <c:pt idx="298">
                  <c:v>6.7205369999999993</c:v>
                </c:pt>
                <c:pt idx="299">
                  <c:v>6.8431059999999988</c:v>
                </c:pt>
                <c:pt idx="300">
                  <c:v>6.9120879999999989</c:v>
                </c:pt>
                <c:pt idx="301">
                  <c:v>5.785976999999999</c:v>
                </c:pt>
                <c:pt idx="302">
                  <c:v>7.4881529999999996</c:v>
                </c:pt>
                <c:pt idx="303">
                  <c:v>6.8448899999999995</c:v>
                </c:pt>
                <c:pt idx="304">
                  <c:v>6.753112999999999</c:v>
                </c:pt>
                <c:pt idx="305">
                  <c:v>7.0388529999999996</c:v>
                </c:pt>
                <c:pt idx="306">
                  <c:v>7.1382630000000011</c:v>
                </c:pt>
                <c:pt idx="307">
                  <c:v>7.8356830000000004</c:v>
                </c:pt>
                <c:pt idx="308">
                  <c:v>6.8713889999999997</c:v>
                </c:pt>
                <c:pt idx="309">
                  <c:v>7.5511609999999996</c:v>
                </c:pt>
                <c:pt idx="310">
                  <c:v>7.7196640000000007</c:v>
                </c:pt>
                <c:pt idx="311">
                  <c:v>7.800965999999999</c:v>
                </c:pt>
                <c:pt idx="312">
                  <c:v>7.5510700000000002</c:v>
                </c:pt>
                <c:pt idx="313">
                  <c:v>5.6862830000000004</c:v>
                </c:pt>
                <c:pt idx="314">
                  <c:v>7.7357189999999996</c:v>
                </c:pt>
                <c:pt idx="315">
                  <c:v>7.6430410000000002</c:v>
                </c:pt>
                <c:pt idx="316">
                  <c:v>7.2817569999999998</c:v>
                </c:pt>
                <c:pt idx="317">
                  <c:v>6.529687</c:v>
                </c:pt>
                <c:pt idx="318">
                  <c:v>6.8994600000000004</c:v>
                </c:pt>
                <c:pt idx="319">
                  <c:v>6.5928329999999988</c:v>
                </c:pt>
                <c:pt idx="320">
                  <c:v>8.0795970000000032</c:v>
                </c:pt>
                <c:pt idx="321">
                  <c:v>6.3432969999999997</c:v>
                </c:pt>
                <c:pt idx="322">
                  <c:v>6.849685</c:v>
                </c:pt>
                <c:pt idx="323">
                  <c:v>6.4697449999999996</c:v>
                </c:pt>
                <c:pt idx="324">
                  <c:v>6.072565</c:v>
                </c:pt>
                <c:pt idx="325">
                  <c:v>6.2879049999999994</c:v>
                </c:pt>
                <c:pt idx="326">
                  <c:v>5.960407</c:v>
                </c:pt>
                <c:pt idx="327">
                  <c:v>5.2471930000000002</c:v>
                </c:pt>
                <c:pt idx="328">
                  <c:v>6.1314700000000002</c:v>
                </c:pt>
                <c:pt idx="329">
                  <c:v>6.6755549999999992</c:v>
                </c:pt>
                <c:pt idx="330">
                  <c:v>6.8808670000000003</c:v>
                </c:pt>
                <c:pt idx="331">
                  <c:v>7.4270369999999994</c:v>
                </c:pt>
                <c:pt idx="332">
                  <c:v>8.1515960000000014</c:v>
                </c:pt>
                <c:pt idx="333">
                  <c:v>6.5908639999999998</c:v>
                </c:pt>
                <c:pt idx="334">
                  <c:v>7.3706519999999998</c:v>
                </c:pt>
                <c:pt idx="335">
                  <c:v>7.0897290000000011</c:v>
                </c:pt>
                <c:pt idx="336">
                  <c:v>6.865378999999999</c:v>
                </c:pt>
                <c:pt idx="337">
                  <c:v>6.2026669999999999</c:v>
                </c:pt>
                <c:pt idx="338">
                  <c:v>6.0298280000000002</c:v>
                </c:pt>
                <c:pt idx="339">
                  <c:v>6.3709149999999992</c:v>
                </c:pt>
                <c:pt idx="340">
                  <c:v>7.9480480000000009</c:v>
                </c:pt>
                <c:pt idx="341">
                  <c:v>7.2212930000000011</c:v>
                </c:pt>
                <c:pt idx="342">
                  <c:v>7.07484</c:v>
                </c:pt>
                <c:pt idx="343">
                  <c:v>7.3920199999999987</c:v>
                </c:pt>
                <c:pt idx="344">
                  <c:v>7.1793110000000002</c:v>
                </c:pt>
                <c:pt idx="345">
                  <c:v>6.610396999999999</c:v>
                </c:pt>
                <c:pt idx="346">
                  <c:v>7.5714050000000004</c:v>
                </c:pt>
                <c:pt idx="347">
                  <c:v>7.126563</c:v>
                </c:pt>
                <c:pt idx="348">
                  <c:v>6.6793269999999998</c:v>
                </c:pt>
                <c:pt idx="349">
                  <c:v>6.808902999999999</c:v>
                </c:pt>
                <c:pt idx="350">
                  <c:v>6.4455839999999993</c:v>
                </c:pt>
                <c:pt idx="351">
                  <c:v>7.024175999999998</c:v>
                </c:pt>
                <c:pt idx="352">
                  <c:v>6.7368980000000009</c:v>
                </c:pt>
                <c:pt idx="353">
                  <c:v>6.813877999999999</c:v>
                </c:pt>
                <c:pt idx="354">
                  <c:v>6.9273369999999987</c:v>
                </c:pt>
                <c:pt idx="355">
                  <c:v>7.2859949999999989</c:v>
                </c:pt>
                <c:pt idx="356">
                  <c:v>6.6341699999999992</c:v>
                </c:pt>
                <c:pt idx="357">
                  <c:v>7.3883910000000004</c:v>
                </c:pt>
                <c:pt idx="358">
                  <c:v>7.1156980000000001</c:v>
                </c:pt>
                <c:pt idx="359">
                  <c:v>6.7917620000000012</c:v>
                </c:pt>
                <c:pt idx="360">
                  <c:v>7.1603889999999994</c:v>
                </c:pt>
                <c:pt idx="361">
                  <c:v>7.4138250000000001</c:v>
                </c:pt>
                <c:pt idx="362">
                  <c:v>6.7207339999999993</c:v>
                </c:pt>
                <c:pt idx="363">
                  <c:v>6.5111239999999997</c:v>
                </c:pt>
                <c:pt idx="364">
                  <c:v>6.773149000000001</c:v>
                </c:pt>
                <c:pt idx="365">
                  <c:v>6.9119789999999997</c:v>
                </c:pt>
                <c:pt idx="366">
                  <c:v>6.671393000000001</c:v>
                </c:pt>
                <c:pt idx="367">
                  <c:v>6.2194820000000002</c:v>
                </c:pt>
                <c:pt idx="368">
                  <c:v>6.2986129999999996</c:v>
                </c:pt>
                <c:pt idx="369">
                  <c:v>7.4988760000000001</c:v>
                </c:pt>
                <c:pt idx="370">
                  <c:v>7.4326740000000004</c:v>
                </c:pt>
                <c:pt idx="371">
                  <c:v>6.7028790000000003</c:v>
                </c:pt>
                <c:pt idx="372">
                  <c:v>6.3997919999999997</c:v>
                </c:pt>
                <c:pt idx="373">
                  <c:v>6.7313030000000005</c:v>
                </c:pt>
                <c:pt idx="374">
                  <c:v>6.5114510000000001</c:v>
                </c:pt>
                <c:pt idx="375">
                  <c:v>6.9332620000000018</c:v>
                </c:pt>
                <c:pt idx="376">
                  <c:v>6.3130610000000003</c:v>
                </c:pt>
                <c:pt idx="377">
                  <c:v>7.1623499999999991</c:v>
                </c:pt>
                <c:pt idx="378">
                  <c:v>6.4480480000000009</c:v>
                </c:pt>
                <c:pt idx="379">
                  <c:v>6.2925969999999989</c:v>
                </c:pt>
                <c:pt idx="380">
                  <c:v>7.0154879999999995</c:v>
                </c:pt>
                <c:pt idx="381">
                  <c:v>6.9352250000000009</c:v>
                </c:pt>
                <c:pt idx="382">
                  <c:v>7.3099670000000003</c:v>
                </c:pt>
                <c:pt idx="383">
                  <c:v>6.5691280000000001</c:v>
                </c:pt>
                <c:pt idx="384">
                  <c:v>6.8819369999999989</c:v>
                </c:pt>
                <c:pt idx="385">
                  <c:v>7.1669089999999995</c:v>
                </c:pt>
                <c:pt idx="386">
                  <c:v>6.5349859999999991</c:v>
                </c:pt>
                <c:pt idx="387">
                  <c:v>6.2472289999999999</c:v>
                </c:pt>
                <c:pt idx="388">
                  <c:v>6.64689</c:v>
                </c:pt>
                <c:pt idx="389">
                  <c:v>6.510000999999999</c:v>
                </c:pt>
                <c:pt idx="390">
                  <c:v>6.714542999999999</c:v>
                </c:pt>
                <c:pt idx="391">
                  <c:v>6.7762740000000008</c:v>
                </c:pt>
                <c:pt idx="392">
                  <c:v>6.7900200000000002</c:v>
                </c:pt>
                <c:pt idx="393">
                  <c:v>6.581785</c:v>
                </c:pt>
                <c:pt idx="394">
                  <c:v>6.6583849999999991</c:v>
                </c:pt>
                <c:pt idx="395">
                  <c:v>6.7433350000000001</c:v>
                </c:pt>
                <c:pt idx="396">
                  <c:v>7.9951090000000002</c:v>
                </c:pt>
                <c:pt idx="397">
                  <c:v>7.4779960000000001</c:v>
                </c:pt>
                <c:pt idx="398">
                  <c:v>6.3223149999999979</c:v>
                </c:pt>
                <c:pt idx="399">
                  <c:v>7.2379639999999998</c:v>
                </c:pt>
                <c:pt idx="400">
                  <c:v>6.6487569999999989</c:v>
                </c:pt>
                <c:pt idx="401">
                  <c:v>7.3004809999999996</c:v>
                </c:pt>
                <c:pt idx="402">
                  <c:v>6.874426999999999</c:v>
                </c:pt>
                <c:pt idx="403">
                  <c:v>7.527760999999999</c:v>
                </c:pt>
                <c:pt idx="404">
                  <c:v>6.8257019999999988</c:v>
                </c:pt>
                <c:pt idx="405">
                  <c:v>7.229229000000001</c:v>
                </c:pt>
                <c:pt idx="406">
                  <c:v>7.499104</c:v>
                </c:pt>
                <c:pt idx="407">
                  <c:v>6.6325759999999994</c:v>
                </c:pt>
                <c:pt idx="408">
                  <c:v>6.6905469999999987</c:v>
                </c:pt>
                <c:pt idx="409">
                  <c:v>7.1751149999999981</c:v>
                </c:pt>
                <c:pt idx="410">
                  <c:v>5.958855999999999</c:v>
                </c:pt>
                <c:pt idx="411">
                  <c:v>7.351977999999999</c:v>
                </c:pt>
                <c:pt idx="412">
                  <c:v>6.7601579999999988</c:v>
                </c:pt>
                <c:pt idx="413">
                  <c:v>7.4187690000000011</c:v>
                </c:pt>
                <c:pt idx="414">
                  <c:v>7.0985109999999993</c:v>
                </c:pt>
                <c:pt idx="415">
                  <c:v>7.4018050000000004</c:v>
                </c:pt>
                <c:pt idx="416">
                  <c:v>7.1388169999999995</c:v>
                </c:pt>
                <c:pt idx="417">
                  <c:v>6.4044819999999989</c:v>
                </c:pt>
                <c:pt idx="418">
                  <c:v>6.4175519999999988</c:v>
                </c:pt>
                <c:pt idx="419">
                  <c:v>6.7221099999999989</c:v>
                </c:pt>
                <c:pt idx="420">
                  <c:v>7.170037999999999</c:v>
                </c:pt>
                <c:pt idx="421">
                  <c:v>6.7263960000000003</c:v>
                </c:pt>
                <c:pt idx="422">
                  <c:v>5.868288999999999</c:v>
                </c:pt>
                <c:pt idx="423">
                  <c:v>6.7214980000000004</c:v>
                </c:pt>
                <c:pt idx="424">
                  <c:v>6.2999580000000002</c:v>
                </c:pt>
                <c:pt idx="425">
                  <c:v>6.3402680000000009</c:v>
                </c:pt>
                <c:pt idx="426">
                  <c:v>6.7501629999999997</c:v>
                </c:pt>
                <c:pt idx="427">
                  <c:v>5.9623169999999988</c:v>
                </c:pt>
                <c:pt idx="428">
                  <c:v>7.159724999999999</c:v>
                </c:pt>
                <c:pt idx="429">
                  <c:v>7.102277</c:v>
                </c:pt>
                <c:pt idx="430">
                  <c:v>7.1814730000000004</c:v>
                </c:pt>
                <c:pt idx="431">
                  <c:v>6.7772870000000003</c:v>
                </c:pt>
                <c:pt idx="432">
                  <c:v>7.3507849999999992</c:v>
                </c:pt>
                <c:pt idx="433">
                  <c:v>6.3369359999999988</c:v>
                </c:pt>
                <c:pt idx="434">
                  <c:v>7.4658670000000003</c:v>
                </c:pt>
                <c:pt idx="435">
                  <c:v>6.380355999999999</c:v>
                </c:pt>
                <c:pt idx="436">
                  <c:v>7.3268209999999989</c:v>
                </c:pt>
                <c:pt idx="437">
                  <c:v>6.6015990000000002</c:v>
                </c:pt>
                <c:pt idx="438">
                  <c:v>7.189223000000001</c:v>
                </c:pt>
                <c:pt idx="439">
                  <c:v>7.1223759999999992</c:v>
                </c:pt>
                <c:pt idx="440">
                  <c:v>6.9643819999999987</c:v>
                </c:pt>
                <c:pt idx="441">
                  <c:v>7.8348230000000001</c:v>
                </c:pt>
                <c:pt idx="442">
                  <c:v>6.9116530000000012</c:v>
                </c:pt>
                <c:pt idx="443">
                  <c:v>6.7014889999999996</c:v>
                </c:pt>
                <c:pt idx="444">
                  <c:v>6.6256119999999994</c:v>
                </c:pt>
                <c:pt idx="445">
                  <c:v>6.7904349999999996</c:v>
                </c:pt>
                <c:pt idx="446">
                  <c:v>7.091575999999999</c:v>
                </c:pt>
                <c:pt idx="447">
                  <c:v>5.7981990000000003</c:v>
                </c:pt>
                <c:pt idx="448">
                  <c:v>7.6837920000000004</c:v>
                </c:pt>
                <c:pt idx="449">
                  <c:v>6.9043900000000002</c:v>
                </c:pt>
                <c:pt idx="450">
                  <c:v>6.3222290000000001</c:v>
                </c:pt>
                <c:pt idx="451">
                  <c:v>7.1431290000000001</c:v>
                </c:pt>
                <c:pt idx="452">
                  <c:v>7.9351380000000002</c:v>
                </c:pt>
                <c:pt idx="453">
                  <c:v>6.7775859999999994</c:v>
                </c:pt>
                <c:pt idx="454">
                  <c:v>6.6367919999999998</c:v>
                </c:pt>
                <c:pt idx="455">
                  <c:v>6.2497150000000001</c:v>
                </c:pt>
                <c:pt idx="456">
                  <c:v>7.0312280000000005</c:v>
                </c:pt>
                <c:pt idx="457">
                  <c:v>7.5863649999999998</c:v>
                </c:pt>
                <c:pt idx="458">
                  <c:v>7.2583349999999989</c:v>
                </c:pt>
                <c:pt idx="459">
                  <c:v>6.516881999999999</c:v>
                </c:pt>
                <c:pt idx="460">
                  <c:v>7.5283299999999995</c:v>
                </c:pt>
                <c:pt idx="461">
                  <c:v>6.3359490000000003</c:v>
                </c:pt>
                <c:pt idx="462">
                  <c:v>7.443414999999999</c:v>
                </c:pt>
                <c:pt idx="463">
                  <c:v>7.1686490000000003</c:v>
                </c:pt>
                <c:pt idx="464">
                  <c:v>6.4072700000000005</c:v>
                </c:pt>
                <c:pt idx="465">
                  <c:v>7.1215469999999987</c:v>
                </c:pt>
                <c:pt idx="466">
                  <c:v>6.4963360000000003</c:v>
                </c:pt>
                <c:pt idx="467">
                  <c:v>6.1510299999999996</c:v>
                </c:pt>
                <c:pt idx="468">
                  <c:v>6.3816940000000004</c:v>
                </c:pt>
                <c:pt idx="469">
                  <c:v>7.111675</c:v>
                </c:pt>
                <c:pt idx="470">
                  <c:v>5.8911509999999989</c:v>
                </c:pt>
                <c:pt idx="471">
                  <c:v>6.2939930000000004</c:v>
                </c:pt>
                <c:pt idx="472">
                  <c:v>5.7608189999999988</c:v>
                </c:pt>
                <c:pt idx="473">
                  <c:v>6.118163</c:v>
                </c:pt>
                <c:pt idx="474">
                  <c:v>6.5939410000000001</c:v>
                </c:pt>
                <c:pt idx="475">
                  <c:v>7.4635730000000002</c:v>
                </c:pt>
                <c:pt idx="476">
                  <c:v>6.484839</c:v>
                </c:pt>
                <c:pt idx="477">
                  <c:v>6.8511439999999997</c:v>
                </c:pt>
                <c:pt idx="478">
                  <c:v>6.4470159999999987</c:v>
                </c:pt>
                <c:pt idx="479">
                  <c:v>6.5697219999999996</c:v>
                </c:pt>
                <c:pt idx="480">
                  <c:v>6.3016740000000002</c:v>
                </c:pt>
                <c:pt idx="481">
                  <c:v>6.8867510000000003</c:v>
                </c:pt>
                <c:pt idx="482">
                  <c:v>6.4712250000000004</c:v>
                </c:pt>
                <c:pt idx="483">
                  <c:v>6.6604699999999992</c:v>
                </c:pt>
                <c:pt idx="484">
                  <c:v>6.3705859999999994</c:v>
                </c:pt>
                <c:pt idx="485">
                  <c:v>7.1785169999999994</c:v>
                </c:pt>
                <c:pt idx="486">
                  <c:v>5.9806100000000004</c:v>
                </c:pt>
                <c:pt idx="487">
                  <c:v>6.0873629999999999</c:v>
                </c:pt>
                <c:pt idx="488">
                  <c:v>6.6268659999999988</c:v>
                </c:pt>
                <c:pt idx="489">
                  <c:v>6.2579279999999988</c:v>
                </c:pt>
                <c:pt idx="490">
                  <c:v>6.8681879999999991</c:v>
                </c:pt>
                <c:pt idx="491">
                  <c:v>6.4436869999999997</c:v>
                </c:pt>
                <c:pt idx="492">
                  <c:v>6.2624749999999993</c:v>
                </c:pt>
                <c:pt idx="493">
                  <c:v>6.7953739999999998</c:v>
                </c:pt>
                <c:pt idx="494">
                  <c:v>6.9429159999999994</c:v>
                </c:pt>
                <c:pt idx="495">
                  <c:v>6.0853339999999996</c:v>
                </c:pt>
                <c:pt idx="496">
                  <c:v>6.2700110000000002</c:v>
                </c:pt>
                <c:pt idx="497">
                  <c:v>6.4494700000000007</c:v>
                </c:pt>
                <c:pt idx="498">
                  <c:v>6.894393</c:v>
                </c:pt>
                <c:pt idx="499">
                  <c:v>7.0311440000000003</c:v>
                </c:pt>
                <c:pt idx="500">
                  <c:v>6.0306680000000012</c:v>
                </c:pt>
                <c:pt idx="501">
                  <c:v>7.4090509999999998</c:v>
                </c:pt>
                <c:pt idx="502">
                  <c:v>6.8283480000000001</c:v>
                </c:pt>
                <c:pt idx="503">
                  <c:v>6.2511489999999998</c:v>
                </c:pt>
                <c:pt idx="504">
                  <c:v>6.947500999999999</c:v>
                </c:pt>
                <c:pt idx="505">
                  <c:v>7.1511389999999988</c:v>
                </c:pt>
                <c:pt idx="506">
                  <c:v>6.2163649999999997</c:v>
                </c:pt>
                <c:pt idx="507">
                  <c:v>6.2477260000000001</c:v>
                </c:pt>
                <c:pt idx="508">
                  <c:v>6.3137090000000002</c:v>
                </c:pt>
                <c:pt idx="509">
                  <c:v>7.0576749999999988</c:v>
                </c:pt>
                <c:pt idx="510">
                  <c:v>7.576981</c:v>
                </c:pt>
                <c:pt idx="511">
                  <c:v>7.3241339999999981</c:v>
                </c:pt>
                <c:pt idx="512">
                  <c:v>7.3624519999999993</c:v>
                </c:pt>
                <c:pt idx="513">
                  <c:v>6.5407929999999999</c:v>
                </c:pt>
                <c:pt idx="514">
                  <c:v>6.239853000000001</c:v>
                </c:pt>
                <c:pt idx="515">
                  <c:v>6.0369839999999995</c:v>
                </c:pt>
                <c:pt idx="516">
                  <c:v>6.0854229999999996</c:v>
                </c:pt>
                <c:pt idx="517">
                  <c:v>6.3097760000000003</c:v>
                </c:pt>
                <c:pt idx="518">
                  <c:v>5.556101</c:v>
                </c:pt>
                <c:pt idx="519">
                  <c:v>6.718850999999999</c:v>
                </c:pt>
                <c:pt idx="520">
                  <c:v>6.967727</c:v>
                </c:pt>
                <c:pt idx="521">
                  <c:v>6.385148</c:v>
                </c:pt>
                <c:pt idx="522">
                  <c:v>7.64879</c:v>
                </c:pt>
                <c:pt idx="523">
                  <c:v>5.492826</c:v>
                </c:pt>
                <c:pt idx="524">
                  <c:v>6.560371</c:v>
                </c:pt>
                <c:pt idx="525">
                  <c:v>7.723573</c:v>
                </c:pt>
                <c:pt idx="526">
                  <c:v>7.2855239999999997</c:v>
                </c:pt>
                <c:pt idx="527">
                  <c:v>6.4411550000000002</c:v>
                </c:pt>
                <c:pt idx="528">
                  <c:v>7.0244949999999982</c:v>
                </c:pt>
                <c:pt idx="529">
                  <c:v>6.357621</c:v>
                </c:pt>
                <c:pt idx="530">
                  <c:v>7.1036690000000009</c:v>
                </c:pt>
                <c:pt idx="531">
                  <c:v>7.7402879999999996</c:v>
                </c:pt>
                <c:pt idx="532">
                  <c:v>7.1472329999999991</c:v>
                </c:pt>
                <c:pt idx="533">
                  <c:v>6.434194999999999</c:v>
                </c:pt>
                <c:pt idx="534">
                  <c:v>6.305796</c:v>
                </c:pt>
                <c:pt idx="535">
                  <c:v>6.6849149999999984</c:v>
                </c:pt>
                <c:pt idx="536">
                  <c:v>6.0363590000000009</c:v>
                </c:pt>
                <c:pt idx="537">
                  <c:v>6.6175939999999986</c:v>
                </c:pt>
                <c:pt idx="538">
                  <c:v>6.8353839999999995</c:v>
                </c:pt>
                <c:pt idx="539">
                  <c:v>6.4515880000000001</c:v>
                </c:pt>
                <c:pt idx="540">
                  <c:v>6.174682999999999</c:v>
                </c:pt>
                <c:pt idx="541">
                  <c:v>7.06839</c:v>
                </c:pt>
                <c:pt idx="542">
                  <c:v>8.0949949999999991</c:v>
                </c:pt>
                <c:pt idx="543">
                  <c:v>8.0044090000000008</c:v>
                </c:pt>
                <c:pt idx="544">
                  <c:v>6.2838229999999999</c:v>
                </c:pt>
                <c:pt idx="545">
                  <c:v>6.3769220000000004</c:v>
                </c:pt>
                <c:pt idx="546">
                  <c:v>7.3348719999999989</c:v>
                </c:pt>
                <c:pt idx="547">
                  <c:v>6.3975329999999992</c:v>
                </c:pt>
                <c:pt idx="548">
                  <c:v>6.5529419999999989</c:v>
                </c:pt>
                <c:pt idx="549">
                  <c:v>6.0320499999999999</c:v>
                </c:pt>
                <c:pt idx="550">
                  <c:v>6.0773839999999995</c:v>
                </c:pt>
                <c:pt idx="551">
                  <c:v>6.5398230000000011</c:v>
                </c:pt>
                <c:pt idx="552">
                  <c:v>6.3752649999999997</c:v>
                </c:pt>
                <c:pt idx="553">
                  <c:v>7.5554439999999996</c:v>
                </c:pt>
                <c:pt idx="554">
                  <c:v>6.5088849999999994</c:v>
                </c:pt>
                <c:pt idx="555">
                  <c:v>6.8637849999999991</c:v>
                </c:pt>
                <c:pt idx="556">
                  <c:v>5.6328490000000002</c:v>
                </c:pt>
                <c:pt idx="557">
                  <c:v>6.0798050000000003</c:v>
                </c:pt>
                <c:pt idx="558">
                  <c:v>6.1033730000000004</c:v>
                </c:pt>
                <c:pt idx="559">
                  <c:v>6.5701960000000001</c:v>
                </c:pt>
                <c:pt idx="560">
                  <c:v>6.2044620000000004</c:v>
                </c:pt>
                <c:pt idx="561">
                  <c:v>6.1203779999999988</c:v>
                </c:pt>
                <c:pt idx="562">
                  <c:v>6.5260539999999994</c:v>
                </c:pt>
                <c:pt idx="563">
                  <c:v>6.706575</c:v>
                </c:pt>
                <c:pt idx="564">
                  <c:v>6.1210290000000001</c:v>
                </c:pt>
                <c:pt idx="565">
                  <c:v>6.1347539999999992</c:v>
                </c:pt>
                <c:pt idx="566">
                  <c:v>6.1389799999999992</c:v>
                </c:pt>
                <c:pt idx="567">
                  <c:v>6.1245489999999991</c:v>
                </c:pt>
                <c:pt idx="568">
                  <c:v>6.347993999999999</c:v>
                </c:pt>
                <c:pt idx="569">
                  <c:v>6.0272499999999996</c:v>
                </c:pt>
                <c:pt idx="570">
                  <c:v>6.2750769999999996</c:v>
                </c:pt>
                <c:pt idx="571">
                  <c:v>6.1293620000000004</c:v>
                </c:pt>
                <c:pt idx="572">
                  <c:v>5.6581519999999994</c:v>
                </c:pt>
                <c:pt idx="573">
                  <c:v>6.2701950000000002</c:v>
                </c:pt>
                <c:pt idx="574">
                  <c:v>6.0455230000000002</c:v>
                </c:pt>
                <c:pt idx="575">
                  <c:v>6.4989619999999997</c:v>
                </c:pt>
                <c:pt idx="576">
                  <c:v>6.1671039999999984</c:v>
                </c:pt>
                <c:pt idx="577">
                  <c:v>6.4563059999999997</c:v>
                </c:pt>
                <c:pt idx="578">
                  <c:v>5.4301729999999999</c:v>
                </c:pt>
                <c:pt idx="579">
                  <c:v>6.4072579999999997</c:v>
                </c:pt>
                <c:pt idx="580">
                  <c:v>5.5738849999999989</c:v>
                </c:pt>
                <c:pt idx="581">
                  <c:v>5.701868000000001</c:v>
                </c:pt>
                <c:pt idx="582">
                  <c:v>5.9584010000000003</c:v>
                </c:pt>
                <c:pt idx="583">
                  <c:v>5.4755180000000001</c:v>
                </c:pt>
                <c:pt idx="584">
                  <c:v>6.518866</c:v>
                </c:pt>
                <c:pt idx="585">
                  <c:v>7.3193210000000004</c:v>
                </c:pt>
                <c:pt idx="586">
                  <c:v>6.9896380000000011</c:v>
                </c:pt>
                <c:pt idx="587">
                  <c:v>6.6875659999999995</c:v>
                </c:pt>
                <c:pt idx="588">
                  <c:v>6.1234509999999993</c:v>
                </c:pt>
                <c:pt idx="589">
                  <c:v>5.0661559999999994</c:v>
                </c:pt>
                <c:pt idx="590">
                  <c:v>6.4155509999999989</c:v>
                </c:pt>
                <c:pt idx="591">
                  <c:v>6.2358469999999997</c:v>
                </c:pt>
                <c:pt idx="592">
                  <c:v>5.9859280000000004</c:v>
                </c:pt>
                <c:pt idx="593">
                  <c:v>5.893707</c:v>
                </c:pt>
                <c:pt idx="594">
                  <c:v>5.1341719999999995</c:v>
                </c:pt>
                <c:pt idx="595">
                  <c:v>6.3842819999999989</c:v>
                </c:pt>
                <c:pt idx="596">
                  <c:v>5.9090460000000009</c:v>
                </c:pt>
                <c:pt idx="597">
                  <c:v>5.2024790000000003</c:v>
                </c:pt>
                <c:pt idx="598">
                  <c:v>6.8322839999999996</c:v>
                </c:pt>
                <c:pt idx="599">
                  <c:v>5.071460000000001</c:v>
                </c:pt>
                <c:pt idx="600">
                  <c:v>5.7701260000000003</c:v>
                </c:pt>
                <c:pt idx="601">
                  <c:v>6.2116430000000005</c:v>
                </c:pt>
                <c:pt idx="602">
                  <c:v>7.0108959999999989</c:v>
                </c:pt>
                <c:pt idx="603">
                  <c:v>5.6792790000000011</c:v>
                </c:pt>
                <c:pt idx="604">
                  <c:v>5.8815980000000003</c:v>
                </c:pt>
                <c:pt idx="605">
                  <c:v>5.6778579999999987</c:v>
                </c:pt>
                <c:pt idx="606">
                  <c:v>5.4895160000000001</c:v>
                </c:pt>
                <c:pt idx="607">
                  <c:v>5.5189209999999989</c:v>
                </c:pt>
                <c:pt idx="608">
                  <c:v>5.289034</c:v>
                </c:pt>
                <c:pt idx="609">
                  <c:v>5.7322249999999997</c:v>
                </c:pt>
                <c:pt idx="610">
                  <c:v>5.159967</c:v>
                </c:pt>
                <c:pt idx="611">
                  <c:v>5.2361649999999997</c:v>
                </c:pt>
                <c:pt idx="612">
                  <c:v>5.3533999999999997</c:v>
                </c:pt>
                <c:pt idx="613">
                  <c:v>4.7741610000000003</c:v>
                </c:pt>
                <c:pt idx="614">
                  <c:v>5.6303219999999996</c:v>
                </c:pt>
                <c:pt idx="615">
                  <c:v>5.7694400000000003</c:v>
                </c:pt>
                <c:pt idx="616">
                  <c:v>5.7067630000000005</c:v>
                </c:pt>
                <c:pt idx="617">
                  <c:v>6.0447639999999998</c:v>
                </c:pt>
                <c:pt idx="618">
                  <c:v>5.2091710000000004</c:v>
                </c:pt>
                <c:pt idx="619">
                  <c:v>5.1242749999999981</c:v>
                </c:pt>
                <c:pt idx="620">
                  <c:v>5.9789190000000003</c:v>
                </c:pt>
                <c:pt idx="621">
                  <c:v>5.296463000000001</c:v>
                </c:pt>
                <c:pt idx="622">
                  <c:v>5.8017289999999999</c:v>
                </c:pt>
                <c:pt idx="623">
                  <c:v>6.213171</c:v>
                </c:pt>
                <c:pt idx="624">
                  <c:v>7.2663070000000003</c:v>
                </c:pt>
                <c:pt idx="625">
                  <c:v>6.3011990000000004</c:v>
                </c:pt>
                <c:pt idx="626">
                  <c:v>6.354671999999999</c:v>
                </c:pt>
                <c:pt idx="627">
                  <c:v>6.3767280000000008</c:v>
                </c:pt>
                <c:pt idx="628">
                  <c:v>6.2048730000000001</c:v>
                </c:pt>
                <c:pt idx="629">
                  <c:v>5.7670269999999988</c:v>
                </c:pt>
                <c:pt idx="630">
                  <c:v>6.1351329999999988</c:v>
                </c:pt>
                <c:pt idx="631">
                  <c:v>5.7005049999999988</c:v>
                </c:pt>
                <c:pt idx="632">
                  <c:v>6.6728239999999994</c:v>
                </c:pt>
                <c:pt idx="633">
                  <c:v>6.8010830000000002</c:v>
                </c:pt>
                <c:pt idx="634">
                  <c:v>5.7111919999999996</c:v>
                </c:pt>
                <c:pt idx="635">
                  <c:v>7.3052020000000004</c:v>
                </c:pt>
                <c:pt idx="636">
                  <c:v>6.5402979999999999</c:v>
                </c:pt>
                <c:pt idx="637">
                  <c:v>5.4838399999999998</c:v>
                </c:pt>
                <c:pt idx="638">
                  <c:v>6.1549639999999988</c:v>
                </c:pt>
                <c:pt idx="639">
                  <c:v>6.2247179999999993</c:v>
                </c:pt>
                <c:pt idx="640">
                  <c:v>6.3902989999999997</c:v>
                </c:pt>
                <c:pt idx="641">
                  <c:v>7.5467279999999999</c:v>
                </c:pt>
                <c:pt idx="642">
                  <c:v>6.6676939999999991</c:v>
                </c:pt>
                <c:pt idx="643">
                  <c:v>7.2273039999999993</c:v>
                </c:pt>
                <c:pt idx="644">
                  <c:v>6.3574839999999986</c:v>
                </c:pt>
                <c:pt idx="645">
                  <c:v>6.3684599999999989</c:v>
                </c:pt>
                <c:pt idx="646">
                  <c:v>7.2697700000000003</c:v>
                </c:pt>
                <c:pt idx="647">
                  <c:v>6.0693530000000004</c:v>
                </c:pt>
                <c:pt idx="648">
                  <c:v>5.6026369999999988</c:v>
                </c:pt>
                <c:pt idx="649">
                  <c:v>6.8816189999999997</c:v>
                </c:pt>
                <c:pt idx="650">
                  <c:v>6.3228819999999981</c:v>
                </c:pt>
                <c:pt idx="651">
                  <c:v>6.3822979999999996</c:v>
                </c:pt>
                <c:pt idx="652">
                  <c:v>5.396736999999999</c:v>
                </c:pt>
                <c:pt idx="653">
                  <c:v>6.0102200000000003</c:v>
                </c:pt>
                <c:pt idx="654">
                  <c:v>6.1542839999999988</c:v>
                </c:pt>
                <c:pt idx="655">
                  <c:v>5.3270149999999985</c:v>
                </c:pt>
                <c:pt idx="656">
                  <c:v>4.9531790000000004</c:v>
                </c:pt>
                <c:pt idx="657">
                  <c:v>5.3117479999999997</c:v>
                </c:pt>
                <c:pt idx="658">
                  <c:v>6.1499230000000003</c:v>
                </c:pt>
                <c:pt idx="659">
                  <c:v>5.3633480000000002</c:v>
                </c:pt>
                <c:pt idx="660">
                  <c:v>5.5521279999999988</c:v>
                </c:pt>
                <c:pt idx="661">
                  <c:v>5.2374299999999998</c:v>
                </c:pt>
                <c:pt idx="662">
                  <c:v>5.5495409999999996</c:v>
                </c:pt>
                <c:pt idx="663">
                  <c:v>5.6127269999999987</c:v>
                </c:pt>
                <c:pt idx="664">
                  <c:v>6.1188939999999992</c:v>
                </c:pt>
                <c:pt idx="665">
                  <c:v>5.798908</c:v>
                </c:pt>
                <c:pt idx="666">
                  <c:v>4.9691510000000001</c:v>
                </c:pt>
                <c:pt idx="667">
                  <c:v>5.7480399999999996</c:v>
                </c:pt>
                <c:pt idx="668">
                  <c:v>5.1379589999999995</c:v>
                </c:pt>
                <c:pt idx="669">
                  <c:v>4.8481920000000001</c:v>
                </c:pt>
                <c:pt idx="670">
                  <c:v>4.8444309999999993</c:v>
                </c:pt>
                <c:pt idx="671">
                  <c:v>5.4412770000000013</c:v>
                </c:pt>
                <c:pt idx="672">
                  <c:v>4.6174479999999996</c:v>
                </c:pt>
                <c:pt idx="673">
                  <c:v>5.5023339999999994</c:v>
                </c:pt>
                <c:pt idx="674">
                  <c:v>5.1759349999999991</c:v>
                </c:pt>
                <c:pt idx="675">
                  <c:v>5.037596999999999</c:v>
                </c:pt>
                <c:pt idx="676">
                  <c:v>4.627667999999999</c:v>
                </c:pt>
                <c:pt idx="677">
                  <c:v>5.46279</c:v>
                </c:pt>
                <c:pt idx="678">
                  <c:v>6.431598000000001</c:v>
                </c:pt>
                <c:pt idx="679">
                  <c:v>5.4306369999999999</c:v>
                </c:pt>
                <c:pt idx="680">
                  <c:v>5.3212950000000001</c:v>
                </c:pt>
                <c:pt idx="681">
                  <c:v>5.0860320000000003</c:v>
                </c:pt>
                <c:pt idx="682">
                  <c:v>5.5948399999999987</c:v>
                </c:pt>
                <c:pt idx="683">
                  <c:v>5.5634889999999988</c:v>
                </c:pt>
                <c:pt idx="684">
                  <c:v>4.9949469999999989</c:v>
                </c:pt>
                <c:pt idx="685">
                  <c:v>5.5111220000000003</c:v>
                </c:pt>
                <c:pt idx="686">
                  <c:v>5.7693260000000004</c:v>
                </c:pt>
                <c:pt idx="687">
                  <c:v>5.0673019999999989</c:v>
                </c:pt>
                <c:pt idx="688">
                  <c:v>5.9965529999999996</c:v>
                </c:pt>
                <c:pt idx="689">
                  <c:v>4.8495200000000001</c:v>
                </c:pt>
                <c:pt idx="690">
                  <c:v>4.874701</c:v>
                </c:pt>
                <c:pt idx="691">
                  <c:v>4.7632029999999999</c:v>
                </c:pt>
                <c:pt idx="692">
                  <c:v>5.5126809999999988</c:v>
                </c:pt>
                <c:pt idx="693">
                  <c:v>5.3804869999999987</c:v>
                </c:pt>
                <c:pt idx="694">
                  <c:v>5.200304</c:v>
                </c:pt>
                <c:pt idx="695">
                  <c:v>5.3313590000000008</c:v>
                </c:pt>
                <c:pt idx="696">
                  <c:v>4.950494</c:v>
                </c:pt>
                <c:pt idx="697">
                  <c:v>5.3322580000000004</c:v>
                </c:pt>
                <c:pt idx="698">
                  <c:v>5.7203139999999992</c:v>
                </c:pt>
                <c:pt idx="699">
                  <c:v>4.9319620000000013</c:v>
                </c:pt>
                <c:pt idx="700">
                  <c:v>5.3795400000000004</c:v>
                </c:pt>
                <c:pt idx="701">
                  <c:v>5.6562669999999997</c:v>
                </c:pt>
                <c:pt idx="702">
                  <c:v>5.8224119999999981</c:v>
                </c:pt>
                <c:pt idx="703">
                  <c:v>6.2935480000000004</c:v>
                </c:pt>
                <c:pt idx="704">
                  <c:v>6.2301299999999999</c:v>
                </c:pt>
                <c:pt idx="705">
                  <c:v>6.4553969999999996</c:v>
                </c:pt>
                <c:pt idx="706">
                  <c:v>5.9682269999999997</c:v>
                </c:pt>
                <c:pt idx="707">
                  <c:v>5.8106070000000001</c:v>
                </c:pt>
                <c:pt idx="708">
                  <c:v>5.7663710000000004</c:v>
                </c:pt>
                <c:pt idx="709">
                  <c:v>6.551531999999999</c:v>
                </c:pt>
                <c:pt idx="710">
                  <c:v>6.3654399999999995</c:v>
                </c:pt>
                <c:pt idx="711">
                  <c:v>5.3170189999999993</c:v>
                </c:pt>
                <c:pt idx="712">
                  <c:v>5.810897999999999</c:v>
                </c:pt>
                <c:pt idx="713">
                  <c:v>6.3800309999999989</c:v>
                </c:pt>
                <c:pt idx="714">
                  <c:v>5.3746450000000001</c:v>
                </c:pt>
                <c:pt idx="715">
                  <c:v>5.6986990000000004</c:v>
                </c:pt>
                <c:pt idx="716">
                  <c:v>6.1777849999999992</c:v>
                </c:pt>
                <c:pt idx="717">
                  <c:v>5.9810129999999999</c:v>
                </c:pt>
                <c:pt idx="718">
                  <c:v>5.0191819999999989</c:v>
                </c:pt>
                <c:pt idx="719">
                  <c:v>5.3311210000000004</c:v>
                </c:pt>
                <c:pt idx="720">
                  <c:v>5.494845999999999</c:v>
                </c:pt>
                <c:pt idx="721">
                  <c:v>5.5909109999999993</c:v>
                </c:pt>
                <c:pt idx="722">
                  <c:v>5.5097220000000009</c:v>
                </c:pt>
                <c:pt idx="723">
                  <c:v>6.0962170000000002</c:v>
                </c:pt>
                <c:pt idx="724">
                  <c:v>5.9603609999999998</c:v>
                </c:pt>
                <c:pt idx="725">
                  <c:v>5.9158020000000002</c:v>
                </c:pt>
                <c:pt idx="726">
                  <c:v>5.1318339999999996</c:v>
                </c:pt>
                <c:pt idx="727">
                  <c:v>5.4958790000000004</c:v>
                </c:pt>
                <c:pt idx="728">
                  <c:v>5.8392800000000005</c:v>
                </c:pt>
                <c:pt idx="729">
                  <c:v>5.2131849999999993</c:v>
                </c:pt>
                <c:pt idx="730">
                  <c:v>5.4575889999999987</c:v>
                </c:pt>
                <c:pt idx="731">
                  <c:v>4.4727389999999998</c:v>
                </c:pt>
                <c:pt idx="732">
                  <c:v>5.8649059999999986</c:v>
                </c:pt>
                <c:pt idx="733">
                  <c:v>5.8616010000000003</c:v>
                </c:pt>
                <c:pt idx="734">
                  <c:v>5.5035080000000001</c:v>
                </c:pt>
                <c:pt idx="735">
                  <c:v>4.999372000000001</c:v>
                </c:pt>
                <c:pt idx="736">
                  <c:v>5.226864</c:v>
                </c:pt>
                <c:pt idx="737">
                  <c:v>4.8750749999999989</c:v>
                </c:pt>
                <c:pt idx="738">
                  <c:v>5.369591999999999</c:v>
                </c:pt>
                <c:pt idx="739">
                  <c:v>4.5358549999999989</c:v>
                </c:pt>
                <c:pt idx="740">
                  <c:v>5.1994339999999992</c:v>
                </c:pt>
                <c:pt idx="741">
                  <c:v>5.3895390000000001</c:v>
                </c:pt>
                <c:pt idx="742">
                  <c:v>4.5041669999999989</c:v>
                </c:pt>
                <c:pt idx="743">
                  <c:v>4.8582299999999998</c:v>
                </c:pt>
                <c:pt idx="744">
                  <c:v>4.4542380000000001</c:v>
                </c:pt>
                <c:pt idx="745">
                  <c:v>5.7275029999999987</c:v>
                </c:pt>
                <c:pt idx="746">
                  <c:v>5.4884290000000009</c:v>
                </c:pt>
                <c:pt idx="747">
                  <c:v>5.3699039999999991</c:v>
                </c:pt>
                <c:pt idx="748">
                  <c:v>5.6543569999999992</c:v>
                </c:pt>
                <c:pt idx="749">
                  <c:v>5.5690670000000004</c:v>
                </c:pt>
                <c:pt idx="750">
                  <c:v>5.545166</c:v>
                </c:pt>
                <c:pt idx="751">
                  <c:v>5.1449519999999991</c:v>
                </c:pt>
                <c:pt idx="752">
                  <c:v>5.9543559999999989</c:v>
                </c:pt>
                <c:pt idx="753">
                  <c:v>6.2404330000000003</c:v>
                </c:pt>
                <c:pt idx="754">
                  <c:v>5.0681649999999987</c:v>
                </c:pt>
                <c:pt idx="755">
                  <c:v>4.9494809999999996</c:v>
                </c:pt>
                <c:pt idx="756">
                  <c:v>5.6179799999999984</c:v>
                </c:pt>
                <c:pt idx="757">
                  <c:v>5.5764730000000009</c:v>
                </c:pt>
                <c:pt idx="758">
                  <c:v>5.8068879999999989</c:v>
                </c:pt>
                <c:pt idx="759">
                  <c:v>5.7569049999999988</c:v>
                </c:pt>
                <c:pt idx="760">
                  <c:v>5.369953999999999</c:v>
                </c:pt>
                <c:pt idx="761">
                  <c:v>5.2723700000000004</c:v>
                </c:pt>
                <c:pt idx="762">
                  <c:v>5.4505460000000001</c:v>
                </c:pt>
                <c:pt idx="763">
                  <c:v>5.2646749999999995</c:v>
                </c:pt>
                <c:pt idx="764">
                  <c:v>5.2684849999999992</c:v>
                </c:pt>
                <c:pt idx="765">
                  <c:v>6.6016450000000004</c:v>
                </c:pt>
                <c:pt idx="766">
                  <c:v>6.6118399999999991</c:v>
                </c:pt>
                <c:pt idx="767">
                  <c:v>6.7416690000000008</c:v>
                </c:pt>
                <c:pt idx="768">
                  <c:v>5.4249299999999989</c:v>
                </c:pt>
                <c:pt idx="769">
                  <c:v>5.5100689999999997</c:v>
                </c:pt>
                <c:pt idx="770">
                  <c:v>4.9007730000000009</c:v>
                </c:pt>
                <c:pt idx="771">
                  <c:v>6.035425</c:v>
                </c:pt>
                <c:pt idx="772">
                  <c:v>5.8639969999999995</c:v>
                </c:pt>
                <c:pt idx="773">
                  <c:v>6.2058479999999996</c:v>
                </c:pt>
                <c:pt idx="774">
                  <c:v>5.9444530000000002</c:v>
                </c:pt>
                <c:pt idx="775">
                  <c:v>5.59117</c:v>
                </c:pt>
                <c:pt idx="776">
                  <c:v>5.2107239999999999</c:v>
                </c:pt>
                <c:pt idx="777">
                  <c:v>5.4472449999999997</c:v>
                </c:pt>
                <c:pt idx="778">
                  <c:v>6.1550199999999995</c:v>
                </c:pt>
                <c:pt idx="779">
                  <c:v>5.9756460000000011</c:v>
                </c:pt>
                <c:pt idx="780">
                  <c:v>4.6797740000000001</c:v>
                </c:pt>
                <c:pt idx="781">
                  <c:v>5.7101349999999993</c:v>
                </c:pt>
                <c:pt idx="782">
                  <c:v>4.949114999999999</c:v>
                </c:pt>
                <c:pt idx="783">
                  <c:v>5.1815439999999997</c:v>
                </c:pt>
                <c:pt idx="784">
                  <c:v>5.4055280000000003</c:v>
                </c:pt>
                <c:pt idx="785">
                  <c:v>4.501917999999999</c:v>
                </c:pt>
                <c:pt idx="786">
                  <c:v>5.0316220000000005</c:v>
                </c:pt>
                <c:pt idx="787">
                  <c:v>5.7055309999999988</c:v>
                </c:pt>
                <c:pt idx="788">
                  <c:v>6.2322270000000008</c:v>
                </c:pt>
                <c:pt idx="789">
                  <c:v>5.9531989999999997</c:v>
                </c:pt>
                <c:pt idx="790">
                  <c:v>5.8811499999999999</c:v>
                </c:pt>
                <c:pt idx="791">
                  <c:v>5.1881339999999989</c:v>
                </c:pt>
                <c:pt idx="792">
                  <c:v>6.293035999999999</c:v>
                </c:pt>
                <c:pt idx="793">
                  <c:v>5.714656999999999</c:v>
                </c:pt>
                <c:pt idx="794">
                  <c:v>5.5975649999999995</c:v>
                </c:pt>
                <c:pt idx="795">
                  <c:v>5.3966649999999996</c:v>
                </c:pt>
                <c:pt idx="796">
                  <c:v>4.9950000000000001</c:v>
                </c:pt>
                <c:pt idx="797">
                  <c:v>4.8032440000000003</c:v>
                </c:pt>
                <c:pt idx="798">
                  <c:v>4.6715580000000001</c:v>
                </c:pt>
                <c:pt idx="799">
                  <c:v>5.2593280000000009</c:v>
                </c:pt>
                <c:pt idx="800">
                  <c:v>5.5788820000000001</c:v>
                </c:pt>
                <c:pt idx="801">
                  <c:v>4.9523409999999997</c:v>
                </c:pt>
                <c:pt idx="802">
                  <c:v>5.5060739999999999</c:v>
                </c:pt>
                <c:pt idx="803">
                  <c:v>5.3829119999999993</c:v>
                </c:pt>
                <c:pt idx="804">
                  <c:v>5.7580970000000002</c:v>
                </c:pt>
                <c:pt idx="805">
                  <c:v>5.6432589999999996</c:v>
                </c:pt>
                <c:pt idx="806">
                  <c:v>4.8689359999999979</c:v>
                </c:pt>
                <c:pt idx="807">
                  <c:v>5.4947229999999996</c:v>
                </c:pt>
                <c:pt idx="808">
                  <c:v>5.5093399999999999</c:v>
                </c:pt>
                <c:pt idx="809">
                  <c:v>5.517271</c:v>
                </c:pt>
                <c:pt idx="810">
                  <c:v>5.6763029999999999</c:v>
                </c:pt>
                <c:pt idx="811">
                  <c:v>6.137224999999999</c:v>
                </c:pt>
                <c:pt idx="812">
                  <c:v>5.4838659999999999</c:v>
                </c:pt>
                <c:pt idx="813">
                  <c:v>5.85921</c:v>
                </c:pt>
                <c:pt idx="814">
                  <c:v>5.262853999999999</c:v>
                </c:pt>
                <c:pt idx="815">
                  <c:v>6.106558999999999</c:v>
                </c:pt>
                <c:pt idx="816">
                  <c:v>6.5435179999999988</c:v>
                </c:pt>
                <c:pt idx="817">
                  <c:v>5.5341089999999991</c:v>
                </c:pt>
                <c:pt idx="818">
                  <c:v>5.1275419999999992</c:v>
                </c:pt>
                <c:pt idx="819">
                  <c:v>6.4190240000000003</c:v>
                </c:pt>
                <c:pt idx="820">
                  <c:v>5.2518320000000003</c:v>
                </c:pt>
                <c:pt idx="821">
                  <c:v>6.1074749999999991</c:v>
                </c:pt>
                <c:pt idx="822">
                  <c:v>5.8579479999999995</c:v>
                </c:pt>
                <c:pt idx="823">
                  <c:v>6.0043349999999993</c:v>
                </c:pt>
                <c:pt idx="824">
                  <c:v>5.9704670000000011</c:v>
                </c:pt>
                <c:pt idx="825">
                  <c:v>6.1581459999999995</c:v>
                </c:pt>
                <c:pt idx="826">
                  <c:v>5.3394959999999996</c:v>
                </c:pt>
                <c:pt idx="827">
                  <c:v>6.5117950000000002</c:v>
                </c:pt>
                <c:pt idx="828">
                  <c:v>5.7236539999999998</c:v>
                </c:pt>
                <c:pt idx="829">
                  <c:v>5.0548479999999989</c:v>
                </c:pt>
                <c:pt idx="830">
                  <c:v>5.7756889999999999</c:v>
                </c:pt>
                <c:pt idx="831">
                  <c:v>5.9325190000000001</c:v>
                </c:pt>
                <c:pt idx="832">
                  <c:v>5.5352640000000006</c:v>
                </c:pt>
                <c:pt idx="833">
                  <c:v>5.6073759999999995</c:v>
                </c:pt>
                <c:pt idx="834">
                  <c:v>5.0348610000000003</c:v>
                </c:pt>
                <c:pt idx="835">
                  <c:v>5.5115309999999988</c:v>
                </c:pt>
                <c:pt idx="836">
                  <c:v>5.7479439999999995</c:v>
                </c:pt>
                <c:pt idx="837">
                  <c:v>5.6469610000000001</c:v>
                </c:pt>
                <c:pt idx="838">
                  <c:v>5.7226429999999997</c:v>
                </c:pt>
                <c:pt idx="839">
                  <c:v>6.0901439999999996</c:v>
                </c:pt>
                <c:pt idx="840">
                  <c:v>5.052441</c:v>
                </c:pt>
                <c:pt idx="841">
                  <c:v>5.6004579999999988</c:v>
                </c:pt>
                <c:pt idx="842">
                  <c:v>5.7078799999999994</c:v>
                </c:pt>
                <c:pt idx="843">
                  <c:v>5.6185489999999989</c:v>
                </c:pt>
                <c:pt idx="844">
                  <c:v>4.8367139999999997</c:v>
                </c:pt>
                <c:pt idx="845">
                  <c:v>4.6603189999999994</c:v>
                </c:pt>
                <c:pt idx="846">
                  <c:v>5.5476429999999999</c:v>
                </c:pt>
                <c:pt idx="847">
                  <c:v>5.4557419999999999</c:v>
                </c:pt>
                <c:pt idx="848">
                  <c:v>4.7217430000000009</c:v>
                </c:pt>
                <c:pt idx="849">
                  <c:v>5.0764860000000001</c:v>
                </c:pt>
                <c:pt idx="850">
                  <c:v>4.7006490000000012</c:v>
                </c:pt>
                <c:pt idx="851">
                  <c:v>5.046036</c:v>
                </c:pt>
                <c:pt idx="852">
                  <c:v>6.2855530000000002</c:v>
                </c:pt>
                <c:pt idx="853">
                  <c:v>5.3719010000000003</c:v>
                </c:pt>
                <c:pt idx="854">
                  <c:v>5.6317630000000012</c:v>
                </c:pt>
                <c:pt idx="855">
                  <c:v>5.5429159999999991</c:v>
                </c:pt>
                <c:pt idx="856">
                  <c:v>5.8622259999999988</c:v>
                </c:pt>
                <c:pt idx="857">
                  <c:v>5.664242999999999</c:v>
                </c:pt>
                <c:pt idx="858">
                  <c:v>5.2047559999999988</c:v>
                </c:pt>
                <c:pt idx="859">
                  <c:v>5.3216659999999996</c:v>
                </c:pt>
                <c:pt idx="860">
                  <c:v>6.1337539999999997</c:v>
                </c:pt>
                <c:pt idx="861">
                  <c:v>5.1899239999999995</c:v>
                </c:pt>
                <c:pt idx="862">
                  <c:v>6.3097919999999998</c:v>
                </c:pt>
                <c:pt idx="863">
                  <c:v>6.2231339999999991</c:v>
                </c:pt>
                <c:pt idx="864">
                  <c:v>4.9378219999999997</c:v>
                </c:pt>
                <c:pt idx="865">
                  <c:v>4.8797579999999998</c:v>
                </c:pt>
                <c:pt idx="866">
                  <c:v>6.3481049999999994</c:v>
                </c:pt>
                <c:pt idx="867">
                  <c:v>5.1297959999999989</c:v>
                </c:pt>
                <c:pt idx="868">
                  <c:v>4.7079630000000003</c:v>
                </c:pt>
                <c:pt idx="869">
                  <c:v>5.8588949999999995</c:v>
                </c:pt>
                <c:pt idx="870">
                  <c:v>5.395884999999998</c:v>
                </c:pt>
                <c:pt idx="871">
                  <c:v>5.2102760000000004</c:v>
                </c:pt>
                <c:pt idx="872">
                  <c:v>4.480779000000001</c:v>
                </c:pt>
                <c:pt idx="873">
                  <c:v>5.7345990000000002</c:v>
                </c:pt>
                <c:pt idx="874">
                  <c:v>5.2704880000000003</c:v>
                </c:pt>
                <c:pt idx="875">
                  <c:v>4.3246339999999988</c:v>
                </c:pt>
                <c:pt idx="876">
                  <c:v>5.3487169999999988</c:v>
                </c:pt>
                <c:pt idx="877">
                  <c:v>5.1957579999999988</c:v>
                </c:pt>
                <c:pt idx="878">
                  <c:v>4.9207139999999994</c:v>
                </c:pt>
                <c:pt idx="879">
                  <c:v>4.5089849999999991</c:v>
                </c:pt>
                <c:pt idx="880">
                  <c:v>4.205775</c:v>
                </c:pt>
                <c:pt idx="881">
                  <c:v>4.5261949999999995</c:v>
                </c:pt>
                <c:pt idx="882">
                  <c:v>5.3063269999999996</c:v>
                </c:pt>
                <c:pt idx="883">
                  <c:v>5.2658359999999993</c:v>
                </c:pt>
                <c:pt idx="884">
                  <c:v>5.0671759999999981</c:v>
                </c:pt>
                <c:pt idx="885">
                  <c:v>5.2166449999999998</c:v>
                </c:pt>
                <c:pt idx="886">
                  <c:v>4.8463950000000002</c:v>
                </c:pt>
                <c:pt idx="887">
                  <c:v>5.3415229999999996</c:v>
                </c:pt>
                <c:pt idx="888">
                  <c:v>5.4820430000000009</c:v>
                </c:pt>
                <c:pt idx="889">
                  <c:v>5.1137230000000002</c:v>
                </c:pt>
                <c:pt idx="890">
                  <c:v>5.3936190000000002</c:v>
                </c:pt>
                <c:pt idx="891">
                  <c:v>4.8390139999999997</c:v>
                </c:pt>
                <c:pt idx="892">
                  <c:v>5.3312230000000005</c:v>
                </c:pt>
                <c:pt idx="893">
                  <c:v>5.1469959999999988</c:v>
                </c:pt>
                <c:pt idx="894">
                  <c:v>5.4553969999999996</c:v>
                </c:pt>
                <c:pt idx="895">
                  <c:v>6.351837999999999</c:v>
                </c:pt>
                <c:pt idx="896">
                  <c:v>5.1846849999999991</c:v>
                </c:pt>
                <c:pt idx="897">
                  <c:v>5.6377379999999988</c:v>
                </c:pt>
                <c:pt idx="898">
                  <c:v>5.5492879999999998</c:v>
                </c:pt>
                <c:pt idx="899">
                  <c:v>5.9325890000000001</c:v>
                </c:pt>
                <c:pt idx="900">
                  <c:v>6.163116999999998</c:v>
                </c:pt>
                <c:pt idx="901">
                  <c:v>4.7892420000000007</c:v>
                </c:pt>
                <c:pt idx="902">
                  <c:v>5.6545229999999993</c:v>
                </c:pt>
                <c:pt idx="903">
                  <c:v>5.1586460000000001</c:v>
                </c:pt>
                <c:pt idx="904">
                  <c:v>4.8130309999999987</c:v>
                </c:pt>
                <c:pt idx="905">
                  <c:v>4.0111369999999988</c:v>
                </c:pt>
                <c:pt idx="906">
                  <c:v>5.1590009999999991</c:v>
                </c:pt>
                <c:pt idx="907">
                  <c:v>6.0009299999999994</c:v>
                </c:pt>
                <c:pt idx="908">
                  <c:v>6.020003</c:v>
                </c:pt>
                <c:pt idx="909">
                  <c:v>5.8659609999999995</c:v>
                </c:pt>
                <c:pt idx="910">
                  <c:v>6.6159759999999981</c:v>
                </c:pt>
                <c:pt idx="911">
                  <c:v>5.6818339999999994</c:v>
                </c:pt>
                <c:pt idx="912">
                  <c:v>5.7502339999999998</c:v>
                </c:pt>
                <c:pt idx="913">
                  <c:v>6.140928999999999</c:v>
                </c:pt>
                <c:pt idx="914">
                  <c:v>5.9561299999999999</c:v>
                </c:pt>
                <c:pt idx="915">
                  <c:v>5.8797389999999998</c:v>
                </c:pt>
                <c:pt idx="916">
                  <c:v>5.9459790000000003</c:v>
                </c:pt>
                <c:pt idx="917">
                  <c:v>6.1704749999999988</c:v>
                </c:pt>
                <c:pt idx="918">
                  <c:v>4.8240079999999992</c:v>
                </c:pt>
                <c:pt idx="919">
                  <c:v>4.9657109999999989</c:v>
                </c:pt>
                <c:pt idx="920">
                  <c:v>6.1524479999999988</c:v>
                </c:pt>
                <c:pt idx="921">
                  <c:v>5.994713</c:v>
                </c:pt>
                <c:pt idx="922">
                  <c:v>6.182353</c:v>
                </c:pt>
                <c:pt idx="923">
                  <c:v>6.3221689999999988</c:v>
                </c:pt>
                <c:pt idx="924">
                  <c:v>6.0515790000000003</c:v>
                </c:pt>
                <c:pt idx="925">
                  <c:v>6.3197450000000002</c:v>
                </c:pt>
                <c:pt idx="926">
                  <c:v>6.631368000000001</c:v>
                </c:pt>
                <c:pt idx="927">
                  <c:v>6.100026999999999</c:v>
                </c:pt>
                <c:pt idx="928">
                  <c:v>5.1537999999999995</c:v>
                </c:pt>
                <c:pt idx="929">
                  <c:v>7.0686</c:v>
                </c:pt>
                <c:pt idx="930">
                  <c:v>6.218426</c:v>
                </c:pt>
                <c:pt idx="931">
                  <c:v>5.6002210000000003</c:v>
                </c:pt>
                <c:pt idx="932">
                  <c:v>6.107391999999999</c:v>
                </c:pt>
                <c:pt idx="933">
                  <c:v>6.4885190000000001</c:v>
                </c:pt>
                <c:pt idx="934">
                  <c:v>6.2603109999999988</c:v>
                </c:pt>
                <c:pt idx="935">
                  <c:v>6.2155899999999988</c:v>
                </c:pt>
                <c:pt idx="936">
                  <c:v>6.3395659999999996</c:v>
                </c:pt>
                <c:pt idx="937">
                  <c:v>5.6244099999999984</c:v>
                </c:pt>
                <c:pt idx="938">
                  <c:v>5.9915459999999996</c:v>
                </c:pt>
                <c:pt idx="939">
                  <c:v>6.4507940000000001</c:v>
                </c:pt>
                <c:pt idx="940">
                  <c:v>6.3475929999999989</c:v>
                </c:pt>
                <c:pt idx="941">
                  <c:v>6.3624509999999992</c:v>
                </c:pt>
                <c:pt idx="942">
                  <c:v>5.5460779999999996</c:v>
                </c:pt>
                <c:pt idx="943">
                  <c:v>5.1414960000000001</c:v>
                </c:pt>
                <c:pt idx="944">
                  <c:v>4.743595</c:v>
                </c:pt>
                <c:pt idx="945">
                  <c:v>7.2486620000000013</c:v>
                </c:pt>
                <c:pt idx="946">
                  <c:v>7.2231730000000001</c:v>
                </c:pt>
                <c:pt idx="947">
                  <c:v>7.557535999999998</c:v>
                </c:pt>
                <c:pt idx="948">
                  <c:v>7.3062779999999998</c:v>
                </c:pt>
                <c:pt idx="949">
                  <c:v>6.4295220000000004</c:v>
                </c:pt>
                <c:pt idx="950">
                  <c:v>6.8607959999999988</c:v>
                </c:pt>
                <c:pt idx="951">
                  <c:v>6.1880119999999987</c:v>
                </c:pt>
                <c:pt idx="952">
                  <c:v>6.6864499999999998</c:v>
                </c:pt>
                <c:pt idx="953">
                  <c:v>6.1957589999999989</c:v>
                </c:pt>
                <c:pt idx="954">
                  <c:v>6.3162760000000002</c:v>
                </c:pt>
                <c:pt idx="955">
                  <c:v>5.560605999999999</c:v>
                </c:pt>
                <c:pt idx="956">
                  <c:v>6.191285999999999</c:v>
                </c:pt>
                <c:pt idx="957">
                  <c:v>6.6430159999999994</c:v>
                </c:pt>
                <c:pt idx="958">
                  <c:v>6.3676959999999987</c:v>
                </c:pt>
                <c:pt idx="959">
                  <c:v>6.8276659999999989</c:v>
                </c:pt>
                <c:pt idx="960">
                  <c:v>7.1097970000000004</c:v>
                </c:pt>
                <c:pt idx="961">
                  <c:v>6.6135079999999995</c:v>
                </c:pt>
                <c:pt idx="962">
                  <c:v>6.3524579999999995</c:v>
                </c:pt>
                <c:pt idx="963">
                  <c:v>6.0505299999999993</c:v>
                </c:pt>
                <c:pt idx="964">
                  <c:v>6.5301010000000002</c:v>
                </c:pt>
                <c:pt idx="965">
                  <c:v>6.7078539999999993</c:v>
                </c:pt>
                <c:pt idx="966">
                  <c:v>7.1943029999999988</c:v>
                </c:pt>
                <c:pt idx="967">
                  <c:v>6.6407090000000002</c:v>
                </c:pt>
                <c:pt idx="968">
                  <c:v>6.104760999999999</c:v>
                </c:pt>
                <c:pt idx="969">
                  <c:v>6.140873</c:v>
                </c:pt>
                <c:pt idx="970">
                  <c:v>6.412776</c:v>
                </c:pt>
                <c:pt idx="971">
                  <c:v>6.1595620000000002</c:v>
                </c:pt>
                <c:pt idx="972">
                  <c:v>6.1747049999999994</c:v>
                </c:pt>
                <c:pt idx="973">
                  <c:v>6.578335</c:v>
                </c:pt>
                <c:pt idx="974">
                  <c:v>6.5294220000000003</c:v>
                </c:pt>
                <c:pt idx="975">
                  <c:v>5.7805390000000001</c:v>
                </c:pt>
                <c:pt idx="976">
                  <c:v>6.0713189999999999</c:v>
                </c:pt>
                <c:pt idx="977">
                  <c:v>6.0337500000000004</c:v>
                </c:pt>
                <c:pt idx="978">
                  <c:v>5.7263760000000001</c:v>
                </c:pt>
                <c:pt idx="979">
                  <c:v>5.0347679999999997</c:v>
                </c:pt>
                <c:pt idx="980">
                  <c:v>5.468094999999999</c:v>
                </c:pt>
                <c:pt idx="981">
                  <c:v>5.3080420000000004</c:v>
                </c:pt>
                <c:pt idx="982">
                  <c:v>5.2777950000000002</c:v>
                </c:pt>
                <c:pt idx="983">
                  <c:v>5.5564970000000002</c:v>
                </c:pt>
                <c:pt idx="984">
                  <c:v>5.5548219999999988</c:v>
                </c:pt>
                <c:pt idx="985">
                  <c:v>5.5573689999999996</c:v>
                </c:pt>
                <c:pt idx="986">
                  <c:v>6.4446479999999999</c:v>
                </c:pt>
                <c:pt idx="987">
                  <c:v>5.8445979999999995</c:v>
                </c:pt>
                <c:pt idx="988">
                  <c:v>5.1992190000000003</c:v>
                </c:pt>
                <c:pt idx="989">
                  <c:v>5.6138659999999989</c:v>
                </c:pt>
                <c:pt idx="990">
                  <c:v>6.022047999999999</c:v>
                </c:pt>
                <c:pt idx="991">
                  <c:v>5.4814490000000005</c:v>
                </c:pt>
                <c:pt idx="992">
                  <c:v>6.2675199999999993</c:v>
                </c:pt>
                <c:pt idx="993">
                  <c:v>4.780749000000001</c:v>
                </c:pt>
                <c:pt idx="994">
                  <c:v>5.5803729999999998</c:v>
                </c:pt>
                <c:pt idx="995">
                  <c:v>5.7591229999999998</c:v>
                </c:pt>
                <c:pt idx="996">
                  <c:v>6.8003010000000002</c:v>
                </c:pt>
                <c:pt idx="997">
                  <c:v>6.0613839999999994</c:v>
                </c:pt>
                <c:pt idx="998">
                  <c:v>6.2591279999999996</c:v>
                </c:pt>
                <c:pt idx="999">
                  <c:v>6.2716550000000009</c:v>
                </c:pt>
                <c:pt idx="1000">
                  <c:v>5.8552280000000003</c:v>
                </c:pt>
                <c:pt idx="1001">
                  <c:v>6.0399479999999999</c:v>
                </c:pt>
                <c:pt idx="1002">
                  <c:v>5.4397530000000005</c:v>
                </c:pt>
                <c:pt idx="1003">
                  <c:v>4.8200129999999994</c:v>
                </c:pt>
                <c:pt idx="1004">
                  <c:v>6.5186659999999996</c:v>
                </c:pt>
                <c:pt idx="1005">
                  <c:v>5.8666999999999998</c:v>
                </c:pt>
                <c:pt idx="1006">
                  <c:v>6.3703190000000003</c:v>
                </c:pt>
                <c:pt idx="1007">
                  <c:v>5.3808179999999988</c:v>
                </c:pt>
                <c:pt idx="1008">
                  <c:v>6.7931220000000003</c:v>
                </c:pt>
                <c:pt idx="1009">
                  <c:v>6.3744630000000004</c:v>
                </c:pt>
                <c:pt idx="1010">
                  <c:v>5.9403860000000002</c:v>
                </c:pt>
                <c:pt idx="1011">
                  <c:v>6.1332730000000009</c:v>
                </c:pt>
                <c:pt idx="1012">
                  <c:v>6.023612</c:v>
                </c:pt>
                <c:pt idx="1013">
                  <c:v>5.7417480000000012</c:v>
                </c:pt>
                <c:pt idx="1014">
                  <c:v>5.9596859999999996</c:v>
                </c:pt>
                <c:pt idx="1015">
                  <c:v>5.500311</c:v>
                </c:pt>
                <c:pt idx="1016">
                  <c:v>6.4510730000000009</c:v>
                </c:pt>
                <c:pt idx="1017">
                  <c:v>6.566109</c:v>
                </c:pt>
                <c:pt idx="1018">
                  <c:v>6.5192399999999999</c:v>
                </c:pt>
                <c:pt idx="1019">
                  <c:v>6.636571</c:v>
                </c:pt>
                <c:pt idx="1020">
                  <c:v>6.7313190000000009</c:v>
                </c:pt>
                <c:pt idx="1021">
                  <c:v>5.5027039999999996</c:v>
                </c:pt>
                <c:pt idx="1022">
                  <c:v>5.9708709999999998</c:v>
                </c:pt>
                <c:pt idx="1023">
                  <c:v>5.0992379999999997</c:v>
                </c:pt>
                <c:pt idx="1024">
                  <c:v>6.1276699999999993</c:v>
                </c:pt>
                <c:pt idx="1025">
                  <c:v>5.7336990000000005</c:v>
                </c:pt>
                <c:pt idx="1026">
                  <c:v>5.8762059999999998</c:v>
                </c:pt>
                <c:pt idx="1027">
                  <c:v>5.7329369999999988</c:v>
                </c:pt>
                <c:pt idx="1028">
                  <c:v>5.0428809999999995</c:v>
                </c:pt>
                <c:pt idx="1029">
                  <c:v>5.8622290000000001</c:v>
                </c:pt>
                <c:pt idx="1030">
                  <c:v>6.0228339999999987</c:v>
                </c:pt>
                <c:pt idx="1031">
                  <c:v>5.5319079999999996</c:v>
                </c:pt>
                <c:pt idx="1032">
                  <c:v>5.9386630000000018</c:v>
                </c:pt>
                <c:pt idx="1033">
                  <c:v>6.151756999999999</c:v>
                </c:pt>
                <c:pt idx="1034">
                  <c:v>6.3389309999999988</c:v>
                </c:pt>
                <c:pt idx="1035">
                  <c:v>6.3877339999999991</c:v>
                </c:pt>
                <c:pt idx="1036">
                  <c:v>6.745836999999999</c:v>
                </c:pt>
                <c:pt idx="1037">
                  <c:v>5.2706080000000011</c:v>
                </c:pt>
                <c:pt idx="1038">
                  <c:v>5.6135209999999995</c:v>
                </c:pt>
                <c:pt idx="1039">
                  <c:v>5.8235029999999988</c:v>
                </c:pt>
                <c:pt idx="1040">
                  <c:v>5.1573690000000001</c:v>
                </c:pt>
                <c:pt idx="1041">
                  <c:v>5.4899529999999999</c:v>
                </c:pt>
                <c:pt idx="1042">
                  <c:v>4.4727009999999998</c:v>
                </c:pt>
                <c:pt idx="1043">
                  <c:v>5.5634030000000001</c:v>
                </c:pt>
                <c:pt idx="1044">
                  <c:v>5.646380999999999</c:v>
                </c:pt>
                <c:pt idx="1045">
                  <c:v>6.153370999999999</c:v>
                </c:pt>
                <c:pt idx="1046">
                  <c:v>6.5003929999999999</c:v>
                </c:pt>
                <c:pt idx="1047">
                  <c:v>5.8627639999999994</c:v>
                </c:pt>
                <c:pt idx="1048">
                  <c:v>5.588106999999999</c:v>
                </c:pt>
                <c:pt idx="1049">
                  <c:v>5.5270899999999994</c:v>
                </c:pt>
                <c:pt idx="1050">
                  <c:v>5.5040829999999987</c:v>
                </c:pt>
                <c:pt idx="1051">
                  <c:v>5.9071930000000004</c:v>
                </c:pt>
                <c:pt idx="1052">
                  <c:v>5.685073</c:v>
                </c:pt>
                <c:pt idx="1053">
                  <c:v>5.5266690000000009</c:v>
                </c:pt>
                <c:pt idx="1054">
                  <c:v>5.7166249999999996</c:v>
                </c:pt>
                <c:pt idx="1055">
                  <c:v>5.145103999999999</c:v>
                </c:pt>
                <c:pt idx="1056">
                  <c:v>4.6011730000000002</c:v>
                </c:pt>
                <c:pt idx="1057">
                  <c:v>5.7679419999999988</c:v>
                </c:pt>
                <c:pt idx="1058">
                  <c:v>5.3206220000000002</c:v>
                </c:pt>
                <c:pt idx="1059">
                  <c:v>5.0868760000000002</c:v>
                </c:pt>
                <c:pt idx="1060">
                  <c:v>5.1256359999999992</c:v>
                </c:pt>
                <c:pt idx="1061">
                  <c:v>5.2713040000000007</c:v>
                </c:pt>
                <c:pt idx="1062">
                  <c:v>4.9992310000000009</c:v>
                </c:pt>
                <c:pt idx="1063">
                  <c:v>5.9849499999999995</c:v>
                </c:pt>
                <c:pt idx="1064">
                  <c:v>5.4910810000000003</c:v>
                </c:pt>
                <c:pt idx="1065">
                  <c:v>4.9536650000000009</c:v>
                </c:pt>
                <c:pt idx="1066">
                  <c:v>5.4564279999999998</c:v>
                </c:pt>
                <c:pt idx="1067">
                  <c:v>4.7380480000000009</c:v>
                </c:pt>
                <c:pt idx="1068">
                  <c:v>5.6236230000000003</c:v>
                </c:pt>
                <c:pt idx="1069">
                  <c:v>5.9811370000000004</c:v>
                </c:pt>
                <c:pt idx="1070">
                  <c:v>5.486815</c:v>
                </c:pt>
                <c:pt idx="1071">
                  <c:v>5.3209509999999991</c:v>
                </c:pt>
                <c:pt idx="1072">
                  <c:v>5.9065560000000001</c:v>
                </c:pt>
                <c:pt idx="1073">
                  <c:v>5.1235039999999987</c:v>
                </c:pt>
                <c:pt idx="1074">
                  <c:v>3.8344839999999993</c:v>
                </c:pt>
                <c:pt idx="1075">
                  <c:v>6.0202660000000003</c:v>
                </c:pt>
                <c:pt idx="1076">
                  <c:v>4.8296679999999999</c:v>
                </c:pt>
                <c:pt idx="1077">
                  <c:v>5.220853</c:v>
                </c:pt>
                <c:pt idx="1078">
                  <c:v>4.452007</c:v>
                </c:pt>
                <c:pt idx="1079">
                  <c:v>5.6687059999999994</c:v>
                </c:pt>
                <c:pt idx="1080">
                  <c:v>6.0105749999999993</c:v>
                </c:pt>
                <c:pt idx="1081">
                  <c:v>4.797184999999998</c:v>
                </c:pt>
                <c:pt idx="1082">
                  <c:v>5.3210280000000001</c:v>
                </c:pt>
                <c:pt idx="1083">
                  <c:v>5.6113439999999999</c:v>
                </c:pt>
                <c:pt idx="1084">
                  <c:v>6.1578499999999989</c:v>
                </c:pt>
                <c:pt idx="1085">
                  <c:v>5.6880189999999988</c:v>
                </c:pt>
                <c:pt idx="1086">
                  <c:v>4.9660330000000004</c:v>
                </c:pt>
                <c:pt idx="1087">
                  <c:v>5.1459809999999981</c:v>
                </c:pt>
                <c:pt idx="1088">
                  <c:v>4.7346060000000003</c:v>
                </c:pt>
                <c:pt idx="1089">
                  <c:v>5.1575099999999985</c:v>
                </c:pt>
                <c:pt idx="1090">
                  <c:v>5.4822350000000002</c:v>
                </c:pt>
                <c:pt idx="1091">
                  <c:v>5.945195</c:v>
                </c:pt>
                <c:pt idx="1092">
                  <c:v>6.3517320000000002</c:v>
                </c:pt>
                <c:pt idx="1093">
                  <c:v>5.4988060000000001</c:v>
                </c:pt>
                <c:pt idx="1094">
                  <c:v>5.8838590000000002</c:v>
                </c:pt>
                <c:pt idx="1095">
                  <c:v>5.2663979999999997</c:v>
                </c:pt>
                <c:pt idx="1096">
                  <c:v>5.8565969999999989</c:v>
                </c:pt>
                <c:pt idx="1097">
                  <c:v>5.4394809999999998</c:v>
                </c:pt>
                <c:pt idx="1098">
                  <c:v>5.5130660000000002</c:v>
                </c:pt>
                <c:pt idx="1099">
                  <c:v>4.963012</c:v>
                </c:pt>
                <c:pt idx="1100">
                  <c:v>5.8291879999999994</c:v>
                </c:pt>
                <c:pt idx="1101">
                  <c:v>5.7975049999999992</c:v>
                </c:pt>
                <c:pt idx="1102">
                  <c:v>5.5622939999999996</c:v>
                </c:pt>
                <c:pt idx="1103">
                  <c:v>5.7582300000000002</c:v>
                </c:pt>
                <c:pt idx="1104">
                  <c:v>6.611826999999999</c:v>
                </c:pt>
                <c:pt idx="1105">
                  <c:v>5.459185999999999</c:v>
                </c:pt>
                <c:pt idx="1106">
                  <c:v>6.3039309999999995</c:v>
                </c:pt>
                <c:pt idx="1107">
                  <c:v>5.5846390000000001</c:v>
                </c:pt>
                <c:pt idx="1108">
                  <c:v>5.8344539999999991</c:v>
                </c:pt>
                <c:pt idx="1109">
                  <c:v>4.8765149999999995</c:v>
                </c:pt>
                <c:pt idx="1110">
                  <c:v>5.4358019999999998</c:v>
                </c:pt>
                <c:pt idx="1111">
                  <c:v>5.4797320000000012</c:v>
                </c:pt>
                <c:pt idx="1112">
                  <c:v>4.874102999999999</c:v>
                </c:pt>
                <c:pt idx="1113">
                  <c:v>5.6352260000000003</c:v>
                </c:pt>
                <c:pt idx="1114">
                  <c:v>6.3290319999999989</c:v>
                </c:pt>
                <c:pt idx="1115">
                  <c:v>5.723141</c:v>
                </c:pt>
                <c:pt idx="1116">
                  <c:v>5.383036999999999</c:v>
                </c:pt>
                <c:pt idx="1117">
                  <c:v>6.4338119999999996</c:v>
                </c:pt>
                <c:pt idx="1118">
                  <c:v>6.0454590000000001</c:v>
                </c:pt>
                <c:pt idx="1119">
                  <c:v>4.9337359999999997</c:v>
                </c:pt>
                <c:pt idx="1120">
                  <c:v>5.4426180000000004</c:v>
                </c:pt>
                <c:pt idx="1121">
                  <c:v>5.1454849999999981</c:v>
                </c:pt>
                <c:pt idx="1122">
                  <c:v>5.2340780000000002</c:v>
                </c:pt>
                <c:pt idx="1123">
                  <c:v>6.471249000000002</c:v>
                </c:pt>
                <c:pt idx="1124">
                  <c:v>5.0962620000000012</c:v>
                </c:pt>
                <c:pt idx="1125">
                  <c:v>4.6994749999999987</c:v>
                </c:pt>
                <c:pt idx="1126">
                  <c:v>5.1243219999999994</c:v>
                </c:pt>
                <c:pt idx="1127">
                  <c:v>5.0802940000000003</c:v>
                </c:pt>
                <c:pt idx="1128">
                  <c:v>5.3546279999999991</c:v>
                </c:pt>
                <c:pt idx="1129">
                  <c:v>4.7702179999999998</c:v>
                </c:pt>
                <c:pt idx="1130">
                  <c:v>4.947997</c:v>
                </c:pt>
                <c:pt idx="1131">
                  <c:v>5.971718000000001</c:v>
                </c:pt>
                <c:pt idx="1132">
                  <c:v>4.7435299999999998</c:v>
                </c:pt>
                <c:pt idx="1133">
                  <c:v>5.1104659999999988</c:v>
                </c:pt>
                <c:pt idx="1134">
                  <c:v>5.0429509999999995</c:v>
                </c:pt>
                <c:pt idx="1135">
                  <c:v>5.289600000000001</c:v>
                </c:pt>
                <c:pt idx="1136">
                  <c:v>4.7558109999999987</c:v>
                </c:pt>
                <c:pt idx="1137">
                  <c:v>4.6123409999999989</c:v>
                </c:pt>
                <c:pt idx="1138">
                  <c:v>5.5877629999999998</c:v>
                </c:pt>
                <c:pt idx="1139">
                  <c:v>5.1097900000000003</c:v>
                </c:pt>
                <c:pt idx="1140">
                  <c:v>6.4846199999999996</c:v>
                </c:pt>
                <c:pt idx="1141">
                  <c:v>5.1631429999999989</c:v>
                </c:pt>
                <c:pt idx="1142">
                  <c:v>4.9907670000000008</c:v>
                </c:pt>
                <c:pt idx="1143">
                  <c:v>4.830838</c:v>
                </c:pt>
                <c:pt idx="1144">
                  <c:v>5.3396540000000003</c:v>
                </c:pt>
                <c:pt idx="1145">
                  <c:v>5.3015489999999996</c:v>
                </c:pt>
                <c:pt idx="1146">
                  <c:v>4.7052940000000003</c:v>
                </c:pt>
                <c:pt idx="1147">
                  <c:v>5.9157739999999999</c:v>
                </c:pt>
                <c:pt idx="1148">
                  <c:v>6.5832189999999997</c:v>
                </c:pt>
                <c:pt idx="1149">
                  <c:v>4.6229959999999979</c:v>
                </c:pt>
                <c:pt idx="1150">
                  <c:v>6.0148049999999991</c:v>
                </c:pt>
                <c:pt idx="1151">
                  <c:v>6.3743720000000001</c:v>
                </c:pt>
                <c:pt idx="1152">
                  <c:v>5.8192199999999996</c:v>
                </c:pt>
                <c:pt idx="1153">
                  <c:v>5.7039739999999997</c:v>
                </c:pt>
                <c:pt idx="1154">
                  <c:v>5.7582000000000004</c:v>
                </c:pt>
                <c:pt idx="1155">
                  <c:v>5.7915849999999995</c:v>
                </c:pt>
                <c:pt idx="1156">
                  <c:v>5.9298099999999998</c:v>
                </c:pt>
                <c:pt idx="1157">
                  <c:v>6.4952040000000002</c:v>
                </c:pt>
                <c:pt idx="1158">
                  <c:v>6.4366610000000017</c:v>
                </c:pt>
                <c:pt idx="1159">
                  <c:v>5.8507480000000003</c:v>
                </c:pt>
                <c:pt idx="1160">
                  <c:v>6.4710990000000006</c:v>
                </c:pt>
                <c:pt idx="1161">
                  <c:v>5.6793589999999998</c:v>
                </c:pt>
                <c:pt idx="1162">
                  <c:v>6.340412999999999</c:v>
                </c:pt>
                <c:pt idx="1163">
                  <c:v>6.1086849999999995</c:v>
                </c:pt>
                <c:pt idx="1164">
                  <c:v>5.9212790000000011</c:v>
                </c:pt>
                <c:pt idx="1165">
                  <c:v>4.5417779999999999</c:v>
                </c:pt>
                <c:pt idx="1166">
                  <c:v>5.5247809999999982</c:v>
                </c:pt>
                <c:pt idx="1167">
                  <c:v>5.4634980000000004</c:v>
                </c:pt>
                <c:pt idx="1168">
                  <c:v>5.6667859999999992</c:v>
                </c:pt>
                <c:pt idx="1169">
                  <c:v>5.2789289999999998</c:v>
                </c:pt>
                <c:pt idx="1170">
                  <c:v>6.6285109999999978</c:v>
                </c:pt>
                <c:pt idx="1171">
                  <c:v>6.2455290000000003</c:v>
                </c:pt>
                <c:pt idx="1172">
                  <c:v>5.8525059999999991</c:v>
                </c:pt>
                <c:pt idx="1173">
                  <c:v>6.1576630000000003</c:v>
                </c:pt>
                <c:pt idx="1174">
                  <c:v>6.1815420000000003</c:v>
                </c:pt>
                <c:pt idx="1175">
                  <c:v>6.0107470000000003</c:v>
                </c:pt>
                <c:pt idx="1176">
                  <c:v>6.1908869999999991</c:v>
                </c:pt>
                <c:pt idx="1177">
                  <c:v>5.6036630000000009</c:v>
                </c:pt>
                <c:pt idx="1178">
                  <c:v>6.3027889999999989</c:v>
                </c:pt>
                <c:pt idx="1179">
                  <c:v>6.0631739999999992</c:v>
                </c:pt>
                <c:pt idx="1180">
                  <c:v>5.9290029999999998</c:v>
                </c:pt>
                <c:pt idx="1181">
                  <c:v>6.5082269999999998</c:v>
                </c:pt>
                <c:pt idx="1182">
                  <c:v>6.1253699999999993</c:v>
                </c:pt>
                <c:pt idx="1183">
                  <c:v>6.6743369999999995</c:v>
                </c:pt>
                <c:pt idx="1184">
                  <c:v>5.6830230000000004</c:v>
                </c:pt>
                <c:pt idx="1185">
                  <c:v>6.6882580000000003</c:v>
                </c:pt>
                <c:pt idx="1186">
                  <c:v>5.9994800000000001</c:v>
                </c:pt>
                <c:pt idx="1187">
                  <c:v>6.038564</c:v>
                </c:pt>
                <c:pt idx="1188">
                  <c:v>5.547021</c:v>
                </c:pt>
                <c:pt idx="1189">
                  <c:v>6.0228009999999994</c:v>
                </c:pt>
                <c:pt idx="1190">
                  <c:v>5.8978249999999992</c:v>
                </c:pt>
                <c:pt idx="1191">
                  <c:v>6.5602080000000003</c:v>
                </c:pt>
                <c:pt idx="1192">
                  <c:v>7.4697889999999996</c:v>
                </c:pt>
                <c:pt idx="1193">
                  <c:v>5.7867959999999998</c:v>
                </c:pt>
                <c:pt idx="1194">
                  <c:v>5.4768450000000009</c:v>
                </c:pt>
                <c:pt idx="1195">
                  <c:v>6.641532999999999</c:v>
                </c:pt>
                <c:pt idx="1196">
                  <c:v>6.375311</c:v>
                </c:pt>
                <c:pt idx="1197">
                  <c:v>5.372026</c:v>
                </c:pt>
                <c:pt idx="1198">
                  <c:v>5.9784040000000003</c:v>
                </c:pt>
                <c:pt idx="1199">
                  <c:v>6.2345480000000002</c:v>
                </c:pt>
                <c:pt idx="1200">
                  <c:v>5.7689939999999993</c:v>
                </c:pt>
                <c:pt idx="1201">
                  <c:v>6.3712400000000011</c:v>
                </c:pt>
                <c:pt idx="1202">
                  <c:v>5.3981819999999994</c:v>
                </c:pt>
                <c:pt idx="1203">
                  <c:v>5.7637</c:v>
                </c:pt>
                <c:pt idx="1204">
                  <c:v>5.9864069999999998</c:v>
                </c:pt>
                <c:pt idx="1205">
                  <c:v>6.2792030000000008</c:v>
                </c:pt>
                <c:pt idx="1206">
                  <c:v>5.6694559999999994</c:v>
                </c:pt>
                <c:pt idx="1207">
                  <c:v>5.9366170000000009</c:v>
                </c:pt>
                <c:pt idx="1208">
                  <c:v>7.5078539999999991</c:v>
                </c:pt>
                <c:pt idx="1209">
                  <c:v>6.867642</c:v>
                </c:pt>
                <c:pt idx="1210">
                  <c:v>6.1088480000000001</c:v>
                </c:pt>
                <c:pt idx="1211">
                  <c:v>5.6704159999999995</c:v>
                </c:pt>
                <c:pt idx="1212">
                  <c:v>5.7783379999999998</c:v>
                </c:pt>
                <c:pt idx="1213">
                  <c:v>6.554371999999999</c:v>
                </c:pt>
                <c:pt idx="1214">
                  <c:v>6.3459159999999981</c:v>
                </c:pt>
                <c:pt idx="1215">
                  <c:v>5.8503930000000004</c:v>
                </c:pt>
                <c:pt idx="1216">
                  <c:v>5.9142580000000002</c:v>
                </c:pt>
                <c:pt idx="1217">
                  <c:v>6.0274199999999993</c:v>
                </c:pt>
                <c:pt idx="1218">
                  <c:v>5.2070869999999987</c:v>
                </c:pt>
                <c:pt idx="1219">
                  <c:v>5.1912700000000003</c:v>
                </c:pt>
                <c:pt idx="1220">
                  <c:v>5.5941059999999991</c:v>
                </c:pt>
                <c:pt idx="1221">
                  <c:v>5.6758259999999989</c:v>
                </c:pt>
                <c:pt idx="1222">
                  <c:v>6.3798830000000004</c:v>
                </c:pt>
                <c:pt idx="1223">
                  <c:v>5.880857999999999</c:v>
                </c:pt>
                <c:pt idx="1224">
                  <c:v>6.5686090000000004</c:v>
                </c:pt>
                <c:pt idx="1225">
                  <c:v>6.2561099999999996</c:v>
                </c:pt>
                <c:pt idx="1226">
                  <c:v>6.2165720000000002</c:v>
                </c:pt>
                <c:pt idx="1227">
                  <c:v>6.150879999999999</c:v>
                </c:pt>
                <c:pt idx="1228">
                  <c:v>5.811375</c:v>
                </c:pt>
                <c:pt idx="1229">
                  <c:v>6.1450739999999993</c:v>
                </c:pt>
                <c:pt idx="1230">
                  <c:v>6.2315769999999997</c:v>
                </c:pt>
                <c:pt idx="1231">
                  <c:v>5.9828380000000001</c:v>
                </c:pt>
                <c:pt idx="1232">
                  <c:v>5.4723700000000006</c:v>
                </c:pt>
                <c:pt idx="1233">
                  <c:v>5.1247149999999984</c:v>
                </c:pt>
                <c:pt idx="1234">
                  <c:v>5.9248409999999989</c:v>
                </c:pt>
                <c:pt idx="1235">
                  <c:v>6.5293700000000001</c:v>
                </c:pt>
                <c:pt idx="1236">
                  <c:v>5.0851069999999989</c:v>
                </c:pt>
                <c:pt idx="1237">
                  <c:v>5.424366</c:v>
                </c:pt>
                <c:pt idx="1238">
                  <c:v>6.3133590000000002</c:v>
                </c:pt>
                <c:pt idx="1239">
                  <c:v>5.712167</c:v>
                </c:pt>
                <c:pt idx="1240">
                  <c:v>6.6953959999999988</c:v>
                </c:pt>
                <c:pt idx="1241">
                  <c:v>5.0162240000000002</c:v>
                </c:pt>
                <c:pt idx="1242">
                  <c:v>5.959251000000001</c:v>
                </c:pt>
                <c:pt idx="1243">
                  <c:v>6.0583159999999987</c:v>
                </c:pt>
                <c:pt idx="1244">
                  <c:v>5.190429</c:v>
                </c:pt>
                <c:pt idx="1245">
                  <c:v>5.7803839999999997</c:v>
                </c:pt>
                <c:pt idx="1246">
                  <c:v>4.9661960000000001</c:v>
                </c:pt>
                <c:pt idx="1247">
                  <c:v>6.5423839999999993</c:v>
                </c:pt>
                <c:pt idx="1248">
                  <c:v>5.7068649999999996</c:v>
                </c:pt>
                <c:pt idx="1249">
                  <c:v>5.7476479999999999</c:v>
                </c:pt>
                <c:pt idx="1250">
                  <c:v>6.066927999999999</c:v>
                </c:pt>
                <c:pt idx="1251">
                  <c:v>5.0455930000000002</c:v>
                </c:pt>
                <c:pt idx="1252">
                  <c:v>5.6488069999999988</c:v>
                </c:pt>
                <c:pt idx="1253">
                  <c:v>6.3051369999999993</c:v>
                </c:pt>
                <c:pt idx="1254">
                  <c:v>6.167268</c:v>
                </c:pt>
                <c:pt idx="1255">
                  <c:v>6.6658169999999979</c:v>
                </c:pt>
                <c:pt idx="1256">
                  <c:v>7.189012</c:v>
                </c:pt>
                <c:pt idx="1257">
                  <c:v>5.5446479999999996</c:v>
                </c:pt>
                <c:pt idx="1258">
                  <c:v>6.7886550000000003</c:v>
                </c:pt>
                <c:pt idx="1259">
                  <c:v>6.79183</c:v>
                </c:pt>
                <c:pt idx="1260">
                  <c:v>6.9106969999999999</c:v>
                </c:pt>
                <c:pt idx="1261">
                  <c:v>5.970765000000001</c:v>
                </c:pt>
                <c:pt idx="1262">
                  <c:v>5.7008910000000004</c:v>
                </c:pt>
                <c:pt idx="1263">
                  <c:v>5.8213679999999997</c:v>
                </c:pt>
                <c:pt idx="1264">
                  <c:v>6.2064370000000002</c:v>
                </c:pt>
                <c:pt idx="1265">
                  <c:v>6.095712999999999</c:v>
                </c:pt>
                <c:pt idx="1266">
                  <c:v>5.8756310000000003</c:v>
                </c:pt>
                <c:pt idx="1267">
                  <c:v>6.0071779999999988</c:v>
                </c:pt>
                <c:pt idx="1268">
                  <c:v>5.1268549999999982</c:v>
                </c:pt>
                <c:pt idx="1269">
                  <c:v>6.192653</c:v>
                </c:pt>
                <c:pt idx="1270">
                  <c:v>7.2513829999999997</c:v>
                </c:pt>
                <c:pt idx="1271">
                  <c:v>6.9078400000000002</c:v>
                </c:pt>
                <c:pt idx="1272">
                  <c:v>5.824812999999998</c:v>
                </c:pt>
                <c:pt idx="1273">
                  <c:v>5.9290079999999996</c:v>
                </c:pt>
                <c:pt idx="1274">
                  <c:v>6.4616430000000005</c:v>
                </c:pt>
                <c:pt idx="1275">
                  <c:v>7.5010810000000001</c:v>
                </c:pt>
                <c:pt idx="1276">
                  <c:v>5.0277399999999988</c:v>
                </c:pt>
                <c:pt idx="1277">
                  <c:v>5.5508119999999987</c:v>
                </c:pt>
                <c:pt idx="1278">
                  <c:v>6.1521019999999993</c:v>
                </c:pt>
                <c:pt idx="1279">
                  <c:v>5.5033500000000002</c:v>
                </c:pt>
                <c:pt idx="1280">
                  <c:v>5.394042999999999</c:v>
                </c:pt>
                <c:pt idx="1281">
                  <c:v>6.3348930000000001</c:v>
                </c:pt>
                <c:pt idx="1282">
                  <c:v>5.1884209999999991</c:v>
                </c:pt>
                <c:pt idx="1283">
                  <c:v>5.5232270000000003</c:v>
                </c:pt>
                <c:pt idx="1284">
                  <c:v>4.7339580000000003</c:v>
                </c:pt>
                <c:pt idx="1285">
                  <c:v>5.5596620000000012</c:v>
                </c:pt>
                <c:pt idx="1286">
                  <c:v>5.436287000000001</c:v>
                </c:pt>
                <c:pt idx="1287">
                  <c:v>6.0079939999999992</c:v>
                </c:pt>
                <c:pt idx="1288">
                  <c:v>5.5440709999999989</c:v>
                </c:pt>
                <c:pt idx="1289">
                  <c:v>5.3202680000000004</c:v>
                </c:pt>
                <c:pt idx="1290">
                  <c:v>5.078793000000001</c:v>
                </c:pt>
                <c:pt idx="1291">
                  <c:v>6.1853610000000003</c:v>
                </c:pt>
                <c:pt idx="1292">
                  <c:v>6.01546</c:v>
                </c:pt>
                <c:pt idx="1293">
                  <c:v>5.8863079999999997</c:v>
                </c:pt>
                <c:pt idx="1294">
                  <c:v>6.0453599999999996</c:v>
                </c:pt>
                <c:pt idx="1295">
                  <c:v>6.6150369999999992</c:v>
                </c:pt>
                <c:pt idx="1296">
                  <c:v>4.932917999999999</c:v>
                </c:pt>
                <c:pt idx="1297">
                  <c:v>5.9721430000000009</c:v>
                </c:pt>
                <c:pt idx="1298">
                  <c:v>6.0769929999999999</c:v>
                </c:pt>
                <c:pt idx="1299">
                  <c:v>6.4536620000000005</c:v>
                </c:pt>
                <c:pt idx="1300">
                  <c:v>6.5929669999999989</c:v>
                </c:pt>
                <c:pt idx="1301">
                  <c:v>5.3307149999999988</c:v>
                </c:pt>
                <c:pt idx="1302">
                  <c:v>6.3776619999999999</c:v>
                </c:pt>
                <c:pt idx="1303">
                  <c:v>5.9778859999999989</c:v>
                </c:pt>
                <c:pt idx="1304">
                  <c:v>5.9296220000000011</c:v>
                </c:pt>
                <c:pt idx="1305">
                  <c:v>6.5205799999999989</c:v>
                </c:pt>
                <c:pt idx="1306">
                  <c:v>6.174682999999999</c:v>
                </c:pt>
                <c:pt idx="1307">
                  <c:v>7.0556330000000003</c:v>
                </c:pt>
                <c:pt idx="1308">
                  <c:v>6.1519719999999989</c:v>
                </c:pt>
                <c:pt idx="1309">
                  <c:v>6.4585650000000001</c:v>
                </c:pt>
                <c:pt idx="1310">
                  <c:v>5.0435839999999992</c:v>
                </c:pt>
                <c:pt idx="1311">
                  <c:v>6.2362940000000009</c:v>
                </c:pt>
                <c:pt idx="1312">
                  <c:v>7.4839609999999999</c:v>
                </c:pt>
                <c:pt idx="1313">
                  <c:v>6.443391000000001</c:v>
                </c:pt>
                <c:pt idx="1314">
                  <c:v>6.6724680000000003</c:v>
                </c:pt>
                <c:pt idx="1315">
                  <c:v>6.5715779999999997</c:v>
                </c:pt>
                <c:pt idx="1316">
                  <c:v>7.1223369999999981</c:v>
                </c:pt>
                <c:pt idx="1317">
                  <c:v>7.0299309999999995</c:v>
                </c:pt>
                <c:pt idx="1318">
                  <c:v>6.3058630000000004</c:v>
                </c:pt>
                <c:pt idx="1319">
                  <c:v>6.1230589999999987</c:v>
                </c:pt>
                <c:pt idx="1320">
                  <c:v>4.9403249999999996</c:v>
                </c:pt>
                <c:pt idx="1321">
                  <c:v>5.9912150000000004</c:v>
                </c:pt>
                <c:pt idx="1322">
                  <c:v>5.6227679999999989</c:v>
                </c:pt>
                <c:pt idx="1323">
                  <c:v>6.6946099999999991</c:v>
                </c:pt>
                <c:pt idx="1324">
                  <c:v>4.8485129999999987</c:v>
                </c:pt>
                <c:pt idx="1325">
                  <c:v>6.052611999999999</c:v>
                </c:pt>
                <c:pt idx="1326">
                  <c:v>5.8703279999999998</c:v>
                </c:pt>
                <c:pt idx="1327">
                  <c:v>6.5687829999999989</c:v>
                </c:pt>
                <c:pt idx="1328">
                  <c:v>6.5264720000000001</c:v>
                </c:pt>
                <c:pt idx="1329">
                  <c:v>5.2057880000000001</c:v>
                </c:pt>
                <c:pt idx="1330">
                  <c:v>5.5652330000000001</c:v>
                </c:pt>
                <c:pt idx="1331">
                  <c:v>5.6056900000000001</c:v>
                </c:pt>
                <c:pt idx="1332">
                  <c:v>6.013433</c:v>
                </c:pt>
                <c:pt idx="1333">
                  <c:v>5.2970620000000004</c:v>
                </c:pt>
                <c:pt idx="1334">
                  <c:v>5.3727970000000003</c:v>
                </c:pt>
                <c:pt idx="1335">
                  <c:v>5.0633539999999995</c:v>
                </c:pt>
                <c:pt idx="1336">
                  <c:v>6.044446999999999</c:v>
                </c:pt>
                <c:pt idx="1337">
                  <c:v>5.525218999999999</c:v>
                </c:pt>
                <c:pt idx="1338">
                  <c:v>6.553933999999999</c:v>
                </c:pt>
                <c:pt idx="1339">
                  <c:v>7.101864</c:v>
                </c:pt>
                <c:pt idx="1340">
                  <c:v>5.781327000000001</c:v>
                </c:pt>
                <c:pt idx="1341">
                  <c:v>6.5691290000000002</c:v>
                </c:pt>
                <c:pt idx="1342">
                  <c:v>6.8674769999999992</c:v>
                </c:pt>
                <c:pt idx="1343">
                  <c:v>6.8343119999999988</c:v>
                </c:pt>
                <c:pt idx="1344">
                  <c:v>5.992998</c:v>
                </c:pt>
                <c:pt idx="1345">
                  <c:v>5.753292000000001</c:v>
                </c:pt>
                <c:pt idx="1346">
                  <c:v>5.2856319999999997</c:v>
                </c:pt>
                <c:pt idx="1347">
                  <c:v>7.1321119999999993</c:v>
                </c:pt>
                <c:pt idx="1348">
                  <c:v>6.1591690000000003</c:v>
                </c:pt>
                <c:pt idx="1349">
                  <c:v>6.2478619999999996</c:v>
                </c:pt>
                <c:pt idx="1350">
                  <c:v>5.6107049999999994</c:v>
                </c:pt>
                <c:pt idx="1351">
                  <c:v>6.3369439999999999</c:v>
                </c:pt>
                <c:pt idx="1352">
                  <c:v>6.5202450000000001</c:v>
                </c:pt>
                <c:pt idx="1353">
                  <c:v>6.5568739999999996</c:v>
                </c:pt>
                <c:pt idx="1354">
                  <c:v>6.7762980000000006</c:v>
                </c:pt>
                <c:pt idx="1355">
                  <c:v>6.5192009999999998</c:v>
                </c:pt>
                <c:pt idx="1356">
                  <c:v>6.369775999999999</c:v>
                </c:pt>
                <c:pt idx="1357">
                  <c:v>7.3126539999999993</c:v>
                </c:pt>
                <c:pt idx="1358">
                  <c:v>6.7923859999999987</c:v>
                </c:pt>
                <c:pt idx="1359">
                  <c:v>5.403722000000001</c:v>
                </c:pt>
                <c:pt idx="1360">
                  <c:v>6.5582969999999996</c:v>
                </c:pt>
                <c:pt idx="1361">
                  <c:v>7.479712000000001</c:v>
                </c:pt>
                <c:pt idx="1362">
                  <c:v>6.5879259999999995</c:v>
                </c:pt>
                <c:pt idx="1363">
                  <c:v>6.2842849999999988</c:v>
                </c:pt>
                <c:pt idx="1364">
                  <c:v>6.068903999999999</c:v>
                </c:pt>
                <c:pt idx="1365">
                  <c:v>6.0486139999999997</c:v>
                </c:pt>
                <c:pt idx="1366">
                  <c:v>5.9960430000000011</c:v>
                </c:pt>
                <c:pt idx="1367">
                  <c:v>5.736409000000001</c:v>
                </c:pt>
                <c:pt idx="1368">
                  <c:v>6.4311030000000011</c:v>
                </c:pt>
                <c:pt idx="1369">
                  <c:v>6.0844299999999993</c:v>
                </c:pt>
                <c:pt idx="1370">
                  <c:v>5.9519539999999997</c:v>
                </c:pt>
                <c:pt idx="1371">
                  <c:v>5.3918549999999987</c:v>
                </c:pt>
                <c:pt idx="1372">
                  <c:v>5.645969</c:v>
                </c:pt>
                <c:pt idx="1373">
                  <c:v>5.3336940000000004</c:v>
                </c:pt>
                <c:pt idx="1374">
                  <c:v>4.77881</c:v>
                </c:pt>
                <c:pt idx="1375">
                  <c:v>6.3506030000000004</c:v>
                </c:pt>
                <c:pt idx="1376">
                  <c:v>6.4150400000000003</c:v>
                </c:pt>
                <c:pt idx="1377">
                  <c:v>8.2567060000000012</c:v>
                </c:pt>
                <c:pt idx="1378">
                  <c:v>6.9435039999999999</c:v>
                </c:pt>
                <c:pt idx="1379">
                  <c:v>7.111718999999999</c:v>
                </c:pt>
                <c:pt idx="1380">
                  <c:v>6.0294999999999996</c:v>
                </c:pt>
                <c:pt idx="1381">
                  <c:v>6.22424</c:v>
                </c:pt>
                <c:pt idx="1382">
                  <c:v>6.2150949999999989</c:v>
                </c:pt>
                <c:pt idx="1383">
                  <c:v>6.651859</c:v>
                </c:pt>
                <c:pt idx="1384">
                  <c:v>5.5976309999999989</c:v>
                </c:pt>
                <c:pt idx="1385">
                  <c:v>6.6616010000000001</c:v>
                </c:pt>
                <c:pt idx="1386">
                  <c:v>6.0474420000000002</c:v>
                </c:pt>
                <c:pt idx="1387">
                  <c:v>5.5927949999999989</c:v>
                </c:pt>
                <c:pt idx="1388">
                  <c:v>6.1891420000000004</c:v>
                </c:pt>
                <c:pt idx="1389">
                  <c:v>7.0998250000000001</c:v>
                </c:pt>
                <c:pt idx="1390">
                  <c:v>6.4008599999999998</c:v>
                </c:pt>
                <c:pt idx="1391">
                  <c:v>5.6677059999999981</c:v>
                </c:pt>
                <c:pt idx="1392">
                  <c:v>6.2521359999999992</c:v>
                </c:pt>
                <c:pt idx="1393">
                  <c:v>5.537204</c:v>
                </c:pt>
                <c:pt idx="1394">
                  <c:v>5.0605289999999989</c:v>
                </c:pt>
                <c:pt idx="1395">
                  <c:v>5.4024210000000004</c:v>
                </c:pt>
                <c:pt idx="1396">
                  <c:v>7.5604309999999995</c:v>
                </c:pt>
                <c:pt idx="1397">
                  <c:v>4.7636419999999999</c:v>
                </c:pt>
                <c:pt idx="1398">
                  <c:v>5.2822170000000002</c:v>
                </c:pt>
                <c:pt idx="1399">
                  <c:v>6.2612300000000003</c:v>
                </c:pt>
                <c:pt idx="1400">
                  <c:v>5.8501819999999993</c:v>
                </c:pt>
                <c:pt idx="1401">
                  <c:v>5.3679129999999979</c:v>
                </c:pt>
                <c:pt idx="1402">
                  <c:v>6.4174420000000003</c:v>
                </c:pt>
                <c:pt idx="1403">
                  <c:v>6.2413949999999998</c:v>
                </c:pt>
                <c:pt idx="1404">
                  <c:v>6.5547430000000002</c:v>
                </c:pt>
                <c:pt idx="1405">
                  <c:v>7.3155039999999989</c:v>
                </c:pt>
                <c:pt idx="1406">
                  <c:v>7.1584189999999994</c:v>
                </c:pt>
                <c:pt idx="1407">
                  <c:v>6.726024999999999</c:v>
                </c:pt>
                <c:pt idx="1408">
                  <c:v>5.8518460000000001</c:v>
                </c:pt>
                <c:pt idx="1409">
                  <c:v>7.0735950000000001</c:v>
                </c:pt>
                <c:pt idx="1410">
                  <c:v>6.6978399999999993</c:v>
                </c:pt>
                <c:pt idx="1411">
                  <c:v>5.860849</c:v>
                </c:pt>
                <c:pt idx="1412">
                  <c:v>5.4509460000000001</c:v>
                </c:pt>
                <c:pt idx="1413">
                  <c:v>6.5583640000000001</c:v>
                </c:pt>
                <c:pt idx="1414">
                  <c:v>6.0554430000000004</c:v>
                </c:pt>
                <c:pt idx="1415">
                  <c:v>5.9775139999999993</c:v>
                </c:pt>
                <c:pt idx="1416">
                  <c:v>5.1702500000000002</c:v>
                </c:pt>
                <c:pt idx="1417">
                  <c:v>5.1038629999999996</c:v>
                </c:pt>
                <c:pt idx="1418">
                  <c:v>5.4102969999999999</c:v>
                </c:pt>
                <c:pt idx="1419">
                  <c:v>6.3110139999999992</c:v>
                </c:pt>
                <c:pt idx="1420">
                  <c:v>5.7434339999999997</c:v>
                </c:pt>
                <c:pt idx="1421">
                  <c:v>6.073404</c:v>
                </c:pt>
                <c:pt idx="1422">
                  <c:v>5.3672359999999992</c:v>
                </c:pt>
                <c:pt idx="1423">
                  <c:v>5.234864</c:v>
                </c:pt>
                <c:pt idx="1424">
                  <c:v>5.513287</c:v>
                </c:pt>
                <c:pt idx="1425">
                  <c:v>5.873660000000001</c:v>
                </c:pt>
                <c:pt idx="1426">
                  <c:v>6.3585839999999987</c:v>
                </c:pt>
                <c:pt idx="1427">
                  <c:v>5.6673859999999978</c:v>
                </c:pt>
                <c:pt idx="1428">
                  <c:v>5.1876670000000003</c:v>
                </c:pt>
                <c:pt idx="1429">
                  <c:v>5.1782050000000002</c:v>
                </c:pt>
                <c:pt idx="1430">
                  <c:v>5.8086139999999995</c:v>
                </c:pt>
                <c:pt idx="1431">
                  <c:v>6.3747299999999996</c:v>
                </c:pt>
                <c:pt idx="1432">
                  <c:v>6.1449699999999989</c:v>
                </c:pt>
                <c:pt idx="1433">
                  <c:v>6.0449329999999994</c:v>
                </c:pt>
                <c:pt idx="1434">
                  <c:v>6.1264899999999995</c:v>
                </c:pt>
                <c:pt idx="1435">
                  <c:v>5.7808950000000001</c:v>
                </c:pt>
                <c:pt idx="1436">
                  <c:v>6.2030909999999997</c:v>
                </c:pt>
                <c:pt idx="1437">
                  <c:v>5.656514999999998</c:v>
                </c:pt>
                <c:pt idx="1438">
                  <c:v>5.513113999999999</c:v>
                </c:pt>
                <c:pt idx="1439">
                  <c:v>6.1578039999999987</c:v>
                </c:pt>
                <c:pt idx="1440">
                  <c:v>5.2964200000000003</c:v>
                </c:pt>
                <c:pt idx="1441">
                  <c:v>6.4111929999999999</c:v>
                </c:pt>
                <c:pt idx="1442">
                  <c:v>5.455832</c:v>
                </c:pt>
                <c:pt idx="1443">
                  <c:v>5.9409349999999987</c:v>
                </c:pt>
                <c:pt idx="1444">
                  <c:v>5.824768999999999</c:v>
                </c:pt>
                <c:pt idx="1445">
                  <c:v>5.3860200000000003</c:v>
                </c:pt>
                <c:pt idx="1446">
                  <c:v>6.1491939999999996</c:v>
                </c:pt>
                <c:pt idx="1447">
                  <c:v>6.1639329999999992</c:v>
                </c:pt>
                <c:pt idx="1448">
                  <c:v>6.0148179999999991</c:v>
                </c:pt>
                <c:pt idx="1449">
                  <c:v>5.9151439999999997</c:v>
                </c:pt>
                <c:pt idx="1450">
                  <c:v>5.835456999999999</c:v>
                </c:pt>
                <c:pt idx="1451">
                  <c:v>6.8298730000000001</c:v>
                </c:pt>
                <c:pt idx="1452">
                  <c:v>5.9248249999999993</c:v>
                </c:pt>
                <c:pt idx="1453">
                  <c:v>6.8195990000000002</c:v>
                </c:pt>
                <c:pt idx="1454">
                  <c:v>6.0944149999999979</c:v>
                </c:pt>
                <c:pt idx="1455">
                  <c:v>6.627952999999998</c:v>
                </c:pt>
                <c:pt idx="1456">
                  <c:v>5.7946549999999988</c:v>
                </c:pt>
                <c:pt idx="1457">
                  <c:v>5.911601000000001</c:v>
                </c:pt>
                <c:pt idx="1458">
                  <c:v>5.4818780000000009</c:v>
                </c:pt>
                <c:pt idx="1459">
                  <c:v>3.0997170000000001</c:v>
                </c:pt>
                <c:pt idx="1460">
                  <c:v>5.8351179999999987</c:v>
                </c:pt>
                <c:pt idx="1461">
                  <c:v>5.6144829999999981</c:v>
                </c:pt>
                <c:pt idx="1462">
                  <c:v>4.9245099999999988</c:v>
                </c:pt>
                <c:pt idx="1463">
                  <c:v>5.1566770000000002</c:v>
                </c:pt>
                <c:pt idx="1464">
                  <c:v>5.0621909999999994</c:v>
                </c:pt>
                <c:pt idx="1465">
                  <c:v>4.761334999999999</c:v>
                </c:pt>
                <c:pt idx="1466">
                  <c:v>5.2819330000000004</c:v>
                </c:pt>
                <c:pt idx="1467">
                  <c:v>5.5375629999999996</c:v>
                </c:pt>
                <c:pt idx="1468">
                  <c:v>5.621033999999999</c:v>
                </c:pt>
                <c:pt idx="1469">
                  <c:v>6.018997999999999</c:v>
                </c:pt>
                <c:pt idx="1470">
                  <c:v>5.4367910000000013</c:v>
                </c:pt>
                <c:pt idx="1471">
                  <c:v>5.3315289999999997</c:v>
                </c:pt>
                <c:pt idx="1472">
                  <c:v>5.649030999999999</c:v>
                </c:pt>
                <c:pt idx="1473">
                  <c:v>5.827214999999998</c:v>
                </c:pt>
                <c:pt idx="1474">
                  <c:v>6.5506779999999996</c:v>
                </c:pt>
                <c:pt idx="1475">
                  <c:v>5.5001680000000004</c:v>
                </c:pt>
                <c:pt idx="1476">
                  <c:v>6.1009919999999989</c:v>
                </c:pt>
                <c:pt idx="1477">
                  <c:v>5.1308819999999988</c:v>
                </c:pt>
                <c:pt idx="1478">
                  <c:v>4.9468889999999996</c:v>
                </c:pt>
                <c:pt idx="1479">
                  <c:v>4.9613280000000008</c:v>
                </c:pt>
                <c:pt idx="1480">
                  <c:v>5.8845099999999988</c:v>
                </c:pt>
                <c:pt idx="1481">
                  <c:v>5.7930890000000002</c:v>
                </c:pt>
                <c:pt idx="1482">
                  <c:v>5.6267809999999994</c:v>
                </c:pt>
                <c:pt idx="1483">
                  <c:v>4.4970499999999998</c:v>
                </c:pt>
                <c:pt idx="1484">
                  <c:v>6.1636849999999992</c:v>
                </c:pt>
                <c:pt idx="1485">
                  <c:v>6.7436090000000011</c:v>
                </c:pt>
                <c:pt idx="1486">
                  <c:v>7.1925089999999994</c:v>
                </c:pt>
                <c:pt idx="1487">
                  <c:v>6.5031369999999988</c:v>
                </c:pt>
                <c:pt idx="1488">
                  <c:v>5.6623389999999993</c:v>
                </c:pt>
                <c:pt idx="1489">
                  <c:v>6.1767000000000003</c:v>
                </c:pt>
                <c:pt idx="1490">
                  <c:v>6.139918999999999</c:v>
                </c:pt>
                <c:pt idx="1491">
                  <c:v>5.5245219999999993</c:v>
                </c:pt>
                <c:pt idx="1492">
                  <c:v>5.9948410000000001</c:v>
                </c:pt>
                <c:pt idx="1493">
                  <c:v>6.682307999999999</c:v>
                </c:pt>
                <c:pt idx="1494">
                  <c:v>6.3404489999999996</c:v>
                </c:pt>
                <c:pt idx="1495">
                  <c:v>4.8813940000000002</c:v>
                </c:pt>
                <c:pt idx="1496">
                  <c:v>5.652416999999998</c:v>
                </c:pt>
                <c:pt idx="1497">
                  <c:v>5.6222089999999989</c:v>
                </c:pt>
                <c:pt idx="1498">
                  <c:v>4.9175519999999988</c:v>
                </c:pt>
                <c:pt idx="1499">
                  <c:v>5.1668589999999988</c:v>
                </c:pt>
                <c:pt idx="1500">
                  <c:v>5.2878379999999989</c:v>
                </c:pt>
                <c:pt idx="1501">
                  <c:v>5.3283990000000001</c:v>
                </c:pt>
                <c:pt idx="1502">
                  <c:v>6.5892990000000005</c:v>
                </c:pt>
                <c:pt idx="1503">
                  <c:v>5.375564999999999</c:v>
                </c:pt>
                <c:pt idx="1504">
                  <c:v>6.1645359999999982</c:v>
                </c:pt>
                <c:pt idx="1505">
                  <c:v>5.2202620000000008</c:v>
                </c:pt>
                <c:pt idx="1506">
                  <c:v>5.0279809999999978</c:v>
                </c:pt>
                <c:pt idx="1507">
                  <c:v>5.293334999999999</c:v>
                </c:pt>
                <c:pt idx="1508">
                  <c:v>5.1714270000000004</c:v>
                </c:pt>
                <c:pt idx="1509">
                  <c:v>5.182879999999999</c:v>
                </c:pt>
                <c:pt idx="1510">
                  <c:v>4.6444369999999982</c:v>
                </c:pt>
                <c:pt idx="1511">
                  <c:v>6.0101899999999988</c:v>
                </c:pt>
                <c:pt idx="1512">
                  <c:v>5.0256749999999988</c:v>
                </c:pt>
                <c:pt idx="1513">
                  <c:v>5.5465939999999998</c:v>
                </c:pt>
                <c:pt idx="1514">
                  <c:v>5.241185999999999</c:v>
                </c:pt>
                <c:pt idx="1515">
                  <c:v>5.9769329999999998</c:v>
                </c:pt>
                <c:pt idx="1516">
                  <c:v>6.004338999999999</c:v>
                </c:pt>
                <c:pt idx="1517">
                  <c:v>5.3707919999999998</c:v>
                </c:pt>
                <c:pt idx="1518">
                  <c:v>6.6537620000000004</c:v>
                </c:pt>
                <c:pt idx="1519">
                  <c:v>5.6512799999999999</c:v>
                </c:pt>
                <c:pt idx="1520">
                  <c:v>5.764689999999999</c:v>
                </c:pt>
                <c:pt idx="1521">
                  <c:v>5.3757729999999997</c:v>
                </c:pt>
                <c:pt idx="1522">
                  <c:v>5.9315259999999999</c:v>
                </c:pt>
                <c:pt idx="1523">
                  <c:v>5.0776060000000003</c:v>
                </c:pt>
                <c:pt idx="1524">
                  <c:v>4.2903859999999989</c:v>
                </c:pt>
                <c:pt idx="1525">
                  <c:v>5.4168700000000003</c:v>
                </c:pt>
                <c:pt idx="1526">
                  <c:v>5.2755280000000004</c:v>
                </c:pt>
                <c:pt idx="1527">
                  <c:v>6.0956539999999997</c:v>
                </c:pt>
                <c:pt idx="1528">
                  <c:v>5.2746029999999999</c:v>
                </c:pt>
                <c:pt idx="1529">
                  <c:v>5.8136339999999995</c:v>
                </c:pt>
                <c:pt idx="1530">
                  <c:v>5.6793800000000001</c:v>
                </c:pt>
                <c:pt idx="1531">
                  <c:v>5.05823</c:v>
                </c:pt>
                <c:pt idx="1532">
                  <c:v>5.1876610000000003</c:v>
                </c:pt>
                <c:pt idx="1533">
                  <c:v>5.404617</c:v>
                </c:pt>
                <c:pt idx="1534">
                  <c:v>5.1549219999999991</c:v>
                </c:pt>
                <c:pt idx="1535">
                  <c:v>5.346158</c:v>
                </c:pt>
                <c:pt idx="1536">
                  <c:v>5.677219</c:v>
                </c:pt>
                <c:pt idx="1537">
                  <c:v>5.5797790000000012</c:v>
                </c:pt>
                <c:pt idx="1538">
                  <c:v>5.3959159999999979</c:v>
                </c:pt>
                <c:pt idx="1539">
                  <c:v>6.132903999999999</c:v>
                </c:pt>
                <c:pt idx="1540">
                  <c:v>5.2618530000000003</c:v>
                </c:pt>
                <c:pt idx="1541">
                  <c:v>6.8998159999999995</c:v>
                </c:pt>
                <c:pt idx="1542">
                  <c:v>6.1257409999999988</c:v>
                </c:pt>
                <c:pt idx="1543">
                  <c:v>5.4677549999999995</c:v>
                </c:pt>
                <c:pt idx="1544">
                  <c:v>5.8236290000000004</c:v>
                </c:pt>
                <c:pt idx="1545">
                  <c:v>5.1492950000000004</c:v>
                </c:pt>
                <c:pt idx="1546">
                  <c:v>6.2132410000000009</c:v>
                </c:pt>
                <c:pt idx="1547">
                  <c:v>5.4669080000000001</c:v>
                </c:pt>
                <c:pt idx="1548">
                  <c:v>5.1961529999999989</c:v>
                </c:pt>
                <c:pt idx="1549">
                  <c:v>5.8380679999999998</c:v>
                </c:pt>
                <c:pt idx="1550">
                  <c:v>5.2636469999999997</c:v>
                </c:pt>
                <c:pt idx="1551">
                  <c:v>5.4466540000000006</c:v>
                </c:pt>
                <c:pt idx="1552">
                  <c:v>6.156612</c:v>
                </c:pt>
                <c:pt idx="1553">
                  <c:v>6.0043379999999988</c:v>
                </c:pt>
                <c:pt idx="1554">
                  <c:v>5.673964999999999</c:v>
                </c:pt>
                <c:pt idx="1555">
                  <c:v>5.2660980000000004</c:v>
                </c:pt>
                <c:pt idx="1556">
                  <c:v>5.3348230000000001</c:v>
                </c:pt>
                <c:pt idx="1557">
                  <c:v>6.193471999999999</c:v>
                </c:pt>
                <c:pt idx="1558">
                  <c:v>5.4656779999999996</c:v>
                </c:pt>
                <c:pt idx="1559">
                  <c:v>5.9998379999999996</c:v>
                </c:pt>
                <c:pt idx="1560">
                  <c:v>6.2781650000000004</c:v>
                </c:pt>
                <c:pt idx="1561">
                  <c:v>5.9011790000000008</c:v>
                </c:pt>
                <c:pt idx="1562">
                  <c:v>5.506831</c:v>
                </c:pt>
                <c:pt idx="1563">
                  <c:v>5.2670469999999989</c:v>
                </c:pt>
                <c:pt idx="1564">
                  <c:v>6.829038999999999</c:v>
                </c:pt>
                <c:pt idx="1565">
                  <c:v>5.4950450000000002</c:v>
                </c:pt>
                <c:pt idx="1566">
                  <c:v>5.8527539999999991</c:v>
                </c:pt>
                <c:pt idx="1567">
                  <c:v>5.6662280000000003</c:v>
                </c:pt>
                <c:pt idx="1568">
                  <c:v>6.0866620000000005</c:v>
                </c:pt>
                <c:pt idx="1569">
                  <c:v>5.5693349999999988</c:v>
                </c:pt>
                <c:pt idx="1570">
                  <c:v>6.648358</c:v>
                </c:pt>
                <c:pt idx="1571">
                  <c:v>5.5062049999999996</c:v>
                </c:pt>
                <c:pt idx="1572">
                  <c:v>5.6379599999999988</c:v>
                </c:pt>
                <c:pt idx="1573">
                  <c:v>6.3556099999999995</c:v>
                </c:pt>
                <c:pt idx="1574">
                  <c:v>6.6932159999999987</c:v>
                </c:pt>
                <c:pt idx="1575">
                  <c:v>5.9615830000000001</c:v>
                </c:pt>
                <c:pt idx="1576">
                  <c:v>5.2961080000000003</c:v>
                </c:pt>
                <c:pt idx="1577">
                  <c:v>4.971477000000001</c:v>
                </c:pt>
                <c:pt idx="1578">
                  <c:v>5.7611210000000002</c:v>
                </c:pt>
                <c:pt idx="1579">
                  <c:v>6.518548</c:v>
                </c:pt>
                <c:pt idx="1580">
                  <c:v>6.0707240000000002</c:v>
                </c:pt>
                <c:pt idx="1581">
                  <c:v>5.5914510000000002</c:v>
                </c:pt>
                <c:pt idx="1582">
                  <c:v>5.600371</c:v>
                </c:pt>
                <c:pt idx="1583">
                  <c:v>5.3050149999999991</c:v>
                </c:pt>
                <c:pt idx="1584">
                  <c:v>5.2011190000000003</c:v>
                </c:pt>
                <c:pt idx="1585">
                  <c:v>6.2981930000000004</c:v>
                </c:pt>
                <c:pt idx="1586">
                  <c:v>5.6499539999999993</c:v>
                </c:pt>
                <c:pt idx="1587">
                  <c:v>6.1469620000000003</c:v>
                </c:pt>
                <c:pt idx="1588">
                  <c:v>5.8958490000000001</c:v>
                </c:pt>
                <c:pt idx="1589">
                  <c:v>5.0344039999999994</c:v>
                </c:pt>
                <c:pt idx="1590">
                  <c:v>5.814760999999999</c:v>
                </c:pt>
                <c:pt idx="1591">
                  <c:v>5.3200959999999995</c:v>
                </c:pt>
                <c:pt idx="1592">
                  <c:v>6.2135899999999991</c:v>
                </c:pt>
                <c:pt idx="1593">
                  <c:v>5.8458999999999994</c:v>
                </c:pt>
                <c:pt idx="1594">
                  <c:v>5.514917999999998</c:v>
                </c:pt>
                <c:pt idx="1595">
                  <c:v>6.120603</c:v>
                </c:pt>
                <c:pt idx="1596">
                  <c:v>5.6126620000000003</c:v>
                </c:pt>
                <c:pt idx="1597">
                  <c:v>6.4918000000000005</c:v>
                </c:pt>
                <c:pt idx="1598">
                  <c:v>5.7523669999999996</c:v>
                </c:pt>
                <c:pt idx="1599">
                  <c:v>6.0169889999999988</c:v>
                </c:pt>
                <c:pt idx="1600">
                  <c:v>5.6057949999999988</c:v>
                </c:pt>
                <c:pt idx="1601">
                  <c:v>5.975232000000001</c:v>
                </c:pt>
                <c:pt idx="1602">
                  <c:v>6.3478519999999987</c:v>
                </c:pt>
                <c:pt idx="1603">
                  <c:v>6.2164440000000001</c:v>
                </c:pt>
                <c:pt idx="1604">
                  <c:v>5.5029329999999987</c:v>
                </c:pt>
                <c:pt idx="1605">
                  <c:v>6.316355999999999</c:v>
                </c:pt>
                <c:pt idx="1606">
                  <c:v>5.6086989999999997</c:v>
                </c:pt>
                <c:pt idx="1607">
                  <c:v>5.7797000000000009</c:v>
                </c:pt>
                <c:pt idx="1608">
                  <c:v>6.2452509999999997</c:v>
                </c:pt>
                <c:pt idx="1609">
                  <c:v>5.984172</c:v>
                </c:pt>
                <c:pt idx="1610">
                  <c:v>6.304797999999999</c:v>
                </c:pt>
                <c:pt idx="1611">
                  <c:v>6.244527999999999</c:v>
                </c:pt>
                <c:pt idx="1612">
                  <c:v>6.2293770000000004</c:v>
                </c:pt>
                <c:pt idx="1613">
                  <c:v>6.103898</c:v>
                </c:pt>
                <c:pt idx="1614">
                  <c:v>5.3407580000000001</c:v>
                </c:pt>
                <c:pt idx="1615">
                  <c:v>5.6379399999999995</c:v>
                </c:pt>
                <c:pt idx="1616">
                  <c:v>6.8120849999999979</c:v>
                </c:pt>
                <c:pt idx="1617">
                  <c:v>5.7028439999999998</c:v>
                </c:pt>
                <c:pt idx="1618">
                  <c:v>5.9093080000000011</c:v>
                </c:pt>
                <c:pt idx="1619">
                  <c:v>6.3039899999999989</c:v>
                </c:pt>
                <c:pt idx="1620">
                  <c:v>5.6411539999999993</c:v>
                </c:pt>
                <c:pt idx="1621">
                  <c:v>5.4461729999999999</c:v>
                </c:pt>
                <c:pt idx="1622">
                  <c:v>5.611413999999999</c:v>
                </c:pt>
                <c:pt idx="1623">
                  <c:v>6.2787249999999997</c:v>
                </c:pt>
                <c:pt idx="1624">
                  <c:v>6.4253859999999987</c:v>
                </c:pt>
                <c:pt idx="1625">
                  <c:v>6.1815020000000001</c:v>
                </c:pt>
                <c:pt idx="1626">
                  <c:v>6.3735989999999996</c:v>
                </c:pt>
                <c:pt idx="1627">
                  <c:v>5.507695</c:v>
                </c:pt>
                <c:pt idx="1628">
                  <c:v>5.9549439999999993</c:v>
                </c:pt>
                <c:pt idx="1629">
                  <c:v>6.7137739999999999</c:v>
                </c:pt>
                <c:pt idx="1630">
                  <c:v>6.931572000000001</c:v>
                </c:pt>
                <c:pt idx="1631">
                  <c:v>6.3218920000000001</c:v>
                </c:pt>
                <c:pt idx="1632">
                  <c:v>6.1199630000000003</c:v>
                </c:pt>
                <c:pt idx="1633">
                  <c:v>5.9211530000000003</c:v>
                </c:pt>
                <c:pt idx="1634">
                  <c:v>6.3089199999999988</c:v>
                </c:pt>
                <c:pt idx="1635">
                  <c:v>5.910629000000001</c:v>
                </c:pt>
                <c:pt idx="1636">
                  <c:v>6.2147699999999997</c:v>
                </c:pt>
                <c:pt idx="1637">
                  <c:v>6.5108790000000001</c:v>
                </c:pt>
                <c:pt idx="1638">
                  <c:v>6.0209309999999991</c:v>
                </c:pt>
                <c:pt idx="1639">
                  <c:v>6.0756899999999998</c:v>
                </c:pt>
                <c:pt idx="1640">
                  <c:v>5.5974899999999987</c:v>
                </c:pt>
                <c:pt idx="1641">
                  <c:v>5.9360119999999998</c:v>
                </c:pt>
                <c:pt idx="1642">
                  <c:v>6.2617760000000002</c:v>
                </c:pt>
                <c:pt idx="1643">
                  <c:v>6.261774</c:v>
                </c:pt>
                <c:pt idx="1644">
                  <c:v>6.051588999999999</c:v>
                </c:pt>
                <c:pt idx="1645">
                  <c:v>5.7995669999999997</c:v>
                </c:pt>
                <c:pt idx="1646">
                  <c:v>5.4531799999999997</c:v>
                </c:pt>
                <c:pt idx="1647">
                  <c:v>6.2863990000000012</c:v>
                </c:pt>
                <c:pt idx="1648">
                  <c:v>6.8683579999999989</c:v>
                </c:pt>
                <c:pt idx="1649">
                  <c:v>6.3965539999999992</c:v>
                </c:pt>
                <c:pt idx="1650">
                  <c:v>6.4076089999999999</c:v>
                </c:pt>
                <c:pt idx="1651">
                  <c:v>6.4424400000000004</c:v>
                </c:pt>
                <c:pt idx="1652">
                  <c:v>6.2752090000000011</c:v>
                </c:pt>
                <c:pt idx="1653">
                  <c:v>6.5742469999999997</c:v>
                </c:pt>
                <c:pt idx="1654">
                  <c:v>5.4095310000000003</c:v>
                </c:pt>
                <c:pt idx="1655">
                  <c:v>6.108903999999999</c:v>
                </c:pt>
                <c:pt idx="1656">
                  <c:v>6.1265229999999988</c:v>
                </c:pt>
                <c:pt idx="1657">
                  <c:v>5.4364189999999999</c:v>
                </c:pt>
                <c:pt idx="1658">
                  <c:v>5.9830379999999996</c:v>
                </c:pt>
                <c:pt idx="1659">
                  <c:v>6.3583619999999996</c:v>
                </c:pt>
                <c:pt idx="1660">
                  <c:v>6.6950389999999995</c:v>
                </c:pt>
                <c:pt idx="1661">
                  <c:v>5.9035880000000001</c:v>
                </c:pt>
                <c:pt idx="1662">
                  <c:v>5.8339359999999987</c:v>
                </c:pt>
                <c:pt idx="1663">
                  <c:v>5.1519499999999994</c:v>
                </c:pt>
                <c:pt idx="1664">
                  <c:v>5.4164919999999999</c:v>
                </c:pt>
                <c:pt idx="1665">
                  <c:v>5.3652680000000004</c:v>
                </c:pt>
                <c:pt idx="1666">
                  <c:v>5.8532780000000004</c:v>
                </c:pt>
                <c:pt idx="1667">
                  <c:v>5.6334790000000003</c:v>
                </c:pt>
                <c:pt idx="1668">
                  <c:v>6.176736</c:v>
                </c:pt>
                <c:pt idx="1669">
                  <c:v>5.8534949999999988</c:v>
                </c:pt>
                <c:pt idx="1670">
                  <c:v>6.5236640000000001</c:v>
                </c:pt>
                <c:pt idx="1671">
                  <c:v>6.1114069999999989</c:v>
                </c:pt>
                <c:pt idx="1672">
                  <c:v>6.0205149999999978</c:v>
                </c:pt>
                <c:pt idx="1673">
                  <c:v>5.9652950000000002</c:v>
                </c:pt>
                <c:pt idx="1674">
                  <c:v>6.685427999999999</c:v>
                </c:pt>
                <c:pt idx="1675">
                  <c:v>5.7655109999999992</c:v>
                </c:pt>
                <c:pt idx="1676">
                  <c:v>5.9374570000000002</c:v>
                </c:pt>
                <c:pt idx="1677">
                  <c:v>6.3649539999999982</c:v>
                </c:pt>
                <c:pt idx="1678">
                  <c:v>6.4889029999999996</c:v>
                </c:pt>
                <c:pt idx="1679">
                  <c:v>6.263655</c:v>
                </c:pt>
                <c:pt idx="1680">
                  <c:v>6.5140959999999994</c:v>
                </c:pt>
                <c:pt idx="1681">
                  <c:v>5.5874379999999988</c:v>
                </c:pt>
                <c:pt idx="1682">
                  <c:v>5.9896590000000005</c:v>
                </c:pt>
                <c:pt idx="1683">
                  <c:v>6.066082999999999</c:v>
                </c:pt>
                <c:pt idx="1684">
                  <c:v>6.4664679999999999</c:v>
                </c:pt>
                <c:pt idx="1685">
                  <c:v>6.2477479999999996</c:v>
                </c:pt>
                <c:pt idx="1686">
                  <c:v>5.767226</c:v>
                </c:pt>
                <c:pt idx="1687">
                  <c:v>6.2715300000000003</c:v>
                </c:pt>
                <c:pt idx="1688">
                  <c:v>6.3429779999999987</c:v>
                </c:pt>
                <c:pt idx="1689">
                  <c:v>6.0741420000000002</c:v>
                </c:pt>
                <c:pt idx="1690">
                  <c:v>6.1879639999999991</c:v>
                </c:pt>
                <c:pt idx="1691">
                  <c:v>7.1528529999999995</c:v>
                </c:pt>
                <c:pt idx="1692">
                  <c:v>6.5187400000000002</c:v>
                </c:pt>
                <c:pt idx="1693">
                  <c:v>6.899057</c:v>
                </c:pt>
                <c:pt idx="1694">
                  <c:v>6.5846999999999998</c:v>
                </c:pt>
                <c:pt idx="1695">
                  <c:v>5.8133290000000004</c:v>
                </c:pt>
                <c:pt idx="1696">
                  <c:v>5.3613200000000001</c:v>
                </c:pt>
                <c:pt idx="1697">
                  <c:v>6.0436709999999998</c:v>
                </c:pt>
                <c:pt idx="1698">
                  <c:v>6.148898</c:v>
                </c:pt>
                <c:pt idx="1699">
                  <c:v>6.1378699999999995</c:v>
                </c:pt>
                <c:pt idx="1700">
                  <c:v>6.363624999999999</c:v>
                </c:pt>
                <c:pt idx="1701">
                  <c:v>5.2988970000000002</c:v>
                </c:pt>
                <c:pt idx="1702">
                  <c:v>6.178706</c:v>
                </c:pt>
                <c:pt idx="1703">
                  <c:v>6.4587909999999997</c:v>
                </c:pt>
                <c:pt idx="1704">
                  <c:v>5.2225129999999993</c:v>
                </c:pt>
                <c:pt idx="1705">
                  <c:v>5.998511999999999</c:v>
                </c:pt>
                <c:pt idx="1706">
                  <c:v>7.2270019999999988</c:v>
                </c:pt>
                <c:pt idx="1707">
                  <c:v>6.126568999999999</c:v>
                </c:pt>
                <c:pt idx="1708">
                  <c:v>5.7944559999999994</c:v>
                </c:pt>
                <c:pt idx="1709">
                  <c:v>5.6346869999999987</c:v>
                </c:pt>
                <c:pt idx="1710">
                  <c:v>6.1591309999999995</c:v>
                </c:pt>
                <c:pt idx="1711">
                  <c:v>5.9717490000000018</c:v>
                </c:pt>
                <c:pt idx="1712">
                  <c:v>6.1328769999999988</c:v>
                </c:pt>
                <c:pt idx="1713">
                  <c:v>5.208086999999999</c:v>
                </c:pt>
                <c:pt idx="1714">
                  <c:v>6.6952480000000003</c:v>
                </c:pt>
                <c:pt idx="1715">
                  <c:v>5.4355019999999996</c:v>
                </c:pt>
                <c:pt idx="1716">
                  <c:v>5.9804120000000003</c:v>
                </c:pt>
                <c:pt idx="1717">
                  <c:v>6.2040869999999995</c:v>
                </c:pt>
                <c:pt idx="1718">
                  <c:v>6.0217710000000002</c:v>
                </c:pt>
                <c:pt idx="1719">
                  <c:v>6.5153720000000002</c:v>
                </c:pt>
                <c:pt idx="1720">
                  <c:v>6.5448829999999987</c:v>
                </c:pt>
                <c:pt idx="1721">
                  <c:v>5.9577660000000003</c:v>
                </c:pt>
                <c:pt idx="1722">
                  <c:v>5.3338530000000004</c:v>
                </c:pt>
                <c:pt idx="1723">
                  <c:v>5.9476620000000011</c:v>
                </c:pt>
                <c:pt idx="1724">
                  <c:v>6.0787589999999998</c:v>
                </c:pt>
                <c:pt idx="1725">
                  <c:v>6.1305839999999989</c:v>
                </c:pt>
                <c:pt idx="1726">
                  <c:v>6.290057</c:v>
                </c:pt>
                <c:pt idx="1727">
                  <c:v>6.4852300000000005</c:v>
                </c:pt>
                <c:pt idx="1728">
                  <c:v>5.954771</c:v>
                </c:pt>
                <c:pt idx="1729">
                  <c:v>6.5924749999999994</c:v>
                </c:pt>
                <c:pt idx="1730">
                  <c:v>6.4564579999999996</c:v>
                </c:pt>
                <c:pt idx="1731">
                  <c:v>6.2383680000000012</c:v>
                </c:pt>
                <c:pt idx="1732">
                  <c:v>5.8829329999999995</c:v>
                </c:pt>
                <c:pt idx="1733">
                  <c:v>6.4266470000000009</c:v>
                </c:pt>
                <c:pt idx="1734">
                  <c:v>5.7584429999999998</c:v>
                </c:pt>
                <c:pt idx="1735">
                  <c:v>6.4745010000000001</c:v>
                </c:pt>
                <c:pt idx="1736">
                  <c:v>6.1028630000000001</c:v>
                </c:pt>
                <c:pt idx="1737">
                  <c:v>6.836581999999999</c:v>
                </c:pt>
                <c:pt idx="1738">
                  <c:v>6.2382080000000011</c:v>
                </c:pt>
                <c:pt idx="1739">
                  <c:v>6.8016740000000002</c:v>
                </c:pt>
                <c:pt idx="1740">
                  <c:v>5.877718999999999</c:v>
                </c:pt>
                <c:pt idx="1741">
                  <c:v>5.8628529999999994</c:v>
                </c:pt>
                <c:pt idx="1742">
                  <c:v>6.4047980000000004</c:v>
                </c:pt>
                <c:pt idx="1743">
                  <c:v>5.6126159999999992</c:v>
                </c:pt>
                <c:pt idx="1744">
                  <c:v>5.8653499999999994</c:v>
                </c:pt>
                <c:pt idx="1745">
                  <c:v>6.4828099999999997</c:v>
                </c:pt>
                <c:pt idx="1746">
                  <c:v>6.2268470000000002</c:v>
                </c:pt>
                <c:pt idx="1747">
                  <c:v>7.6116849999999987</c:v>
                </c:pt>
                <c:pt idx="1748">
                  <c:v>5.4104619999999999</c:v>
                </c:pt>
                <c:pt idx="1749">
                  <c:v>6.5389410000000003</c:v>
                </c:pt>
                <c:pt idx="1750">
                  <c:v>6.6087739999999995</c:v>
                </c:pt>
                <c:pt idx="1751">
                  <c:v>6.809629000000001</c:v>
                </c:pt>
                <c:pt idx="1752">
                  <c:v>5.4017510000000009</c:v>
                </c:pt>
                <c:pt idx="1753">
                  <c:v>5.9260960000000003</c:v>
                </c:pt>
                <c:pt idx="1754">
                  <c:v>5.8927630000000004</c:v>
                </c:pt>
                <c:pt idx="1755">
                  <c:v>7.2015060000000002</c:v>
                </c:pt>
                <c:pt idx="1756">
                  <c:v>6.0773919999999997</c:v>
                </c:pt>
                <c:pt idx="1757">
                  <c:v>5.9443400000000004</c:v>
                </c:pt>
                <c:pt idx="1758">
                  <c:v>5.9178220000000001</c:v>
                </c:pt>
                <c:pt idx="1759">
                  <c:v>6.3896430000000013</c:v>
                </c:pt>
                <c:pt idx="1760">
                  <c:v>5.6675889999999987</c:v>
                </c:pt>
                <c:pt idx="1761">
                  <c:v>6.1188959999999994</c:v>
                </c:pt>
                <c:pt idx="1762">
                  <c:v>5.957940999999999</c:v>
                </c:pt>
                <c:pt idx="1763">
                  <c:v>6.5591989999999996</c:v>
                </c:pt>
                <c:pt idx="1764">
                  <c:v>6.389996</c:v>
                </c:pt>
                <c:pt idx="1765">
                  <c:v>6.4295489999999997</c:v>
                </c:pt>
                <c:pt idx="1766">
                  <c:v>6.3612489999999999</c:v>
                </c:pt>
                <c:pt idx="1767">
                  <c:v>6.6270849999999983</c:v>
                </c:pt>
                <c:pt idx="1768">
                  <c:v>6.7626090000000003</c:v>
                </c:pt>
                <c:pt idx="1769">
                  <c:v>6.1220629999999989</c:v>
                </c:pt>
                <c:pt idx="1770">
                  <c:v>6.3923629999999996</c:v>
                </c:pt>
                <c:pt idx="1771">
                  <c:v>6.61904</c:v>
                </c:pt>
                <c:pt idx="1772">
                  <c:v>7.03484</c:v>
                </c:pt>
                <c:pt idx="1773">
                  <c:v>6.8223179999999992</c:v>
                </c:pt>
                <c:pt idx="1774">
                  <c:v>6.4203609999999998</c:v>
                </c:pt>
                <c:pt idx="1775">
                  <c:v>6.3634249999999994</c:v>
                </c:pt>
                <c:pt idx="1776">
                  <c:v>6.5564049999999989</c:v>
                </c:pt>
                <c:pt idx="1777">
                  <c:v>6.1926549999999994</c:v>
                </c:pt>
                <c:pt idx="1778">
                  <c:v>6.8055379999999994</c:v>
                </c:pt>
                <c:pt idx="1779">
                  <c:v>6.0931739999999994</c:v>
                </c:pt>
                <c:pt idx="1780">
                  <c:v>6.423951999999999</c:v>
                </c:pt>
                <c:pt idx="1781">
                  <c:v>6.7238109999999995</c:v>
                </c:pt>
                <c:pt idx="1782">
                  <c:v>7.015765</c:v>
                </c:pt>
                <c:pt idx="1783">
                  <c:v>6.3893519999999997</c:v>
                </c:pt>
                <c:pt idx="1784">
                  <c:v>6.3602230000000004</c:v>
                </c:pt>
                <c:pt idx="1785">
                  <c:v>7.3305099999999994</c:v>
                </c:pt>
                <c:pt idx="1786">
                  <c:v>6.9081710000000003</c:v>
                </c:pt>
                <c:pt idx="1787">
                  <c:v>5.6472839999999991</c:v>
                </c:pt>
                <c:pt idx="1788">
                  <c:v>6.9715300000000004</c:v>
                </c:pt>
                <c:pt idx="1789">
                  <c:v>7.0187290000000004</c:v>
                </c:pt>
                <c:pt idx="1790">
                  <c:v>6.3179349999999985</c:v>
                </c:pt>
                <c:pt idx="1791">
                  <c:v>6.9167199999999998</c:v>
                </c:pt>
                <c:pt idx="1792">
                  <c:v>6.0875879999999993</c:v>
                </c:pt>
                <c:pt idx="1793">
                  <c:v>6.1415149999999992</c:v>
                </c:pt>
                <c:pt idx="1794">
                  <c:v>6.2710860000000004</c:v>
                </c:pt>
                <c:pt idx="1795">
                  <c:v>5.9455689999999999</c:v>
                </c:pt>
                <c:pt idx="1796">
                  <c:v>6.9926550000000001</c:v>
                </c:pt>
                <c:pt idx="1797">
                  <c:v>6.6973079999999987</c:v>
                </c:pt>
                <c:pt idx="1798">
                  <c:v>6.215751</c:v>
                </c:pt>
                <c:pt idx="1799">
                  <c:v>6.5022789999999997</c:v>
                </c:pt>
                <c:pt idx="1800">
                  <c:v>7.0417240000000003</c:v>
                </c:pt>
                <c:pt idx="1801">
                  <c:v>5.8928459999999987</c:v>
                </c:pt>
                <c:pt idx="1802">
                  <c:v>5.7335479999999999</c:v>
                </c:pt>
                <c:pt idx="1803">
                  <c:v>7.0860149999999988</c:v>
                </c:pt>
                <c:pt idx="1804">
                  <c:v>6.2785500000000001</c:v>
                </c:pt>
                <c:pt idx="1805">
                  <c:v>6.8162479999999999</c:v>
                </c:pt>
                <c:pt idx="1806">
                  <c:v>6.4138380000000002</c:v>
                </c:pt>
                <c:pt idx="1807">
                  <c:v>6.3737240000000002</c:v>
                </c:pt>
                <c:pt idx="1808">
                  <c:v>6.2261280000000001</c:v>
                </c:pt>
                <c:pt idx="1809">
                  <c:v>6.2457200000000004</c:v>
                </c:pt>
                <c:pt idx="1810">
                  <c:v>5.814862999999999</c:v>
                </c:pt>
                <c:pt idx="1811">
                  <c:v>6.570481</c:v>
                </c:pt>
                <c:pt idx="1812">
                  <c:v>6.4302990000000007</c:v>
                </c:pt>
                <c:pt idx="1813">
                  <c:v>6.8903639999999999</c:v>
                </c:pt>
                <c:pt idx="1814">
                  <c:v>5.7499770000000003</c:v>
                </c:pt>
                <c:pt idx="1815">
                  <c:v>6.7246739999999994</c:v>
                </c:pt>
                <c:pt idx="1816">
                  <c:v>7.0829869999999993</c:v>
                </c:pt>
                <c:pt idx="1817">
                  <c:v>6.7904530000000003</c:v>
                </c:pt>
                <c:pt idx="1818">
                  <c:v>6.8944799999999988</c:v>
                </c:pt>
                <c:pt idx="1819">
                  <c:v>7.3717649999999999</c:v>
                </c:pt>
                <c:pt idx="1820">
                  <c:v>5.9256089999999997</c:v>
                </c:pt>
                <c:pt idx="1821">
                  <c:v>7.2769190000000004</c:v>
                </c:pt>
                <c:pt idx="1822">
                  <c:v>6.8237109999999994</c:v>
                </c:pt>
                <c:pt idx="1823">
                  <c:v>6.865200999999999</c:v>
                </c:pt>
                <c:pt idx="1824">
                  <c:v>6.1218309999999994</c:v>
                </c:pt>
                <c:pt idx="1825">
                  <c:v>7.0108309999999987</c:v>
                </c:pt>
                <c:pt idx="1826">
                  <c:v>6.8096589999999999</c:v>
                </c:pt>
                <c:pt idx="1827">
                  <c:v>6.223738</c:v>
                </c:pt>
                <c:pt idx="1828">
                  <c:v>6.8750790000000004</c:v>
                </c:pt>
                <c:pt idx="1829">
                  <c:v>5.5509019999999989</c:v>
                </c:pt>
                <c:pt idx="1830">
                  <c:v>7.020772</c:v>
                </c:pt>
                <c:pt idx="1831">
                  <c:v>6.5958909999999991</c:v>
                </c:pt>
                <c:pt idx="1832">
                  <c:v>6.6036440000000001</c:v>
                </c:pt>
                <c:pt idx="1833">
                  <c:v>7.24702</c:v>
                </c:pt>
                <c:pt idx="1834">
                  <c:v>7.5052329999999996</c:v>
                </c:pt>
                <c:pt idx="1835">
                  <c:v>6.9510550000000002</c:v>
                </c:pt>
                <c:pt idx="1836">
                  <c:v>6.9520049999999989</c:v>
                </c:pt>
                <c:pt idx="1837">
                  <c:v>6.7121959999999987</c:v>
                </c:pt>
                <c:pt idx="1838">
                  <c:v>6.586555999999999</c:v>
                </c:pt>
                <c:pt idx="1839">
                  <c:v>6.360722</c:v>
                </c:pt>
                <c:pt idx="1840">
                  <c:v>7.0535129999999988</c:v>
                </c:pt>
                <c:pt idx="1841">
                  <c:v>6.0086089999999999</c:v>
                </c:pt>
                <c:pt idx="1842">
                  <c:v>6.4075109999999995</c:v>
                </c:pt>
                <c:pt idx="1843">
                  <c:v>7.0844829999999988</c:v>
                </c:pt>
                <c:pt idx="1844">
                  <c:v>7.2057770000000003</c:v>
                </c:pt>
                <c:pt idx="1845">
                  <c:v>6.7407959999999996</c:v>
                </c:pt>
                <c:pt idx="1846">
                  <c:v>7.0626309999999988</c:v>
                </c:pt>
                <c:pt idx="1847">
                  <c:v>6.7620569999999995</c:v>
                </c:pt>
                <c:pt idx="1848">
                  <c:v>6.8635139999999986</c:v>
                </c:pt>
                <c:pt idx="1849">
                  <c:v>6.1791359999999989</c:v>
                </c:pt>
                <c:pt idx="1850">
                  <c:v>6.5407320000000002</c:v>
                </c:pt>
                <c:pt idx="1851">
                  <c:v>6.888304999999999</c:v>
                </c:pt>
                <c:pt idx="1852">
                  <c:v>6.9365980000000009</c:v>
                </c:pt>
                <c:pt idx="1853">
                  <c:v>6.5514770000000002</c:v>
                </c:pt>
                <c:pt idx="1854">
                  <c:v>6.2010569999999996</c:v>
                </c:pt>
                <c:pt idx="1855">
                  <c:v>6.3814950000000001</c:v>
                </c:pt>
                <c:pt idx="1856">
                  <c:v>7.0675259999999991</c:v>
                </c:pt>
                <c:pt idx="1857">
                  <c:v>7.4031789999999997</c:v>
                </c:pt>
                <c:pt idx="1858">
                  <c:v>5.8491809999999989</c:v>
                </c:pt>
                <c:pt idx="1859">
                  <c:v>6.6590149999999992</c:v>
                </c:pt>
                <c:pt idx="1860">
                  <c:v>5.8805420000000002</c:v>
                </c:pt>
                <c:pt idx="1861">
                  <c:v>6.3593330000000003</c:v>
                </c:pt>
                <c:pt idx="1862">
                  <c:v>6.408974999999999</c:v>
                </c:pt>
                <c:pt idx="1863">
                  <c:v>5.5364440000000004</c:v>
                </c:pt>
                <c:pt idx="1864">
                  <c:v>6.5283600000000002</c:v>
                </c:pt>
                <c:pt idx="1865">
                  <c:v>6.125267</c:v>
                </c:pt>
                <c:pt idx="1866">
                  <c:v>6.5643119999999993</c:v>
                </c:pt>
                <c:pt idx="1867">
                  <c:v>6.7873380000000001</c:v>
                </c:pt>
                <c:pt idx="1868">
                  <c:v>6.4413240000000007</c:v>
                </c:pt>
                <c:pt idx="1869">
                  <c:v>6.5072960000000002</c:v>
                </c:pt>
                <c:pt idx="1870">
                  <c:v>5.959015</c:v>
                </c:pt>
                <c:pt idx="1871">
                  <c:v>6.4007839999999998</c:v>
                </c:pt>
                <c:pt idx="1872">
                  <c:v>6.6036539999999997</c:v>
                </c:pt>
                <c:pt idx="1873">
                  <c:v>6.0455329999999989</c:v>
                </c:pt>
                <c:pt idx="1874">
                  <c:v>6.4076919999999999</c:v>
                </c:pt>
                <c:pt idx="1875">
                  <c:v>6.6987410000000001</c:v>
                </c:pt>
                <c:pt idx="1876">
                  <c:v>6.1059989999999988</c:v>
                </c:pt>
                <c:pt idx="1877">
                  <c:v>6.3015790000000003</c:v>
                </c:pt>
                <c:pt idx="1878">
                  <c:v>6.6069420000000001</c:v>
                </c:pt>
                <c:pt idx="1879">
                  <c:v>6.5904369999999988</c:v>
                </c:pt>
                <c:pt idx="1880">
                  <c:v>6.2924020000000001</c:v>
                </c:pt>
                <c:pt idx="1881">
                  <c:v>6.645515999999998</c:v>
                </c:pt>
                <c:pt idx="1882">
                  <c:v>6.7360290000000012</c:v>
                </c:pt>
                <c:pt idx="1883">
                  <c:v>5.985957</c:v>
                </c:pt>
                <c:pt idx="1884">
                  <c:v>5.647987999999998</c:v>
                </c:pt>
                <c:pt idx="1885">
                  <c:v>6.3923949999999987</c:v>
                </c:pt>
                <c:pt idx="1886">
                  <c:v>6.3134349999999992</c:v>
                </c:pt>
                <c:pt idx="1887">
                  <c:v>6.7173670000000003</c:v>
                </c:pt>
                <c:pt idx="1888">
                  <c:v>6.5336490000000005</c:v>
                </c:pt>
                <c:pt idx="1889">
                  <c:v>6.4572560000000001</c:v>
                </c:pt>
                <c:pt idx="1890">
                  <c:v>6.4589629999999998</c:v>
                </c:pt>
                <c:pt idx="1891">
                  <c:v>6.535482</c:v>
                </c:pt>
                <c:pt idx="1892">
                  <c:v>6.4518269999999998</c:v>
                </c:pt>
                <c:pt idx="1893">
                  <c:v>6.6180569999999994</c:v>
                </c:pt>
                <c:pt idx="1894">
                  <c:v>7.456815999999999</c:v>
                </c:pt>
                <c:pt idx="1895">
                  <c:v>6.4168969999999996</c:v>
                </c:pt>
                <c:pt idx="1896">
                  <c:v>6.6141739999999984</c:v>
                </c:pt>
                <c:pt idx="1897">
                  <c:v>6.207571999999999</c:v>
                </c:pt>
                <c:pt idx="1898">
                  <c:v>6.3422400000000003</c:v>
                </c:pt>
                <c:pt idx="1899">
                  <c:v>5.7927859999999995</c:v>
                </c:pt>
                <c:pt idx="1900">
                  <c:v>6.4892710000000005</c:v>
                </c:pt>
                <c:pt idx="1901">
                  <c:v>6.8373169999999988</c:v>
                </c:pt>
                <c:pt idx="1902">
                  <c:v>6.3397290000000011</c:v>
                </c:pt>
                <c:pt idx="1903">
                  <c:v>6.2709250000000001</c:v>
                </c:pt>
                <c:pt idx="1904">
                  <c:v>6.3559719999999995</c:v>
                </c:pt>
                <c:pt idx="1905">
                  <c:v>5.4141879999999993</c:v>
                </c:pt>
                <c:pt idx="1906">
                  <c:v>6.3317009999999998</c:v>
                </c:pt>
                <c:pt idx="1907">
                  <c:v>6.956748000000001</c:v>
                </c:pt>
                <c:pt idx="1908">
                  <c:v>6.4514649999999998</c:v>
                </c:pt>
                <c:pt idx="1909">
                  <c:v>6.5424549999999995</c:v>
                </c:pt>
                <c:pt idx="1910">
                  <c:v>6.3154889999999995</c:v>
                </c:pt>
                <c:pt idx="1911">
                  <c:v>6.8749129999999994</c:v>
                </c:pt>
                <c:pt idx="1912">
                  <c:v>6.2663219999999997</c:v>
                </c:pt>
                <c:pt idx="1913">
                  <c:v>6.6382269999999997</c:v>
                </c:pt>
                <c:pt idx="1914">
                  <c:v>6.9981429999999998</c:v>
                </c:pt>
                <c:pt idx="1915">
                  <c:v>6.6289849999999984</c:v>
                </c:pt>
                <c:pt idx="1916">
                  <c:v>6.7017630000000006</c:v>
                </c:pt>
                <c:pt idx="1917">
                  <c:v>6.7567279999999998</c:v>
                </c:pt>
                <c:pt idx="1918">
                  <c:v>6.153039999999999</c:v>
                </c:pt>
                <c:pt idx="1919">
                  <c:v>6.5810329999999997</c:v>
                </c:pt>
                <c:pt idx="1920">
                  <c:v>7.3556419999999996</c:v>
                </c:pt>
                <c:pt idx="1921">
                  <c:v>7.0645399999999992</c:v>
                </c:pt>
                <c:pt idx="1922">
                  <c:v>6.4915830000000003</c:v>
                </c:pt>
                <c:pt idx="1923">
                  <c:v>5.9644129999999995</c:v>
                </c:pt>
                <c:pt idx="1924">
                  <c:v>6.514367</c:v>
                </c:pt>
                <c:pt idx="1925">
                  <c:v>7.0268239999999995</c:v>
                </c:pt>
                <c:pt idx="1926">
                  <c:v>6.3895559999999989</c:v>
                </c:pt>
                <c:pt idx="1927">
                  <c:v>6.257612</c:v>
                </c:pt>
                <c:pt idx="1928">
                  <c:v>6.2462210000000011</c:v>
                </c:pt>
                <c:pt idx="1929">
                  <c:v>5.9926230000000009</c:v>
                </c:pt>
                <c:pt idx="1930">
                  <c:v>6.7952269999999997</c:v>
                </c:pt>
                <c:pt idx="1931">
                  <c:v>5.9099069999999996</c:v>
                </c:pt>
                <c:pt idx="1932">
                  <c:v>6.2364170000000003</c:v>
                </c:pt>
                <c:pt idx="1933">
                  <c:v>5.9289439999999995</c:v>
                </c:pt>
                <c:pt idx="1934">
                  <c:v>6.0674109999999981</c:v>
                </c:pt>
                <c:pt idx="1935">
                  <c:v>6.4804729999999999</c:v>
                </c:pt>
                <c:pt idx="1936">
                  <c:v>6.4631210000000001</c:v>
                </c:pt>
                <c:pt idx="1937">
                  <c:v>6.6685139999999983</c:v>
                </c:pt>
                <c:pt idx="1938">
                  <c:v>6.2501159999999993</c:v>
                </c:pt>
                <c:pt idx="1939">
                  <c:v>6.1913640000000001</c:v>
                </c:pt>
                <c:pt idx="1940">
                  <c:v>5.231065000000001</c:v>
                </c:pt>
                <c:pt idx="1941">
                  <c:v>6.5849199999999994</c:v>
                </c:pt>
                <c:pt idx="1942">
                  <c:v>6.2348790000000003</c:v>
                </c:pt>
                <c:pt idx="1943">
                  <c:v>6.580900999999999</c:v>
                </c:pt>
                <c:pt idx="1944">
                  <c:v>6.446225000000001</c:v>
                </c:pt>
                <c:pt idx="1945">
                  <c:v>5.7264109999999988</c:v>
                </c:pt>
                <c:pt idx="1946">
                  <c:v>6.2680549999999995</c:v>
                </c:pt>
                <c:pt idx="1947">
                  <c:v>6.5870119999999988</c:v>
                </c:pt>
                <c:pt idx="1948">
                  <c:v>6.247539999999999</c:v>
                </c:pt>
                <c:pt idx="1949">
                  <c:v>5.8304710000000002</c:v>
                </c:pt>
                <c:pt idx="1950">
                  <c:v>5.8808670000000003</c:v>
                </c:pt>
                <c:pt idx="1951">
                  <c:v>6.592282</c:v>
                </c:pt>
                <c:pt idx="1952">
                  <c:v>6.4022800000000002</c:v>
                </c:pt>
                <c:pt idx="1953">
                  <c:v>6.8528939999999992</c:v>
                </c:pt>
                <c:pt idx="1954">
                  <c:v>6.1083759999999989</c:v>
                </c:pt>
                <c:pt idx="1955">
                  <c:v>6.5726430000000011</c:v>
                </c:pt>
                <c:pt idx="1956">
                  <c:v>5.9626729999999997</c:v>
                </c:pt>
                <c:pt idx="1957">
                  <c:v>6.9189339999999993</c:v>
                </c:pt>
                <c:pt idx="1958">
                  <c:v>6.3652920000000002</c:v>
                </c:pt>
                <c:pt idx="1959">
                  <c:v>6.739688000000001</c:v>
                </c:pt>
                <c:pt idx="1960">
                  <c:v>6.7802009999999999</c:v>
                </c:pt>
                <c:pt idx="1961">
                  <c:v>6.2312310000000011</c:v>
                </c:pt>
                <c:pt idx="1962">
                  <c:v>6.2348099999999995</c:v>
                </c:pt>
                <c:pt idx="1963">
                  <c:v>6.2008190000000001</c:v>
                </c:pt>
                <c:pt idx="1964">
                  <c:v>6.3555579999999994</c:v>
                </c:pt>
                <c:pt idx="1965">
                  <c:v>6.9838769999999997</c:v>
                </c:pt>
                <c:pt idx="1966">
                  <c:v>5.2824159999999987</c:v>
                </c:pt>
                <c:pt idx="1967">
                  <c:v>6.170939999999999</c:v>
                </c:pt>
                <c:pt idx="1968">
                  <c:v>6.3874079999999989</c:v>
                </c:pt>
                <c:pt idx="1969">
                  <c:v>5.6615289999999989</c:v>
                </c:pt>
                <c:pt idx="1970">
                  <c:v>5.6655219999999993</c:v>
                </c:pt>
                <c:pt idx="1971">
                  <c:v>6.4354870000000002</c:v>
                </c:pt>
                <c:pt idx="1972">
                  <c:v>5.7627499999999996</c:v>
                </c:pt>
                <c:pt idx="1973">
                  <c:v>6.0407440000000001</c:v>
                </c:pt>
                <c:pt idx="1974">
                  <c:v>6.0005680000000003</c:v>
                </c:pt>
                <c:pt idx="1975">
                  <c:v>5.4133440000000004</c:v>
                </c:pt>
                <c:pt idx="1976">
                  <c:v>6.677217999999999</c:v>
                </c:pt>
                <c:pt idx="1977">
                  <c:v>5.8452979999999997</c:v>
                </c:pt>
                <c:pt idx="1978">
                  <c:v>5.970657000000001</c:v>
                </c:pt>
                <c:pt idx="1979">
                  <c:v>6.8729349999999991</c:v>
                </c:pt>
                <c:pt idx="1980">
                  <c:v>6.3971879999999981</c:v>
                </c:pt>
                <c:pt idx="1981">
                  <c:v>6.2347599999999996</c:v>
                </c:pt>
                <c:pt idx="1982">
                  <c:v>5.9739920000000009</c:v>
                </c:pt>
                <c:pt idx="1983">
                  <c:v>6.5694210000000002</c:v>
                </c:pt>
                <c:pt idx="1984">
                  <c:v>5.6840209999999995</c:v>
                </c:pt>
                <c:pt idx="1985">
                  <c:v>6.9139049999999989</c:v>
                </c:pt>
                <c:pt idx="1986">
                  <c:v>7.0067170000000001</c:v>
                </c:pt>
                <c:pt idx="1987">
                  <c:v>6.6047639999999994</c:v>
                </c:pt>
                <c:pt idx="1988">
                  <c:v>6.9935489999999998</c:v>
                </c:pt>
                <c:pt idx="1989">
                  <c:v>6.4346550000000002</c:v>
                </c:pt>
                <c:pt idx="1990">
                  <c:v>6.984293000000001</c:v>
                </c:pt>
                <c:pt idx="1991">
                  <c:v>6.2220309999999994</c:v>
                </c:pt>
                <c:pt idx="1992">
                  <c:v>6.0887149999999988</c:v>
                </c:pt>
                <c:pt idx="1993">
                  <c:v>6.1446299999999994</c:v>
                </c:pt>
                <c:pt idx="1994">
                  <c:v>6.7132750000000003</c:v>
                </c:pt>
                <c:pt idx="1995">
                  <c:v>6.4291770000000001</c:v>
                </c:pt>
                <c:pt idx="1996">
                  <c:v>6.4280879999999989</c:v>
                </c:pt>
                <c:pt idx="1997">
                  <c:v>6.7149259999999993</c:v>
                </c:pt>
                <c:pt idx="1998">
                  <c:v>6.2021189999999988</c:v>
                </c:pt>
                <c:pt idx="1999">
                  <c:v>6.8551309999999992</c:v>
                </c:pt>
                <c:pt idx="2000">
                  <c:v>6.1399119999999989</c:v>
                </c:pt>
                <c:pt idx="2001">
                  <c:v>5.6827099999999993</c:v>
                </c:pt>
                <c:pt idx="2002">
                  <c:v>6.8577969999999988</c:v>
                </c:pt>
                <c:pt idx="2003">
                  <c:v>5.6932010000000002</c:v>
                </c:pt>
                <c:pt idx="2004">
                  <c:v>6.8819349999999995</c:v>
                </c:pt>
                <c:pt idx="2005">
                  <c:v>6.1935199999999995</c:v>
                </c:pt>
                <c:pt idx="2006">
                  <c:v>6.543175999999999</c:v>
                </c:pt>
                <c:pt idx="2007">
                  <c:v>6.825155999999998</c:v>
                </c:pt>
                <c:pt idx="2008">
                  <c:v>6.2225349999999979</c:v>
                </c:pt>
                <c:pt idx="2009">
                  <c:v>5.7986209999999998</c:v>
                </c:pt>
                <c:pt idx="2010">
                  <c:v>6.8962760000000003</c:v>
                </c:pt>
                <c:pt idx="2011">
                  <c:v>6.3929129999999992</c:v>
                </c:pt>
                <c:pt idx="2012">
                  <c:v>6.2875549999999993</c:v>
                </c:pt>
                <c:pt idx="2013">
                  <c:v>6.5367680000000012</c:v>
                </c:pt>
                <c:pt idx="2014">
                  <c:v>6.9566200000000009</c:v>
                </c:pt>
                <c:pt idx="2015">
                  <c:v>6.4051609999999997</c:v>
                </c:pt>
                <c:pt idx="2016">
                  <c:v>6.6300749999999988</c:v>
                </c:pt>
                <c:pt idx="2017">
                  <c:v>5.449491000000001</c:v>
                </c:pt>
                <c:pt idx="2018">
                  <c:v>5.9213220000000009</c:v>
                </c:pt>
                <c:pt idx="2019">
                  <c:v>5.9401679999999999</c:v>
                </c:pt>
                <c:pt idx="2020">
                  <c:v>5.8498960000000002</c:v>
                </c:pt>
                <c:pt idx="2021">
                  <c:v>6.6243669999999995</c:v>
                </c:pt>
                <c:pt idx="2022">
                  <c:v>6.5757289999999999</c:v>
                </c:pt>
                <c:pt idx="2023">
                  <c:v>6.3598590000000002</c:v>
                </c:pt>
                <c:pt idx="2024">
                  <c:v>6.8924459999999987</c:v>
                </c:pt>
                <c:pt idx="2025">
                  <c:v>6.255507999999999</c:v>
                </c:pt>
                <c:pt idx="2026">
                  <c:v>6.1304270000000001</c:v>
                </c:pt>
                <c:pt idx="2027">
                  <c:v>6.5018279999999997</c:v>
                </c:pt>
                <c:pt idx="2028">
                  <c:v>6.6231669999999987</c:v>
                </c:pt>
                <c:pt idx="2029">
                  <c:v>6.6992659999999997</c:v>
                </c:pt>
                <c:pt idx="2030">
                  <c:v>6.4341749999999989</c:v>
                </c:pt>
                <c:pt idx="2031">
                  <c:v>5.9899550000000001</c:v>
                </c:pt>
                <c:pt idx="2032">
                  <c:v>6.156091</c:v>
                </c:pt>
                <c:pt idx="2033">
                  <c:v>6.5723520000000004</c:v>
                </c:pt>
                <c:pt idx="2034">
                  <c:v>5.8517270000000003</c:v>
                </c:pt>
                <c:pt idx="2035">
                  <c:v>6.6874109999999991</c:v>
                </c:pt>
                <c:pt idx="2036">
                  <c:v>5.860186999999998</c:v>
                </c:pt>
                <c:pt idx="2037">
                  <c:v>6.1983579999999989</c:v>
                </c:pt>
                <c:pt idx="2038">
                  <c:v>6.2340450000000001</c:v>
                </c:pt>
                <c:pt idx="2039">
                  <c:v>6.1204989999999988</c:v>
                </c:pt>
                <c:pt idx="2040">
                  <c:v>6.3431420000000003</c:v>
                </c:pt>
                <c:pt idx="2041">
                  <c:v>6.4094970000000009</c:v>
                </c:pt>
                <c:pt idx="2042">
                  <c:v>6.0552669999999997</c:v>
                </c:pt>
                <c:pt idx="2043">
                  <c:v>6.6874630000000002</c:v>
                </c:pt>
                <c:pt idx="2044">
                  <c:v>6.2748849999999994</c:v>
                </c:pt>
                <c:pt idx="2045">
                  <c:v>5.9295730000000004</c:v>
                </c:pt>
                <c:pt idx="2046">
                  <c:v>6.1147879999999981</c:v>
                </c:pt>
                <c:pt idx="2047">
                  <c:v>6.1018080000000001</c:v>
                </c:pt>
                <c:pt idx="2048">
                  <c:v>6.4404589999999997</c:v>
                </c:pt>
                <c:pt idx="2049">
                  <c:v>6.7907349999999989</c:v>
                </c:pt>
                <c:pt idx="2050">
                  <c:v>6.1555479999999987</c:v>
                </c:pt>
                <c:pt idx="2051">
                  <c:v>7.0963570000000002</c:v>
                </c:pt>
                <c:pt idx="2052">
                  <c:v>5.2831029999999997</c:v>
                </c:pt>
                <c:pt idx="2053">
                  <c:v>6.9038349999999991</c:v>
                </c:pt>
                <c:pt idx="2054">
                  <c:v>7.0290349999999995</c:v>
                </c:pt>
                <c:pt idx="2055">
                  <c:v>6.6814900000000002</c:v>
                </c:pt>
                <c:pt idx="2056">
                  <c:v>6.7528610000000002</c:v>
                </c:pt>
                <c:pt idx="2057">
                  <c:v>6.8681049999999981</c:v>
                </c:pt>
                <c:pt idx="2058">
                  <c:v>6.7251899999999987</c:v>
                </c:pt>
                <c:pt idx="2059">
                  <c:v>6.4627660000000002</c:v>
                </c:pt>
                <c:pt idx="2060">
                  <c:v>6.8727139999999993</c:v>
                </c:pt>
                <c:pt idx="2061">
                  <c:v>6.3701109999999987</c:v>
                </c:pt>
                <c:pt idx="2062">
                  <c:v>6.890979999999999</c:v>
                </c:pt>
                <c:pt idx="2063">
                  <c:v>5.9997620000000005</c:v>
                </c:pt>
                <c:pt idx="2064">
                  <c:v>6.6367539999999998</c:v>
                </c:pt>
                <c:pt idx="2065">
                  <c:v>6.815232</c:v>
                </c:pt>
                <c:pt idx="2066">
                  <c:v>5.9461570000000004</c:v>
                </c:pt>
                <c:pt idx="2067">
                  <c:v>4.4913540000000003</c:v>
                </c:pt>
                <c:pt idx="2068">
                  <c:v>6.1029289999999987</c:v>
                </c:pt>
                <c:pt idx="2069">
                  <c:v>6.681527</c:v>
                </c:pt>
                <c:pt idx="2070">
                  <c:v>6.432105</c:v>
                </c:pt>
                <c:pt idx="2071">
                  <c:v>5.4838789999999999</c:v>
                </c:pt>
                <c:pt idx="2072">
                  <c:v>5.6792500000000006</c:v>
                </c:pt>
                <c:pt idx="2073">
                  <c:v>6.9768520000000009</c:v>
                </c:pt>
                <c:pt idx="2074">
                  <c:v>6.5508259999999989</c:v>
                </c:pt>
                <c:pt idx="2075">
                  <c:v>5.9544769999999989</c:v>
                </c:pt>
                <c:pt idx="2076">
                  <c:v>7.0389730000000004</c:v>
                </c:pt>
                <c:pt idx="2077">
                  <c:v>6.2765870000000001</c:v>
                </c:pt>
                <c:pt idx="2078">
                  <c:v>6.9405960000000002</c:v>
                </c:pt>
                <c:pt idx="2079">
                  <c:v>7.3009159999999991</c:v>
                </c:pt>
                <c:pt idx="2080">
                  <c:v>6.8411280000000003</c:v>
                </c:pt>
                <c:pt idx="2081">
                  <c:v>6.6240869999999985</c:v>
                </c:pt>
                <c:pt idx="2082">
                  <c:v>6.1880319999999989</c:v>
                </c:pt>
                <c:pt idx="2083">
                  <c:v>5.5882059999999996</c:v>
                </c:pt>
                <c:pt idx="2084">
                  <c:v>6.4692700000000007</c:v>
                </c:pt>
                <c:pt idx="2085">
                  <c:v>6.1634999999999991</c:v>
                </c:pt>
                <c:pt idx="2086">
                  <c:v>5.1057980000000001</c:v>
                </c:pt>
                <c:pt idx="2087">
                  <c:v>5.510616999999999</c:v>
                </c:pt>
                <c:pt idx="2088">
                  <c:v>5.0696120000000002</c:v>
                </c:pt>
                <c:pt idx="2089">
                  <c:v>6.8931119999999995</c:v>
                </c:pt>
                <c:pt idx="2090">
                  <c:v>6.309241000000001</c:v>
                </c:pt>
                <c:pt idx="2091">
                  <c:v>6.8510629999999999</c:v>
                </c:pt>
                <c:pt idx="2092">
                  <c:v>6.657582999999998</c:v>
                </c:pt>
                <c:pt idx="2093">
                  <c:v>6.1851139999999987</c:v>
                </c:pt>
                <c:pt idx="2094">
                  <c:v>6.8586600000000004</c:v>
                </c:pt>
                <c:pt idx="2095">
                  <c:v>6.8869420000000003</c:v>
                </c:pt>
                <c:pt idx="2096">
                  <c:v>7.141576999999999</c:v>
                </c:pt>
                <c:pt idx="2097">
                  <c:v>6.8473420000000003</c:v>
                </c:pt>
                <c:pt idx="2098">
                  <c:v>6.1652709999999988</c:v>
                </c:pt>
                <c:pt idx="2099">
                  <c:v>6.0735139999999994</c:v>
                </c:pt>
                <c:pt idx="2100">
                  <c:v>6.517773</c:v>
                </c:pt>
                <c:pt idx="2101">
                  <c:v>7.2466569999999999</c:v>
                </c:pt>
                <c:pt idx="2102">
                  <c:v>6.3140249999999991</c:v>
                </c:pt>
                <c:pt idx="2103">
                  <c:v>6.4726720000000011</c:v>
                </c:pt>
                <c:pt idx="2104">
                  <c:v>6.467611999999999</c:v>
                </c:pt>
                <c:pt idx="2105">
                  <c:v>6.1729859999999981</c:v>
                </c:pt>
                <c:pt idx="2106">
                  <c:v>6.824075999999998</c:v>
                </c:pt>
                <c:pt idx="2107">
                  <c:v>6.4472250000000004</c:v>
                </c:pt>
                <c:pt idx="2108">
                  <c:v>6.197035999999998</c:v>
                </c:pt>
                <c:pt idx="2109">
                  <c:v>6.6131599999999988</c:v>
                </c:pt>
                <c:pt idx="2110">
                  <c:v>6.447489</c:v>
                </c:pt>
                <c:pt idx="2111">
                  <c:v>5.8073809999999995</c:v>
                </c:pt>
                <c:pt idx="2112">
                  <c:v>6.055796</c:v>
                </c:pt>
                <c:pt idx="2113">
                  <c:v>7.029871</c:v>
                </c:pt>
                <c:pt idx="2114">
                  <c:v>6.2941889999999994</c:v>
                </c:pt>
                <c:pt idx="2115">
                  <c:v>6.3743980000000002</c:v>
                </c:pt>
                <c:pt idx="2116">
                  <c:v>6.3816550000000003</c:v>
                </c:pt>
                <c:pt idx="2117">
                  <c:v>6.4681290000000002</c:v>
                </c:pt>
                <c:pt idx="2118">
                  <c:v>6.6159069999999991</c:v>
                </c:pt>
                <c:pt idx="2119">
                  <c:v>6.7053029999999998</c:v>
                </c:pt>
                <c:pt idx="2120">
                  <c:v>6.9149079999999987</c:v>
                </c:pt>
                <c:pt idx="2121">
                  <c:v>5.7677809999999994</c:v>
                </c:pt>
                <c:pt idx="2122">
                  <c:v>6.745838</c:v>
                </c:pt>
                <c:pt idx="2123">
                  <c:v>6.9875859999999994</c:v>
                </c:pt>
                <c:pt idx="2124">
                  <c:v>6.6255519999999981</c:v>
                </c:pt>
                <c:pt idx="2125">
                  <c:v>6.2199799999999996</c:v>
                </c:pt>
                <c:pt idx="2126">
                  <c:v>6.4864620000000013</c:v>
                </c:pt>
                <c:pt idx="2127">
                  <c:v>5.2678869999999991</c:v>
                </c:pt>
                <c:pt idx="2128">
                  <c:v>6.8393530000000009</c:v>
                </c:pt>
                <c:pt idx="2129">
                  <c:v>7.0335970000000003</c:v>
                </c:pt>
                <c:pt idx="2130">
                  <c:v>6.4798760000000009</c:v>
                </c:pt>
                <c:pt idx="2131">
                  <c:v>6.390318999999999</c:v>
                </c:pt>
                <c:pt idx="2132">
                  <c:v>6.6735169999999995</c:v>
                </c:pt>
                <c:pt idx="2133">
                  <c:v>6.1060539999999994</c:v>
                </c:pt>
                <c:pt idx="2134">
                  <c:v>6.434906999999999</c:v>
                </c:pt>
                <c:pt idx="2135">
                  <c:v>5.6895159999999994</c:v>
                </c:pt>
                <c:pt idx="2136">
                  <c:v>6.2792090000000007</c:v>
                </c:pt>
                <c:pt idx="2137">
                  <c:v>6.750991</c:v>
                </c:pt>
                <c:pt idx="2138">
                  <c:v>6.1820319999999995</c:v>
                </c:pt>
                <c:pt idx="2139">
                  <c:v>6.9341730000000004</c:v>
                </c:pt>
                <c:pt idx="2140">
                  <c:v>6.020753</c:v>
                </c:pt>
                <c:pt idx="2141">
                  <c:v>7.4341309999999989</c:v>
                </c:pt>
                <c:pt idx="2142">
                  <c:v>6.8947589999999987</c:v>
                </c:pt>
                <c:pt idx="2143">
                  <c:v>6.5257670000000001</c:v>
                </c:pt>
                <c:pt idx="2144">
                  <c:v>6.3297249999999989</c:v>
                </c:pt>
                <c:pt idx="2145">
                  <c:v>6.8506099999999996</c:v>
                </c:pt>
                <c:pt idx="2146">
                  <c:v>6.273073000000001</c:v>
                </c:pt>
                <c:pt idx="2147">
                  <c:v>6.6212429999999998</c:v>
                </c:pt>
                <c:pt idx="2148">
                  <c:v>6.8075049999999981</c:v>
                </c:pt>
                <c:pt idx="2149">
                  <c:v>5.1716270000000009</c:v>
                </c:pt>
                <c:pt idx="2150">
                  <c:v>5.4601959999999989</c:v>
                </c:pt>
                <c:pt idx="2151">
                  <c:v>6.4027719999999997</c:v>
                </c:pt>
                <c:pt idx="2152">
                  <c:v>5.9504349999999988</c:v>
                </c:pt>
                <c:pt idx="2153">
                  <c:v>6.0369060000000001</c:v>
                </c:pt>
                <c:pt idx="2154">
                  <c:v>6.8756909999999998</c:v>
                </c:pt>
                <c:pt idx="2155">
                  <c:v>6.7703860000000002</c:v>
                </c:pt>
                <c:pt idx="2156">
                  <c:v>6.1077199999999987</c:v>
                </c:pt>
                <c:pt idx="2157">
                  <c:v>6.5746440000000002</c:v>
                </c:pt>
                <c:pt idx="2158">
                  <c:v>6.2863340000000001</c:v>
                </c:pt>
                <c:pt idx="2159">
                  <c:v>6.7430219999999998</c:v>
                </c:pt>
                <c:pt idx="2160">
                  <c:v>7.0813059999999997</c:v>
                </c:pt>
                <c:pt idx="2161">
                  <c:v>6.6668389999999995</c:v>
                </c:pt>
                <c:pt idx="2162">
                  <c:v>7.422606</c:v>
                </c:pt>
                <c:pt idx="2163">
                  <c:v>7.5375249999999987</c:v>
                </c:pt>
                <c:pt idx="2164">
                  <c:v>7.7657869999999996</c:v>
                </c:pt>
                <c:pt idx="2165">
                  <c:v>6.773327000000001</c:v>
                </c:pt>
                <c:pt idx="2166">
                  <c:v>6.8170369999999991</c:v>
                </c:pt>
                <c:pt idx="2167">
                  <c:v>7.5128909999999989</c:v>
                </c:pt>
                <c:pt idx="2168">
                  <c:v>7.1126559999999994</c:v>
                </c:pt>
                <c:pt idx="2169">
                  <c:v>7.3487980000000004</c:v>
                </c:pt>
                <c:pt idx="2170">
                  <c:v>7.2056779999999998</c:v>
                </c:pt>
                <c:pt idx="2171">
                  <c:v>7.4790310000000009</c:v>
                </c:pt>
                <c:pt idx="2172">
                  <c:v>8.4038960000000014</c:v>
                </c:pt>
                <c:pt idx="2173">
                  <c:v>7.2280819999999988</c:v>
                </c:pt>
                <c:pt idx="2174">
                  <c:v>7.2458619999999998</c:v>
                </c:pt>
                <c:pt idx="2175">
                  <c:v>7.0632029999999997</c:v>
                </c:pt>
                <c:pt idx="2176">
                  <c:v>5.3691930000000001</c:v>
                </c:pt>
                <c:pt idx="2177">
                  <c:v>6.2108559999999988</c:v>
                </c:pt>
                <c:pt idx="2178">
                  <c:v>6.1562849999999987</c:v>
                </c:pt>
                <c:pt idx="2179">
                  <c:v>6.7425769999999989</c:v>
                </c:pt>
                <c:pt idx="2180">
                  <c:v>5.8795919999999997</c:v>
                </c:pt>
                <c:pt idx="2181">
                  <c:v>6.6158309999999991</c:v>
                </c:pt>
                <c:pt idx="2182">
                  <c:v>6.4441939999999995</c:v>
                </c:pt>
                <c:pt idx="2183">
                  <c:v>7.3768469999999997</c:v>
                </c:pt>
                <c:pt idx="2184">
                  <c:v>7.4920330000000002</c:v>
                </c:pt>
                <c:pt idx="2185">
                  <c:v>6.3210610000000003</c:v>
                </c:pt>
                <c:pt idx="2186">
                  <c:v>6.0133729999999996</c:v>
                </c:pt>
                <c:pt idx="2187">
                  <c:v>7.1267839999999989</c:v>
                </c:pt>
                <c:pt idx="2188">
                  <c:v>7.571651000000001</c:v>
                </c:pt>
                <c:pt idx="2189">
                  <c:v>6.6898660000000003</c:v>
                </c:pt>
                <c:pt idx="2190">
                  <c:v>6.3959049999999991</c:v>
                </c:pt>
                <c:pt idx="2191">
                  <c:v>6.7982469999999999</c:v>
                </c:pt>
                <c:pt idx="2192">
                  <c:v>6.7733500000000006</c:v>
                </c:pt>
                <c:pt idx="2193">
                  <c:v>6.9929629999999996</c:v>
                </c:pt>
                <c:pt idx="2194">
                  <c:v>6.051215</c:v>
                </c:pt>
                <c:pt idx="2195">
                  <c:v>6.6514849999999992</c:v>
                </c:pt>
                <c:pt idx="2196">
                  <c:v>6.0101159999999991</c:v>
                </c:pt>
                <c:pt idx="2197">
                  <c:v>6.5574620000000001</c:v>
                </c:pt>
                <c:pt idx="2198">
                  <c:v>6.7051759999999989</c:v>
                </c:pt>
                <c:pt idx="2199">
                  <c:v>6.097569</c:v>
                </c:pt>
                <c:pt idx="2200">
                  <c:v>6.4597700000000007</c:v>
                </c:pt>
                <c:pt idx="2201">
                  <c:v>5.8563229999999997</c:v>
                </c:pt>
                <c:pt idx="2202">
                  <c:v>6.289791000000001</c:v>
                </c:pt>
                <c:pt idx="2203">
                  <c:v>6.8802469999999998</c:v>
                </c:pt>
                <c:pt idx="2204">
                  <c:v>7.8258889999999992</c:v>
                </c:pt>
                <c:pt idx="2205">
                  <c:v>7.1866190000000003</c:v>
                </c:pt>
                <c:pt idx="2206">
                  <c:v>6.6808499999999995</c:v>
                </c:pt>
                <c:pt idx="2207">
                  <c:v>6.8613609999999996</c:v>
                </c:pt>
                <c:pt idx="2208">
                  <c:v>6.7201829999999987</c:v>
                </c:pt>
                <c:pt idx="2209">
                  <c:v>7.4059499999999998</c:v>
                </c:pt>
                <c:pt idx="2210">
                  <c:v>7.0229199999999992</c:v>
                </c:pt>
                <c:pt idx="2211">
                  <c:v>6.7026510000000004</c:v>
                </c:pt>
                <c:pt idx="2212">
                  <c:v>6.6203620000000001</c:v>
                </c:pt>
                <c:pt idx="2213">
                  <c:v>6.4757500000000006</c:v>
                </c:pt>
                <c:pt idx="2214">
                  <c:v>6.2140809999999993</c:v>
                </c:pt>
                <c:pt idx="2215">
                  <c:v>6.6141429999999994</c:v>
                </c:pt>
                <c:pt idx="2216">
                  <c:v>6.2863650000000009</c:v>
                </c:pt>
                <c:pt idx="2217">
                  <c:v>7.1458359999999992</c:v>
                </c:pt>
                <c:pt idx="2218">
                  <c:v>5.8483640000000001</c:v>
                </c:pt>
                <c:pt idx="2219">
                  <c:v>5.0116509999999996</c:v>
                </c:pt>
                <c:pt idx="2220">
                  <c:v>5.4050560000000001</c:v>
                </c:pt>
                <c:pt idx="2221">
                  <c:v>6.9673689999999997</c:v>
                </c:pt>
                <c:pt idx="2222">
                  <c:v>6.2636029999999998</c:v>
                </c:pt>
                <c:pt idx="2223">
                  <c:v>6.2313210000000012</c:v>
                </c:pt>
                <c:pt idx="2224">
                  <c:v>5.9821179999999989</c:v>
                </c:pt>
                <c:pt idx="2225">
                  <c:v>6.4564469999999998</c:v>
                </c:pt>
                <c:pt idx="2226">
                  <c:v>6.2718949999999998</c:v>
                </c:pt>
                <c:pt idx="2227">
                  <c:v>6.4430120000000004</c:v>
                </c:pt>
                <c:pt idx="2228">
                  <c:v>6.7888979999999997</c:v>
                </c:pt>
                <c:pt idx="2229">
                  <c:v>5.9225519999999987</c:v>
                </c:pt>
                <c:pt idx="2230">
                  <c:v>7.0477309999999989</c:v>
                </c:pt>
                <c:pt idx="2231">
                  <c:v>6.5417350000000001</c:v>
                </c:pt>
                <c:pt idx="2232">
                  <c:v>6.7835390000000002</c:v>
                </c:pt>
                <c:pt idx="2233">
                  <c:v>6.748831</c:v>
                </c:pt>
                <c:pt idx="2234">
                  <c:v>6.6953230000000001</c:v>
                </c:pt>
                <c:pt idx="2235">
                  <c:v>5.974736</c:v>
                </c:pt>
                <c:pt idx="2236">
                  <c:v>6.1587009999999989</c:v>
                </c:pt>
                <c:pt idx="2237">
                  <c:v>6.663028999999999</c:v>
                </c:pt>
                <c:pt idx="2238">
                  <c:v>6.397574999999998</c:v>
                </c:pt>
                <c:pt idx="2239">
                  <c:v>6.2600889999999989</c:v>
                </c:pt>
                <c:pt idx="2240">
                  <c:v>6.5027349999999995</c:v>
                </c:pt>
                <c:pt idx="2241">
                  <c:v>6.4987640000000004</c:v>
                </c:pt>
                <c:pt idx="2242">
                  <c:v>6.1548989999999995</c:v>
                </c:pt>
                <c:pt idx="2243">
                  <c:v>5.9783359999999997</c:v>
                </c:pt>
                <c:pt idx="2244">
                  <c:v>5.8870829999999987</c:v>
                </c:pt>
                <c:pt idx="2245">
                  <c:v>6.1385249999999987</c:v>
                </c:pt>
                <c:pt idx="2246">
                  <c:v>6.1125339999999984</c:v>
                </c:pt>
                <c:pt idx="2247">
                  <c:v>5.9879299999999995</c:v>
                </c:pt>
                <c:pt idx="2248">
                  <c:v>6.2756189999999998</c:v>
                </c:pt>
                <c:pt idx="2249">
                  <c:v>7.1393519999999997</c:v>
                </c:pt>
                <c:pt idx="2250">
                  <c:v>6.2936630000000005</c:v>
                </c:pt>
                <c:pt idx="2251">
                  <c:v>5.8220329999999993</c:v>
                </c:pt>
                <c:pt idx="2252">
                  <c:v>6.4027190000000003</c:v>
                </c:pt>
                <c:pt idx="2253">
                  <c:v>6.4529670000000001</c:v>
                </c:pt>
                <c:pt idx="2254">
                  <c:v>6.8519920000000001</c:v>
                </c:pt>
                <c:pt idx="2255">
                  <c:v>5.764441999999999</c:v>
                </c:pt>
                <c:pt idx="2256">
                  <c:v>6.689131999999999</c:v>
                </c:pt>
                <c:pt idx="2257">
                  <c:v>6.490035999999999</c:v>
                </c:pt>
                <c:pt idx="2258">
                  <c:v>6.6960980000000001</c:v>
                </c:pt>
                <c:pt idx="2259">
                  <c:v>6.3451709999999988</c:v>
                </c:pt>
                <c:pt idx="2260">
                  <c:v>7.1623949999999992</c:v>
                </c:pt>
                <c:pt idx="2261">
                  <c:v>5.4238280000000003</c:v>
                </c:pt>
                <c:pt idx="2262">
                  <c:v>5.762899</c:v>
                </c:pt>
                <c:pt idx="2263">
                  <c:v>6.351909</c:v>
                </c:pt>
                <c:pt idx="2264">
                  <c:v>5.9402670000000013</c:v>
                </c:pt>
                <c:pt idx="2265">
                  <c:v>5.4557270000000004</c:v>
                </c:pt>
                <c:pt idx="2266">
                  <c:v>6.1805309999999993</c:v>
                </c:pt>
                <c:pt idx="2267">
                  <c:v>6.6265749999999981</c:v>
                </c:pt>
                <c:pt idx="2268">
                  <c:v>6.7627549999999994</c:v>
                </c:pt>
                <c:pt idx="2269">
                  <c:v>6.6418369999999989</c:v>
                </c:pt>
                <c:pt idx="2270">
                  <c:v>6.9700519999999999</c:v>
                </c:pt>
                <c:pt idx="2271">
                  <c:v>6.9948790000000001</c:v>
                </c:pt>
                <c:pt idx="2272">
                  <c:v>6.5964510000000001</c:v>
                </c:pt>
                <c:pt idx="2273">
                  <c:v>5.8130049999999995</c:v>
                </c:pt>
                <c:pt idx="2274">
                  <c:v>7.0143819999999995</c:v>
                </c:pt>
                <c:pt idx="2275">
                  <c:v>5.9519960000000003</c:v>
                </c:pt>
                <c:pt idx="2276">
                  <c:v>6.8193299999999999</c:v>
                </c:pt>
                <c:pt idx="2277">
                  <c:v>6.250519999999999</c:v>
                </c:pt>
                <c:pt idx="2278">
                  <c:v>6.7796310000000011</c:v>
                </c:pt>
                <c:pt idx="2279">
                  <c:v>6.419994</c:v>
                </c:pt>
                <c:pt idx="2280">
                  <c:v>6.6273959999999992</c:v>
                </c:pt>
                <c:pt idx="2281">
                  <c:v>6.7755029999999996</c:v>
                </c:pt>
                <c:pt idx="2282">
                  <c:v>7.2609949999999994</c:v>
                </c:pt>
                <c:pt idx="2283">
                  <c:v>5.9570239999999997</c:v>
                </c:pt>
                <c:pt idx="2284">
                  <c:v>6.4781389999999996</c:v>
                </c:pt>
                <c:pt idx="2285">
                  <c:v>4.795744</c:v>
                </c:pt>
                <c:pt idx="2286">
                  <c:v>6.9180380000000001</c:v>
                </c:pt>
                <c:pt idx="2287">
                  <c:v>7.3959699999999993</c:v>
                </c:pt>
                <c:pt idx="2288">
                  <c:v>5.4913410000000011</c:v>
                </c:pt>
                <c:pt idx="2289">
                  <c:v>5.9744830000000002</c:v>
                </c:pt>
                <c:pt idx="2290">
                  <c:v>5.8277769999999993</c:v>
                </c:pt>
                <c:pt idx="2291">
                  <c:v>7.3529279999999995</c:v>
                </c:pt>
                <c:pt idx="2292">
                  <c:v>6.6966419999999998</c:v>
                </c:pt>
                <c:pt idx="2293">
                  <c:v>7.0199680000000004</c:v>
                </c:pt>
                <c:pt idx="2294">
                  <c:v>5.7238639999999998</c:v>
                </c:pt>
                <c:pt idx="2295">
                  <c:v>6.0477559999999988</c:v>
                </c:pt>
                <c:pt idx="2296">
                  <c:v>6.3046660000000001</c:v>
                </c:pt>
                <c:pt idx="2297">
                  <c:v>8.2403889999999986</c:v>
                </c:pt>
                <c:pt idx="2298">
                  <c:v>5.7652390000000002</c:v>
                </c:pt>
                <c:pt idx="2299">
                  <c:v>6.6614899999999988</c:v>
                </c:pt>
                <c:pt idx="2300">
                  <c:v>7.464963</c:v>
                </c:pt>
                <c:pt idx="2301">
                  <c:v>6.6224789999999993</c:v>
                </c:pt>
                <c:pt idx="2302">
                  <c:v>6.0578599999999989</c:v>
                </c:pt>
                <c:pt idx="2303">
                  <c:v>6.1169299999999991</c:v>
                </c:pt>
                <c:pt idx="2304">
                  <c:v>7.0497680000000011</c:v>
                </c:pt>
                <c:pt idx="2305">
                  <c:v>6.9757700000000007</c:v>
                </c:pt>
                <c:pt idx="2306">
                  <c:v>6.6801019999999989</c:v>
                </c:pt>
                <c:pt idx="2307">
                  <c:v>6.5503260000000001</c:v>
                </c:pt>
                <c:pt idx="2308">
                  <c:v>6.1424439999999993</c:v>
                </c:pt>
                <c:pt idx="2309">
                  <c:v>6.3680739999999991</c:v>
                </c:pt>
                <c:pt idx="2310">
                  <c:v>6.8561639999999997</c:v>
                </c:pt>
                <c:pt idx="2311">
                  <c:v>6.3119749999999994</c:v>
                </c:pt>
                <c:pt idx="2312">
                  <c:v>7.9908530000000004</c:v>
                </c:pt>
                <c:pt idx="2313">
                  <c:v>7.1345539999999987</c:v>
                </c:pt>
                <c:pt idx="2314">
                  <c:v>5.4749410000000003</c:v>
                </c:pt>
                <c:pt idx="2315">
                  <c:v>6.3931680000000002</c:v>
                </c:pt>
                <c:pt idx="2316">
                  <c:v>6.5880409999999996</c:v>
                </c:pt>
                <c:pt idx="2317">
                  <c:v>7.0126109999999988</c:v>
                </c:pt>
                <c:pt idx="2318">
                  <c:v>5.4249129999999992</c:v>
                </c:pt>
                <c:pt idx="2319">
                  <c:v>6.6818109999999988</c:v>
                </c:pt>
                <c:pt idx="2320">
                  <c:v>6.3822450000000002</c:v>
                </c:pt>
                <c:pt idx="2321">
                  <c:v>6.9251680000000002</c:v>
                </c:pt>
                <c:pt idx="2322">
                  <c:v>6.0604680000000002</c:v>
                </c:pt>
                <c:pt idx="2323">
                  <c:v>6.2422069999999996</c:v>
                </c:pt>
                <c:pt idx="2324">
                  <c:v>6.3256339999999991</c:v>
                </c:pt>
                <c:pt idx="2325">
                  <c:v>6.3208259999999994</c:v>
                </c:pt>
                <c:pt idx="2326">
                  <c:v>6.289073000000001</c:v>
                </c:pt>
                <c:pt idx="2327">
                  <c:v>6.5758710000000002</c:v>
                </c:pt>
                <c:pt idx="2328">
                  <c:v>6.9763670000000007</c:v>
                </c:pt>
                <c:pt idx="2329">
                  <c:v>6.8022169999999988</c:v>
                </c:pt>
                <c:pt idx="2330">
                  <c:v>6.1296410000000003</c:v>
                </c:pt>
                <c:pt idx="2331">
                  <c:v>6.7179399999999987</c:v>
                </c:pt>
                <c:pt idx="2332">
                  <c:v>6.2248129999999993</c:v>
                </c:pt>
                <c:pt idx="2333">
                  <c:v>6.6464249999999989</c:v>
                </c:pt>
                <c:pt idx="2334">
                  <c:v>7.2841480000000001</c:v>
                </c:pt>
                <c:pt idx="2335">
                  <c:v>7.1631009999999993</c:v>
                </c:pt>
                <c:pt idx="2336">
                  <c:v>6.7628259999999987</c:v>
                </c:pt>
                <c:pt idx="2337">
                  <c:v>5.5581379999999987</c:v>
                </c:pt>
                <c:pt idx="2338">
                  <c:v>6.1059139999999985</c:v>
                </c:pt>
                <c:pt idx="2339">
                  <c:v>6.3903859999999995</c:v>
                </c:pt>
                <c:pt idx="2340">
                  <c:v>5.5927090000000002</c:v>
                </c:pt>
                <c:pt idx="2341">
                  <c:v>6.4377000000000004</c:v>
                </c:pt>
                <c:pt idx="2342">
                  <c:v>6.715897</c:v>
                </c:pt>
                <c:pt idx="2343">
                  <c:v>5.4023909999999997</c:v>
                </c:pt>
                <c:pt idx="2344">
                  <c:v>6.3674639999999991</c:v>
                </c:pt>
                <c:pt idx="2345">
                  <c:v>6.6423249999999987</c:v>
                </c:pt>
                <c:pt idx="2346">
                  <c:v>6.7204410000000001</c:v>
                </c:pt>
                <c:pt idx="2347">
                  <c:v>6.729152</c:v>
                </c:pt>
                <c:pt idx="2348">
                  <c:v>7.2321970000000002</c:v>
                </c:pt>
                <c:pt idx="2349">
                  <c:v>6.6954969999999987</c:v>
                </c:pt>
                <c:pt idx="2350">
                  <c:v>6.8639309999999991</c:v>
                </c:pt>
                <c:pt idx="2351">
                  <c:v>6.4592220000000005</c:v>
                </c:pt>
                <c:pt idx="2352">
                  <c:v>6.7325600000000003</c:v>
                </c:pt>
                <c:pt idx="2353">
                  <c:v>6.7845690000000003</c:v>
                </c:pt>
                <c:pt idx="2354">
                  <c:v>6.0954470000000001</c:v>
                </c:pt>
                <c:pt idx="2355">
                  <c:v>5.4354459999999998</c:v>
                </c:pt>
                <c:pt idx="2356">
                  <c:v>6.1976649999999989</c:v>
                </c:pt>
                <c:pt idx="2357">
                  <c:v>5.7879709999999989</c:v>
                </c:pt>
                <c:pt idx="2358">
                  <c:v>6.5192379999999996</c:v>
                </c:pt>
                <c:pt idx="2359">
                  <c:v>6.6212070000000001</c:v>
                </c:pt>
                <c:pt idx="2360">
                  <c:v>5.8502530000000004</c:v>
                </c:pt>
                <c:pt idx="2361">
                  <c:v>6.2426389999999996</c:v>
                </c:pt>
                <c:pt idx="2362">
                  <c:v>5.9163880000000004</c:v>
                </c:pt>
                <c:pt idx="2363">
                  <c:v>6.0525179999999992</c:v>
                </c:pt>
                <c:pt idx="2364">
                  <c:v>6.7810819999999996</c:v>
                </c:pt>
                <c:pt idx="2365">
                  <c:v>5.161753</c:v>
                </c:pt>
                <c:pt idx="2366">
                  <c:v>6.7498180000000003</c:v>
                </c:pt>
                <c:pt idx="2367">
                  <c:v>5.4259430000000002</c:v>
                </c:pt>
                <c:pt idx="2368">
                  <c:v>6.9328789999999998</c:v>
                </c:pt>
                <c:pt idx="2369">
                  <c:v>6.5698849999999993</c:v>
                </c:pt>
                <c:pt idx="2370">
                  <c:v>6.3661739999999991</c:v>
                </c:pt>
                <c:pt idx="2371">
                  <c:v>6.2257319999999989</c:v>
                </c:pt>
                <c:pt idx="2372">
                  <c:v>6.3147690000000001</c:v>
                </c:pt>
                <c:pt idx="2373">
                  <c:v>6.0001549999999995</c:v>
                </c:pt>
                <c:pt idx="2374">
                  <c:v>6.0105509999999995</c:v>
                </c:pt>
                <c:pt idx="2375">
                  <c:v>6.7485030000000004</c:v>
                </c:pt>
                <c:pt idx="2376">
                  <c:v>6.1897029999999997</c:v>
                </c:pt>
                <c:pt idx="2377">
                  <c:v>6.2369130000000004</c:v>
                </c:pt>
                <c:pt idx="2378">
                  <c:v>6.5737249999999996</c:v>
                </c:pt>
                <c:pt idx="2379">
                  <c:v>5.7447720000000002</c:v>
                </c:pt>
                <c:pt idx="2380">
                  <c:v>6.7686640000000002</c:v>
                </c:pt>
                <c:pt idx="2381">
                  <c:v>6.8309149999999992</c:v>
                </c:pt>
                <c:pt idx="2382">
                  <c:v>6.6588749999999992</c:v>
                </c:pt>
                <c:pt idx="2383">
                  <c:v>6.3140529999999995</c:v>
                </c:pt>
                <c:pt idx="2384">
                  <c:v>6.330946</c:v>
                </c:pt>
                <c:pt idx="2385">
                  <c:v>6.7918380000000003</c:v>
                </c:pt>
                <c:pt idx="2386">
                  <c:v>7.3934759999999988</c:v>
                </c:pt>
                <c:pt idx="2387">
                  <c:v>6.5130999999999997</c:v>
                </c:pt>
                <c:pt idx="2388">
                  <c:v>6.3570839999999986</c:v>
                </c:pt>
                <c:pt idx="2389">
                  <c:v>7.3303380000000002</c:v>
                </c:pt>
                <c:pt idx="2390">
                  <c:v>6.8661569999999994</c:v>
                </c:pt>
                <c:pt idx="2391">
                  <c:v>7.0835819999999989</c:v>
                </c:pt>
                <c:pt idx="2392">
                  <c:v>6.5792730000000006</c:v>
                </c:pt>
                <c:pt idx="2393">
                  <c:v>6.5824339999999992</c:v>
                </c:pt>
                <c:pt idx="2394">
                  <c:v>7.3305619999999996</c:v>
                </c:pt>
                <c:pt idx="2395">
                  <c:v>7.1464420000000004</c:v>
                </c:pt>
                <c:pt idx="2396">
                  <c:v>6.8545179999999979</c:v>
                </c:pt>
                <c:pt idx="2397">
                  <c:v>6.2824759999999991</c:v>
                </c:pt>
                <c:pt idx="2398">
                  <c:v>6.6176620000000002</c:v>
                </c:pt>
                <c:pt idx="2399">
                  <c:v>5.8293879999999989</c:v>
                </c:pt>
                <c:pt idx="2400">
                  <c:v>5.4168580000000004</c:v>
                </c:pt>
                <c:pt idx="2401">
                  <c:v>6.4063179999999997</c:v>
                </c:pt>
                <c:pt idx="2402">
                  <c:v>6.3205179999999981</c:v>
                </c:pt>
                <c:pt idx="2403">
                  <c:v>6.2688559999999995</c:v>
                </c:pt>
                <c:pt idx="2404">
                  <c:v>6.8037830000000001</c:v>
                </c:pt>
                <c:pt idx="2405">
                  <c:v>5.214205999999999</c:v>
                </c:pt>
                <c:pt idx="2406">
                  <c:v>6.4589590000000001</c:v>
                </c:pt>
                <c:pt idx="2407">
                  <c:v>6.7129549999999991</c:v>
                </c:pt>
                <c:pt idx="2408">
                  <c:v>5.9744970000000004</c:v>
                </c:pt>
                <c:pt idx="2409">
                  <c:v>6.8336889999999997</c:v>
                </c:pt>
                <c:pt idx="2410">
                  <c:v>5.8392980000000012</c:v>
                </c:pt>
                <c:pt idx="2411">
                  <c:v>5.3942449999999988</c:v>
                </c:pt>
                <c:pt idx="2412">
                  <c:v>5.7761740000000001</c:v>
                </c:pt>
                <c:pt idx="2413">
                  <c:v>6.1907030000000001</c:v>
                </c:pt>
                <c:pt idx="2414">
                  <c:v>6.3921559999999982</c:v>
                </c:pt>
                <c:pt idx="2415">
                  <c:v>5.8025369999999992</c:v>
                </c:pt>
                <c:pt idx="2416">
                  <c:v>6.875087999999999</c:v>
                </c:pt>
                <c:pt idx="2417">
                  <c:v>7.0702930000000013</c:v>
                </c:pt>
                <c:pt idx="2418">
                  <c:v>6.5635680000000001</c:v>
                </c:pt>
                <c:pt idx="2419">
                  <c:v>6.3103759999999989</c:v>
                </c:pt>
                <c:pt idx="2420">
                  <c:v>6.751214</c:v>
                </c:pt>
                <c:pt idx="2421">
                  <c:v>6.3805559999999995</c:v>
                </c:pt>
                <c:pt idx="2422">
                  <c:v>5.6334280000000003</c:v>
                </c:pt>
                <c:pt idx="2423">
                  <c:v>6.413749000000001</c:v>
                </c:pt>
                <c:pt idx="2424">
                  <c:v>5.7706890000000008</c:v>
                </c:pt>
                <c:pt idx="2425">
                  <c:v>6.6112430000000009</c:v>
                </c:pt>
                <c:pt idx="2426">
                  <c:v>5.828227</c:v>
                </c:pt>
                <c:pt idx="2427">
                  <c:v>6.5400539999999996</c:v>
                </c:pt>
                <c:pt idx="2428">
                  <c:v>5.9787290000000013</c:v>
                </c:pt>
                <c:pt idx="2429">
                  <c:v>6.6111420000000001</c:v>
                </c:pt>
                <c:pt idx="2430">
                  <c:v>6.1645259999999986</c:v>
                </c:pt>
                <c:pt idx="2431">
                  <c:v>6.4091670000000009</c:v>
                </c:pt>
                <c:pt idx="2432">
                  <c:v>5.9602329999999997</c:v>
                </c:pt>
                <c:pt idx="2433">
                  <c:v>6.4542469999999996</c:v>
                </c:pt>
                <c:pt idx="2434">
                  <c:v>6.1670609999999995</c:v>
                </c:pt>
                <c:pt idx="2435">
                  <c:v>6.0366830000000009</c:v>
                </c:pt>
                <c:pt idx="2436">
                  <c:v>6.402431</c:v>
                </c:pt>
                <c:pt idx="2437">
                  <c:v>5.802319999999999</c:v>
                </c:pt>
                <c:pt idx="2438">
                  <c:v>5.908517999999999</c:v>
                </c:pt>
                <c:pt idx="2439">
                  <c:v>6.0438029999999996</c:v>
                </c:pt>
                <c:pt idx="2440">
                  <c:v>6.4813940000000008</c:v>
                </c:pt>
                <c:pt idx="2441">
                  <c:v>6.7090500000000004</c:v>
                </c:pt>
                <c:pt idx="2442">
                  <c:v>6.2528420000000002</c:v>
                </c:pt>
                <c:pt idx="2443">
                  <c:v>6.4618019999999996</c:v>
                </c:pt>
                <c:pt idx="2444">
                  <c:v>6.7635189999999987</c:v>
                </c:pt>
                <c:pt idx="2445">
                  <c:v>6.3948419999999988</c:v>
                </c:pt>
                <c:pt idx="2446">
                  <c:v>6.6370039999999992</c:v>
                </c:pt>
                <c:pt idx="2447">
                  <c:v>7.1227349999999978</c:v>
                </c:pt>
                <c:pt idx="2448">
                  <c:v>6.3521739999999989</c:v>
                </c:pt>
                <c:pt idx="2449">
                  <c:v>6.3710050000000003</c:v>
                </c:pt>
                <c:pt idx="2450">
                  <c:v>5.8569559999999994</c:v>
                </c:pt>
                <c:pt idx="2451">
                  <c:v>7.503145</c:v>
                </c:pt>
                <c:pt idx="2452">
                  <c:v>7.4271359999999991</c:v>
                </c:pt>
                <c:pt idx="2453">
                  <c:v>6.805051999999999</c:v>
                </c:pt>
                <c:pt idx="2454">
                  <c:v>6.8034429999999997</c:v>
                </c:pt>
                <c:pt idx="2455">
                  <c:v>6.4082030000000012</c:v>
                </c:pt>
                <c:pt idx="2456">
                  <c:v>6.5654209999999988</c:v>
                </c:pt>
                <c:pt idx="2457">
                  <c:v>6.5675149999999984</c:v>
                </c:pt>
                <c:pt idx="2458">
                  <c:v>6.1138269999999988</c:v>
                </c:pt>
                <c:pt idx="2459">
                  <c:v>5.982335</c:v>
                </c:pt>
                <c:pt idx="2460">
                  <c:v>5.2352509999999999</c:v>
                </c:pt>
                <c:pt idx="2461">
                  <c:v>5.1642209999999995</c:v>
                </c:pt>
                <c:pt idx="2462">
                  <c:v>5.7992960000000009</c:v>
                </c:pt>
                <c:pt idx="2463">
                  <c:v>6.018883999999999</c:v>
                </c:pt>
                <c:pt idx="2464">
                  <c:v>5.3577509999999995</c:v>
                </c:pt>
                <c:pt idx="2465">
                  <c:v>6.7077090000000004</c:v>
                </c:pt>
                <c:pt idx="2466">
                  <c:v>6.2341179999999987</c:v>
                </c:pt>
                <c:pt idx="2467">
                  <c:v>5.7427619999999999</c:v>
                </c:pt>
                <c:pt idx="2468">
                  <c:v>5.3402329999999996</c:v>
                </c:pt>
                <c:pt idx="2469">
                  <c:v>6.0769700000000002</c:v>
                </c:pt>
                <c:pt idx="2470">
                  <c:v>5.2507390000000003</c:v>
                </c:pt>
                <c:pt idx="2471">
                  <c:v>5.9398530000000012</c:v>
                </c:pt>
                <c:pt idx="2472">
                  <c:v>5.7493670000000012</c:v>
                </c:pt>
                <c:pt idx="2473">
                  <c:v>5.6235519999999992</c:v>
                </c:pt>
                <c:pt idx="2474">
                  <c:v>5.4757080000000009</c:v>
                </c:pt>
                <c:pt idx="2475">
                  <c:v>6.043882</c:v>
                </c:pt>
                <c:pt idx="2476">
                  <c:v>5.7412879999999999</c:v>
                </c:pt>
                <c:pt idx="2477">
                  <c:v>5.1252690000000003</c:v>
                </c:pt>
                <c:pt idx="2478">
                  <c:v>5.7777529999999997</c:v>
                </c:pt>
                <c:pt idx="2479">
                  <c:v>6.2798389999999999</c:v>
                </c:pt>
                <c:pt idx="2480">
                  <c:v>6.2516049999999996</c:v>
                </c:pt>
                <c:pt idx="2481">
                  <c:v>6.3900539999999992</c:v>
                </c:pt>
                <c:pt idx="2482">
                  <c:v>6.3137030000000003</c:v>
                </c:pt>
                <c:pt idx="2483">
                  <c:v>5.6345299999999989</c:v>
                </c:pt>
                <c:pt idx="2484">
                  <c:v>6.5712240000000008</c:v>
                </c:pt>
                <c:pt idx="2485">
                  <c:v>5.9292009999999999</c:v>
                </c:pt>
                <c:pt idx="2486">
                  <c:v>6.3612640000000003</c:v>
                </c:pt>
                <c:pt idx="2487">
                  <c:v>6.1491539999999993</c:v>
                </c:pt>
                <c:pt idx="2488">
                  <c:v>5.7071889999999987</c:v>
                </c:pt>
                <c:pt idx="2489">
                  <c:v>6.484858</c:v>
                </c:pt>
                <c:pt idx="2490">
                  <c:v>6.4761610000000012</c:v>
                </c:pt>
                <c:pt idx="2491">
                  <c:v>6.0601759999999993</c:v>
                </c:pt>
                <c:pt idx="2492">
                  <c:v>5.7424770000000001</c:v>
                </c:pt>
                <c:pt idx="2493">
                  <c:v>5.918615</c:v>
                </c:pt>
                <c:pt idx="2494">
                  <c:v>6.2802160000000002</c:v>
                </c:pt>
                <c:pt idx="2495">
                  <c:v>5.0084299999999997</c:v>
                </c:pt>
                <c:pt idx="2496">
                  <c:v>6.3960309999999989</c:v>
                </c:pt>
                <c:pt idx="2497">
                  <c:v>5.7567820000000003</c:v>
                </c:pt>
                <c:pt idx="2498">
                  <c:v>5.656447</c:v>
                </c:pt>
                <c:pt idx="2499">
                  <c:v>6.2366349999999997</c:v>
                </c:pt>
                <c:pt idx="2500">
                  <c:v>6.5371749999999995</c:v>
                </c:pt>
                <c:pt idx="2501">
                  <c:v>5.797199</c:v>
                </c:pt>
                <c:pt idx="2502">
                  <c:v>6.1966760000000001</c:v>
                </c:pt>
                <c:pt idx="2503">
                  <c:v>6.5389619999999997</c:v>
                </c:pt>
                <c:pt idx="2504">
                  <c:v>6.1227829999999992</c:v>
                </c:pt>
                <c:pt idx="2505">
                  <c:v>5.6178719999999993</c:v>
                </c:pt>
                <c:pt idx="2506">
                  <c:v>5.4361329999999999</c:v>
                </c:pt>
                <c:pt idx="2507">
                  <c:v>6.308122</c:v>
                </c:pt>
                <c:pt idx="2508">
                  <c:v>6.0293720000000004</c:v>
                </c:pt>
                <c:pt idx="2509">
                  <c:v>5.216475</c:v>
                </c:pt>
                <c:pt idx="2510">
                  <c:v>5.4174420000000003</c:v>
                </c:pt>
                <c:pt idx="2511">
                  <c:v>6.3626680000000002</c:v>
                </c:pt>
                <c:pt idx="2512">
                  <c:v>6.4673530000000001</c:v>
                </c:pt>
                <c:pt idx="2513">
                  <c:v>6.208812</c:v>
                </c:pt>
                <c:pt idx="2514">
                  <c:v>5.2820020000000003</c:v>
                </c:pt>
                <c:pt idx="2515">
                  <c:v>5.3336969999999999</c:v>
                </c:pt>
                <c:pt idx="2516">
                  <c:v>5.6023809999999994</c:v>
                </c:pt>
                <c:pt idx="2517">
                  <c:v>5.8105069999999994</c:v>
                </c:pt>
                <c:pt idx="2518">
                  <c:v>6.1359819999999994</c:v>
                </c:pt>
                <c:pt idx="2519">
                  <c:v>5.6997489999999997</c:v>
                </c:pt>
                <c:pt idx="2520">
                  <c:v>5.3769839999999993</c:v>
                </c:pt>
                <c:pt idx="2521">
                  <c:v>5.7820600000000004</c:v>
                </c:pt>
                <c:pt idx="2522">
                  <c:v>5.3050449999999989</c:v>
                </c:pt>
                <c:pt idx="2523">
                  <c:v>5.6005269999999987</c:v>
                </c:pt>
                <c:pt idx="2524">
                  <c:v>6.4390080000000012</c:v>
                </c:pt>
                <c:pt idx="2525">
                  <c:v>5.1892550000000002</c:v>
                </c:pt>
                <c:pt idx="2526">
                  <c:v>5.313610999999999</c:v>
                </c:pt>
                <c:pt idx="2527">
                  <c:v>5.8064229999999997</c:v>
                </c:pt>
                <c:pt idx="2528">
                  <c:v>5.5855159999999993</c:v>
                </c:pt>
                <c:pt idx="2529">
                  <c:v>5.891242000000001</c:v>
                </c:pt>
                <c:pt idx="2530">
                  <c:v>5.5735960000000002</c:v>
                </c:pt>
                <c:pt idx="2531">
                  <c:v>6.1145179999999986</c:v>
                </c:pt>
                <c:pt idx="2532">
                  <c:v>6.1088309999999995</c:v>
                </c:pt>
                <c:pt idx="2533">
                  <c:v>6.390922999999999</c:v>
                </c:pt>
                <c:pt idx="2534">
                  <c:v>6.1894470000000004</c:v>
                </c:pt>
                <c:pt idx="2535">
                  <c:v>6.6968039999999993</c:v>
                </c:pt>
                <c:pt idx="2536">
                  <c:v>4.9445119999999987</c:v>
                </c:pt>
                <c:pt idx="2537">
                  <c:v>5.7682620000000009</c:v>
                </c:pt>
                <c:pt idx="2538">
                  <c:v>5.9474039999999997</c:v>
                </c:pt>
                <c:pt idx="2539">
                  <c:v>5.5432720000000009</c:v>
                </c:pt>
                <c:pt idx="2540">
                  <c:v>5.5820670000000003</c:v>
                </c:pt>
                <c:pt idx="2541">
                  <c:v>5.7928759999999988</c:v>
                </c:pt>
                <c:pt idx="2542">
                  <c:v>5.7490449999999997</c:v>
                </c:pt>
                <c:pt idx="2543">
                  <c:v>6.4611429999999999</c:v>
                </c:pt>
                <c:pt idx="2544">
                  <c:v>6.424961999999999</c:v>
                </c:pt>
                <c:pt idx="2545">
                  <c:v>6.2673829999999988</c:v>
                </c:pt>
                <c:pt idx="2546">
                  <c:v>6.082476999999999</c:v>
                </c:pt>
                <c:pt idx="2547">
                  <c:v>6.3928949999999993</c:v>
                </c:pt>
                <c:pt idx="2548">
                  <c:v>6.5993360000000001</c:v>
                </c:pt>
                <c:pt idx="2549">
                  <c:v>6.2425059999999988</c:v>
                </c:pt>
                <c:pt idx="2550">
                  <c:v>6.1233939999999993</c:v>
                </c:pt>
                <c:pt idx="2551">
                  <c:v>5.9723210000000009</c:v>
                </c:pt>
                <c:pt idx="2552">
                  <c:v>5.8015239999999997</c:v>
                </c:pt>
                <c:pt idx="2553">
                  <c:v>5.8463669999999999</c:v>
                </c:pt>
                <c:pt idx="2554">
                  <c:v>6.4356879999999999</c:v>
                </c:pt>
                <c:pt idx="2555">
                  <c:v>6.1848329999999994</c:v>
                </c:pt>
                <c:pt idx="2556">
                  <c:v>6.1703380000000001</c:v>
                </c:pt>
                <c:pt idx="2557">
                  <c:v>5.8303770000000004</c:v>
                </c:pt>
                <c:pt idx="2558">
                  <c:v>5.4775470000000004</c:v>
                </c:pt>
                <c:pt idx="2559">
                  <c:v>6.7526590000000004</c:v>
                </c:pt>
                <c:pt idx="2560">
                  <c:v>6.6160039999999993</c:v>
                </c:pt>
                <c:pt idx="2561">
                  <c:v>6.6193200000000001</c:v>
                </c:pt>
                <c:pt idx="2562">
                  <c:v>7.1621949999999979</c:v>
                </c:pt>
                <c:pt idx="2563">
                  <c:v>6.2676290000000003</c:v>
                </c:pt>
                <c:pt idx="2564">
                  <c:v>7.1657209999999987</c:v>
                </c:pt>
                <c:pt idx="2565">
                  <c:v>7.4289169999999993</c:v>
                </c:pt>
                <c:pt idx="2566">
                  <c:v>6.7210460000000003</c:v>
                </c:pt>
                <c:pt idx="2567">
                  <c:v>5.9857649999999998</c:v>
                </c:pt>
                <c:pt idx="2568">
                  <c:v>6.7653949999999989</c:v>
                </c:pt>
                <c:pt idx="2569">
                  <c:v>6.8586339999999995</c:v>
                </c:pt>
                <c:pt idx="2570">
                  <c:v>6.2375379999999989</c:v>
                </c:pt>
                <c:pt idx="2571">
                  <c:v>6.6724629999999996</c:v>
                </c:pt>
                <c:pt idx="2572">
                  <c:v>6.745900999999999</c:v>
                </c:pt>
                <c:pt idx="2573">
                  <c:v>5.8119699999999996</c:v>
                </c:pt>
                <c:pt idx="2574">
                  <c:v>6.032686</c:v>
                </c:pt>
                <c:pt idx="2575">
                  <c:v>6.0897370000000004</c:v>
                </c:pt>
                <c:pt idx="2576">
                  <c:v>6.7549859999999979</c:v>
                </c:pt>
                <c:pt idx="2577">
                  <c:v>6.2437550000000002</c:v>
                </c:pt>
                <c:pt idx="2578">
                  <c:v>7.049341000000001</c:v>
                </c:pt>
                <c:pt idx="2579">
                  <c:v>7.2352680000000005</c:v>
                </c:pt>
                <c:pt idx="2580">
                  <c:v>7.6455019999999987</c:v>
                </c:pt>
                <c:pt idx="2581">
                  <c:v>7.1026999999999996</c:v>
                </c:pt>
                <c:pt idx="2582">
                  <c:v>7.700787</c:v>
                </c:pt>
                <c:pt idx="2583">
                  <c:v>8.2946159999999995</c:v>
                </c:pt>
                <c:pt idx="2584">
                  <c:v>7.7838490000000009</c:v>
                </c:pt>
                <c:pt idx="2585">
                  <c:v>7.4808960000000004</c:v>
                </c:pt>
                <c:pt idx="2586">
                  <c:v>7.3259239999999988</c:v>
                </c:pt>
                <c:pt idx="2587">
                  <c:v>7.2252609999999997</c:v>
                </c:pt>
                <c:pt idx="2588">
                  <c:v>7.6881899999999987</c:v>
                </c:pt>
                <c:pt idx="2589">
                  <c:v>7.4719360000000004</c:v>
                </c:pt>
                <c:pt idx="2590">
                  <c:v>7.5377549999999989</c:v>
                </c:pt>
                <c:pt idx="2591">
                  <c:v>7.1245369999999983</c:v>
                </c:pt>
                <c:pt idx="2592">
                  <c:v>7.5061970000000002</c:v>
                </c:pt>
                <c:pt idx="2593">
                  <c:v>7.4268260000000001</c:v>
                </c:pt>
                <c:pt idx="2594">
                  <c:v>7.797064999999999</c:v>
                </c:pt>
                <c:pt idx="2595">
                  <c:v>6.8270679999999988</c:v>
                </c:pt>
                <c:pt idx="2596">
                  <c:v>7.2025690000000004</c:v>
                </c:pt>
                <c:pt idx="2597">
                  <c:v>8.0199350000000003</c:v>
                </c:pt>
                <c:pt idx="2598">
                  <c:v>7.4415329999999997</c:v>
                </c:pt>
                <c:pt idx="2599">
                  <c:v>7.4047239999999999</c:v>
                </c:pt>
                <c:pt idx="2600">
                  <c:v>7.294448</c:v>
                </c:pt>
                <c:pt idx="2601">
                  <c:v>7.630990999999999</c:v>
                </c:pt>
                <c:pt idx="2602">
                  <c:v>7.568929999999999</c:v>
                </c:pt>
                <c:pt idx="2603">
                  <c:v>7.4033319999999998</c:v>
                </c:pt>
                <c:pt idx="2604">
                  <c:v>7.9732600000000007</c:v>
                </c:pt>
                <c:pt idx="2605">
                  <c:v>8.0749209999999998</c:v>
                </c:pt>
                <c:pt idx="2606">
                  <c:v>7.5931490000000004</c:v>
                </c:pt>
                <c:pt idx="2607">
                  <c:v>7.6379839999999986</c:v>
                </c:pt>
                <c:pt idx="2608">
                  <c:v>7.7682609999999999</c:v>
                </c:pt>
                <c:pt idx="2609">
                  <c:v>8.1051890000000011</c:v>
                </c:pt>
                <c:pt idx="2610">
                  <c:v>7.5453380000000001</c:v>
                </c:pt>
                <c:pt idx="2611">
                  <c:v>8.0507410000000004</c:v>
                </c:pt>
                <c:pt idx="2612">
                  <c:v>7.716175999999999</c:v>
                </c:pt>
                <c:pt idx="2613">
                  <c:v>7.9956509999999996</c:v>
                </c:pt>
                <c:pt idx="2614">
                  <c:v>7.8697710000000001</c:v>
                </c:pt>
                <c:pt idx="2615">
                  <c:v>7.2731009999999996</c:v>
                </c:pt>
                <c:pt idx="2616">
                  <c:v>7.0322920000000009</c:v>
                </c:pt>
                <c:pt idx="2617">
                  <c:v>8.0868789999999997</c:v>
                </c:pt>
                <c:pt idx="2618">
                  <c:v>7.5395149999999989</c:v>
                </c:pt>
                <c:pt idx="2619">
                  <c:v>6.4716790000000017</c:v>
                </c:pt>
                <c:pt idx="2620">
                  <c:v>7.1607839999999987</c:v>
                </c:pt>
                <c:pt idx="2621">
                  <c:v>7.5198609999999997</c:v>
                </c:pt>
                <c:pt idx="2622">
                  <c:v>7.8086580000000003</c:v>
                </c:pt>
                <c:pt idx="2623">
                  <c:v>7.385993</c:v>
                </c:pt>
                <c:pt idx="2624">
                  <c:v>7.6951469999999995</c:v>
                </c:pt>
                <c:pt idx="2625">
                  <c:v>7.6619439999999992</c:v>
                </c:pt>
                <c:pt idx="2626">
                  <c:v>7.8589119999999992</c:v>
                </c:pt>
                <c:pt idx="2627">
                  <c:v>7.534395</c:v>
                </c:pt>
                <c:pt idx="2628">
                  <c:v>6.3411149999999994</c:v>
                </c:pt>
                <c:pt idx="2629">
                  <c:v>7.200437</c:v>
                </c:pt>
                <c:pt idx="2630">
                  <c:v>7.5062170000000004</c:v>
                </c:pt>
                <c:pt idx="2631">
                  <c:v>7.2072060000000002</c:v>
                </c:pt>
                <c:pt idx="2632">
                  <c:v>7.095256</c:v>
                </c:pt>
                <c:pt idx="2633">
                  <c:v>7.5487970000000004</c:v>
                </c:pt>
                <c:pt idx="2634">
                  <c:v>7.5917079999999997</c:v>
                </c:pt>
                <c:pt idx="2635">
                  <c:v>7.6658329999999992</c:v>
                </c:pt>
                <c:pt idx="2636">
                  <c:v>6.6494669999999996</c:v>
                </c:pt>
                <c:pt idx="2637">
                  <c:v>6.5519220000000002</c:v>
                </c:pt>
                <c:pt idx="2638">
                  <c:v>6.4955569999999989</c:v>
                </c:pt>
                <c:pt idx="2639">
                  <c:v>6.9313020000000005</c:v>
                </c:pt>
                <c:pt idx="2640">
                  <c:v>6.3815480000000004</c:v>
                </c:pt>
                <c:pt idx="2641">
                  <c:v>7.5823640000000001</c:v>
                </c:pt>
                <c:pt idx="2642">
                  <c:v>7.3681189999999992</c:v>
                </c:pt>
                <c:pt idx="2643">
                  <c:v>6.5329189999999988</c:v>
                </c:pt>
                <c:pt idx="2644">
                  <c:v>5.6433520000000001</c:v>
                </c:pt>
                <c:pt idx="2645">
                  <c:v>6.9802210000000011</c:v>
                </c:pt>
                <c:pt idx="2646">
                  <c:v>6.2061609999999998</c:v>
                </c:pt>
                <c:pt idx="2647">
                  <c:v>6.2941189999999994</c:v>
                </c:pt>
                <c:pt idx="2648">
                  <c:v>5.6850199999999989</c:v>
                </c:pt>
                <c:pt idx="2649">
                  <c:v>6.6888999999999994</c:v>
                </c:pt>
                <c:pt idx="2650">
                  <c:v>6.905386</c:v>
                </c:pt>
                <c:pt idx="2651">
                  <c:v>6.557652</c:v>
                </c:pt>
                <c:pt idx="2652">
                  <c:v>6.4900869999999991</c:v>
                </c:pt>
                <c:pt idx="2653">
                  <c:v>5.7976679999999998</c:v>
                </c:pt>
                <c:pt idx="2654">
                  <c:v>5.7395030000000009</c:v>
                </c:pt>
                <c:pt idx="2655">
                  <c:v>5.485297000000001</c:v>
                </c:pt>
                <c:pt idx="2656">
                  <c:v>5.9536319999999998</c:v>
                </c:pt>
                <c:pt idx="2657">
                  <c:v>6.9468110000000003</c:v>
                </c:pt>
                <c:pt idx="2658">
                  <c:v>5.9261699999999999</c:v>
                </c:pt>
                <c:pt idx="2659">
                  <c:v>5.428706</c:v>
                </c:pt>
                <c:pt idx="2660">
                  <c:v>5.761436999999999</c:v>
                </c:pt>
                <c:pt idx="2661">
                  <c:v>5.9142939999999999</c:v>
                </c:pt>
                <c:pt idx="2662">
                  <c:v>6.660886999999998</c:v>
                </c:pt>
                <c:pt idx="2663">
                  <c:v>5.9478650000000002</c:v>
                </c:pt>
                <c:pt idx="2664">
                  <c:v>5.8126569999999989</c:v>
                </c:pt>
                <c:pt idx="2665">
                  <c:v>6.0039730000000002</c:v>
                </c:pt>
                <c:pt idx="2666">
                  <c:v>5.7724390000000003</c:v>
                </c:pt>
                <c:pt idx="2667">
                  <c:v>5.6852280000000004</c:v>
                </c:pt>
                <c:pt idx="2668">
                  <c:v>5.9812190000000012</c:v>
                </c:pt>
                <c:pt idx="2669">
                  <c:v>5.8082510000000003</c:v>
                </c:pt>
                <c:pt idx="2670">
                  <c:v>5.7196569999999998</c:v>
                </c:pt>
                <c:pt idx="2671">
                  <c:v>6.9645319999999993</c:v>
                </c:pt>
                <c:pt idx="2672">
                  <c:v>6.761565</c:v>
                </c:pt>
                <c:pt idx="2673">
                  <c:v>6.060973999999999</c:v>
                </c:pt>
                <c:pt idx="2674">
                  <c:v>6.7513110000000003</c:v>
                </c:pt>
                <c:pt idx="2675">
                  <c:v>6.200196</c:v>
                </c:pt>
                <c:pt idx="2676">
                  <c:v>7.207133999999999</c:v>
                </c:pt>
                <c:pt idx="2677">
                  <c:v>6.2793990000000006</c:v>
                </c:pt>
                <c:pt idx="2678">
                  <c:v>6.4695510000000001</c:v>
                </c:pt>
                <c:pt idx="2679">
                  <c:v>6.5550730000000001</c:v>
                </c:pt>
                <c:pt idx="2680">
                  <c:v>6.3031339999999991</c:v>
                </c:pt>
                <c:pt idx="2681">
                  <c:v>6.8643309999999991</c:v>
                </c:pt>
                <c:pt idx="2682">
                  <c:v>6.4677420000000003</c:v>
                </c:pt>
                <c:pt idx="2683">
                  <c:v>6.2063550000000003</c:v>
                </c:pt>
                <c:pt idx="2684">
                  <c:v>6.001017</c:v>
                </c:pt>
                <c:pt idx="2685">
                  <c:v>6.7992300000000006</c:v>
                </c:pt>
                <c:pt idx="2686">
                  <c:v>6.8722580000000004</c:v>
                </c:pt>
                <c:pt idx="2687">
                  <c:v>6.0865989999999996</c:v>
                </c:pt>
                <c:pt idx="2688">
                  <c:v>6.686896</c:v>
                </c:pt>
                <c:pt idx="2689">
                  <c:v>6.701916999999999</c:v>
                </c:pt>
                <c:pt idx="2690">
                  <c:v>5.7331029999999998</c:v>
                </c:pt>
                <c:pt idx="2691">
                  <c:v>6.7574569999999987</c:v>
                </c:pt>
                <c:pt idx="2692">
                  <c:v>7.3222809999999994</c:v>
                </c:pt>
                <c:pt idx="2693">
                  <c:v>6.9874980000000004</c:v>
                </c:pt>
                <c:pt idx="2694">
                  <c:v>6.3448899999999995</c:v>
                </c:pt>
                <c:pt idx="2695">
                  <c:v>6.5255209999999995</c:v>
                </c:pt>
                <c:pt idx="2696">
                  <c:v>6.2009030000000003</c:v>
                </c:pt>
                <c:pt idx="2697">
                  <c:v>5.8956080000000002</c:v>
                </c:pt>
                <c:pt idx="2698">
                  <c:v>6.1440499999999991</c:v>
                </c:pt>
                <c:pt idx="2699">
                  <c:v>6.4285959999999989</c:v>
                </c:pt>
                <c:pt idx="2700">
                  <c:v>6.3690600000000002</c:v>
                </c:pt>
                <c:pt idx="2701">
                  <c:v>6.4204670000000004</c:v>
                </c:pt>
                <c:pt idx="2702">
                  <c:v>6.6571939999999987</c:v>
                </c:pt>
                <c:pt idx="2703">
                  <c:v>6.2747820000000001</c:v>
                </c:pt>
                <c:pt idx="2704">
                  <c:v>6.3966510000000003</c:v>
                </c:pt>
                <c:pt idx="2705">
                  <c:v>6.0633210000000002</c:v>
                </c:pt>
                <c:pt idx="2706">
                  <c:v>7.101310999999999</c:v>
                </c:pt>
                <c:pt idx="2707">
                  <c:v>5.9998570000000004</c:v>
                </c:pt>
                <c:pt idx="2708">
                  <c:v>5.386177</c:v>
                </c:pt>
                <c:pt idx="2709">
                  <c:v>6.4649419999999989</c:v>
                </c:pt>
                <c:pt idx="2710">
                  <c:v>6.2908799999999996</c:v>
                </c:pt>
                <c:pt idx="2711">
                  <c:v>6.5692409999999999</c:v>
                </c:pt>
                <c:pt idx="2712">
                  <c:v>6.2827529999999996</c:v>
                </c:pt>
                <c:pt idx="2713">
                  <c:v>6.1249319999999985</c:v>
                </c:pt>
                <c:pt idx="2714">
                  <c:v>6.0282349999999987</c:v>
                </c:pt>
                <c:pt idx="2715">
                  <c:v>6.3210290000000002</c:v>
                </c:pt>
                <c:pt idx="2716">
                  <c:v>6.8794670000000009</c:v>
                </c:pt>
                <c:pt idx="2717">
                  <c:v>6.8278159999999986</c:v>
                </c:pt>
                <c:pt idx="2718">
                  <c:v>5.7082490000000012</c:v>
                </c:pt>
                <c:pt idx="2719">
                  <c:v>5.929335</c:v>
                </c:pt>
                <c:pt idx="2720">
                  <c:v>6.1490330000000002</c:v>
                </c:pt>
                <c:pt idx="2721">
                  <c:v>6.3661529999999988</c:v>
                </c:pt>
                <c:pt idx="2722">
                  <c:v>6.7908970000000002</c:v>
                </c:pt>
                <c:pt idx="2723">
                  <c:v>7.0409480000000002</c:v>
                </c:pt>
                <c:pt idx="2724">
                  <c:v>5.9460210000000009</c:v>
                </c:pt>
                <c:pt idx="2725">
                  <c:v>6.1480610000000002</c:v>
                </c:pt>
                <c:pt idx="2726">
                  <c:v>6.859108</c:v>
                </c:pt>
                <c:pt idx="2727">
                  <c:v>6.4873190000000003</c:v>
                </c:pt>
                <c:pt idx="2728">
                  <c:v>6.6224589999999992</c:v>
                </c:pt>
                <c:pt idx="2729">
                  <c:v>5.8273949999999992</c:v>
                </c:pt>
                <c:pt idx="2730">
                  <c:v>6.101481999999999</c:v>
                </c:pt>
                <c:pt idx="2731">
                  <c:v>5.7868899999999996</c:v>
                </c:pt>
                <c:pt idx="2732">
                  <c:v>6.1654459999999993</c:v>
                </c:pt>
                <c:pt idx="2733">
                  <c:v>6.2274519999999995</c:v>
                </c:pt>
                <c:pt idx="2734">
                  <c:v>5.9056970000000009</c:v>
                </c:pt>
                <c:pt idx="2735">
                  <c:v>5.84131</c:v>
                </c:pt>
                <c:pt idx="2736">
                  <c:v>5.8745639999999995</c:v>
                </c:pt>
                <c:pt idx="2737">
                  <c:v>6.2243509999999995</c:v>
                </c:pt>
                <c:pt idx="2738">
                  <c:v>6.4168190000000003</c:v>
                </c:pt>
                <c:pt idx="2739">
                  <c:v>6.3470149999999981</c:v>
                </c:pt>
                <c:pt idx="2740">
                  <c:v>6.2907839999999995</c:v>
                </c:pt>
                <c:pt idx="2741">
                  <c:v>6.5606710000000001</c:v>
                </c:pt>
                <c:pt idx="2742">
                  <c:v>6.8299369999999993</c:v>
                </c:pt>
                <c:pt idx="2743">
                  <c:v>6.5933719999999996</c:v>
                </c:pt>
                <c:pt idx="2744">
                  <c:v>7.4976909999999997</c:v>
                </c:pt>
                <c:pt idx="2745">
                  <c:v>7.5653099999999993</c:v>
                </c:pt>
                <c:pt idx="2746">
                  <c:v>7.716228000000001</c:v>
                </c:pt>
                <c:pt idx="2747">
                  <c:v>7.8930930000000004</c:v>
                </c:pt>
                <c:pt idx="2748">
                  <c:v>7.0869689999999999</c:v>
                </c:pt>
                <c:pt idx="2749">
                  <c:v>6.1605729999999994</c:v>
                </c:pt>
                <c:pt idx="2750">
                  <c:v>6.880107999999999</c:v>
                </c:pt>
                <c:pt idx="2751">
                  <c:v>6.770910999999999</c:v>
                </c:pt>
                <c:pt idx="2752">
                  <c:v>7.9918509999999996</c:v>
                </c:pt>
                <c:pt idx="2753">
                  <c:v>6.8185809999999991</c:v>
                </c:pt>
                <c:pt idx="2754">
                  <c:v>7.2457490000000009</c:v>
                </c:pt>
                <c:pt idx="2755">
                  <c:v>6.7273859999999992</c:v>
                </c:pt>
                <c:pt idx="2756">
                  <c:v>7.2346240000000002</c:v>
                </c:pt>
                <c:pt idx="2757">
                  <c:v>7.5576999999999996</c:v>
                </c:pt>
                <c:pt idx="2758">
                  <c:v>6.5533999999999999</c:v>
                </c:pt>
                <c:pt idx="2759">
                  <c:v>6.809855999999999</c:v>
                </c:pt>
                <c:pt idx="2760">
                  <c:v>6.8631299999999991</c:v>
                </c:pt>
                <c:pt idx="2761">
                  <c:v>7.1062510000000003</c:v>
                </c:pt>
                <c:pt idx="2762">
                  <c:v>7.0209529999999996</c:v>
                </c:pt>
                <c:pt idx="2763">
                  <c:v>5.9456590000000009</c:v>
                </c:pt>
                <c:pt idx="2764">
                  <c:v>6.7030240000000001</c:v>
                </c:pt>
                <c:pt idx="2765">
                  <c:v>7.2902769999999997</c:v>
                </c:pt>
                <c:pt idx="2766">
                  <c:v>6.6541569999999979</c:v>
                </c:pt>
                <c:pt idx="2767">
                  <c:v>6.4451489999999998</c:v>
                </c:pt>
                <c:pt idx="2768">
                  <c:v>6.523852999999999</c:v>
                </c:pt>
                <c:pt idx="2769">
                  <c:v>6.4176620000000009</c:v>
                </c:pt>
                <c:pt idx="2770">
                  <c:v>6.8241249999999987</c:v>
                </c:pt>
                <c:pt idx="2771">
                  <c:v>6.2921230000000001</c:v>
                </c:pt>
                <c:pt idx="2772">
                  <c:v>6.9669299999999996</c:v>
                </c:pt>
                <c:pt idx="2773">
                  <c:v>7.05382</c:v>
                </c:pt>
                <c:pt idx="2774">
                  <c:v>6.5350570000000001</c:v>
                </c:pt>
                <c:pt idx="2775">
                  <c:v>6.7285719999999989</c:v>
                </c:pt>
                <c:pt idx="2776">
                  <c:v>5.6468179999999988</c:v>
                </c:pt>
                <c:pt idx="2777">
                  <c:v>5.5255059999999991</c:v>
                </c:pt>
                <c:pt idx="2778">
                  <c:v>5.776815</c:v>
                </c:pt>
                <c:pt idx="2779">
                  <c:v>6.7329559999999988</c:v>
                </c:pt>
                <c:pt idx="2780">
                  <c:v>6.4348479999999997</c:v>
                </c:pt>
                <c:pt idx="2781">
                  <c:v>6.7809699999999999</c:v>
                </c:pt>
                <c:pt idx="2782">
                  <c:v>6.292883999999999</c:v>
                </c:pt>
                <c:pt idx="2783">
                  <c:v>6.5302610000000012</c:v>
                </c:pt>
                <c:pt idx="2784">
                  <c:v>6.029901999999999</c:v>
                </c:pt>
                <c:pt idx="2785">
                  <c:v>5.810585999999998</c:v>
                </c:pt>
                <c:pt idx="2786">
                  <c:v>6.9257499999999999</c:v>
                </c:pt>
                <c:pt idx="2787">
                  <c:v>6.1930509999999988</c:v>
                </c:pt>
                <c:pt idx="2788">
                  <c:v>6.4885739999999998</c:v>
                </c:pt>
                <c:pt idx="2789">
                  <c:v>5.8586539999999996</c:v>
                </c:pt>
                <c:pt idx="2790">
                  <c:v>6.742532999999999</c:v>
                </c:pt>
                <c:pt idx="2791">
                  <c:v>6.1684059999999992</c:v>
                </c:pt>
                <c:pt idx="2792">
                  <c:v>5.6557490000000001</c:v>
                </c:pt>
                <c:pt idx="2793">
                  <c:v>6.3176129999999988</c:v>
                </c:pt>
                <c:pt idx="2794">
                  <c:v>5.7849499999999994</c:v>
                </c:pt>
                <c:pt idx="2795">
                  <c:v>5.7983960000000003</c:v>
                </c:pt>
                <c:pt idx="2796">
                  <c:v>7.0237149999999993</c:v>
                </c:pt>
                <c:pt idx="2797">
                  <c:v>6.3116529999999997</c:v>
                </c:pt>
                <c:pt idx="2798">
                  <c:v>5.7215410000000002</c:v>
                </c:pt>
                <c:pt idx="2799">
                  <c:v>5.1495670000000002</c:v>
                </c:pt>
                <c:pt idx="2800">
                  <c:v>5.9826400000000008</c:v>
                </c:pt>
                <c:pt idx="2801">
                  <c:v>5.9301240000000002</c:v>
                </c:pt>
                <c:pt idx="2802">
                  <c:v>6.527698</c:v>
                </c:pt>
                <c:pt idx="2803">
                  <c:v>6.431998000000001</c:v>
                </c:pt>
                <c:pt idx="2804">
                  <c:v>6.188210999999999</c:v>
                </c:pt>
                <c:pt idx="2805">
                  <c:v>6.7539939999999996</c:v>
                </c:pt>
                <c:pt idx="2806">
                  <c:v>5.6311280000000004</c:v>
                </c:pt>
                <c:pt idx="2807">
                  <c:v>5.912236</c:v>
                </c:pt>
                <c:pt idx="2808">
                  <c:v>5.8496509999999997</c:v>
                </c:pt>
                <c:pt idx="2809">
                  <c:v>6.5344819999999988</c:v>
                </c:pt>
                <c:pt idx="2810">
                  <c:v>5.5071169999999992</c:v>
                </c:pt>
                <c:pt idx="2811">
                  <c:v>6.6597549999999988</c:v>
                </c:pt>
                <c:pt idx="2812">
                  <c:v>5.9078200000000001</c:v>
                </c:pt>
                <c:pt idx="2813">
                  <c:v>5.925616999999999</c:v>
                </c:pt>
                <c:pt idx="2814">
                  <c:v>6.5978719999999988</c:v>
                </c:pt>
                <c:pt idx="2815">
                  <c:v>6.3334099999999998</c:v>
                </c:pt>
                <c:pt idx="2816">
                  <c:v>5.6058509999999995</c:v>
                </c:pt>
                <c:pt idx="2817">
                  <c:v>6.8176999999999994</c:v>
                </c:pt>
                <c:pt idx="2818">
                  <c:v>6.047053</c:v>
                </c:pt>
                <c:pt idx="2819">
                  <c:v>6.210183999999999</c:v>
                </c:pt>
                <c:pt idx="2820">
                  <c:v>6.1992079999999996</c:v>
                </c:pt>
                <c:pt idx="2821">
                  <c:v>6.9954580000000002</c:v>
                </c:pt>
                <c:pt idx="2822">
                  <c:v>6.6276749999999991</c:v>
                </c:pt>
                <c:pt idx="2823">
                  <c:v>6.4789190000000003</c:v>
                </c:pt>
                <c:pt idx="2824">
                  <c:v>6.580299000000001</c:v>
                </c:pt>
                <c:pt idx="2825">
                  <c:v>6.5245939999999987</c:v>
                </c:pt>
                <c:pt idx="2826">
                  <c:v>6.2102069999999996</c:v>
                </c:pt>
                <c:pt idx="2827">
                  <c:v>6.7895700000000003</c:v>
                </c:pt>
                <c:pt idx="2828">
                  <c:v>7.3537210000000002</c:v>
                </c:pt>
                <c:pt idx="2829">
                  <c:v>6.5066519999999999</c:v>
                </c:pt>
                <c:pt idx="2830">
                  <c:v>6.081834999999999</c:v>
                </c:pt>
                <c:pt idx="2831">
                  <c:v>6.1792270000000009</c:v>
                </c:pt>
                <c:pt idx="2832">
                  <c:v>7.2356179999999997</c:v>
                </c:pt>
                <c:pt idx="2833">
                  <c:v>7.002205</c:v>
                </c:pt>
                <c:pt idx="2834">
                  <c:v>7.0038210000000003</c:v>
                </c:pt>
                <c:pt idx="2835">
                  <c:v>6.2182250000000003</c:v>
                </c:pt>
                <c:pt idx="2836">
                  <c:v>7.1866890000000003</c:v>
                </c:pt>
                <c:pt idx="2837">
                  <c:v>6.0387529999999998</c:v>
                </c:pt>
                <c:pt idx="2838">
                  <c:v>6.8239099999999988</c:v>
                </c:pt>
                <c:pt idx="2839">
                  <c:v>7.1050230000000001</c:v>
                </c:pt>
                <c:pt idx="2840">
                  <c:v>6.0898940000000001</c:v>
                </c:pt>
                <c:pt idx="2841">
                  <c:v>6.6928449999999993</c:v>
                </c:pt>
                <c:pt idx="2842">
                  <c:v>7.064550999999998</c:v>
                </c:pt>
                <c:pt idx="2843">
                  <c:v>6.4550380000000001</c:v>
                </c:pt>
                <c:pt idx="2844">
                  <c:v>6.3667739999999995</c:v>
                </c:pt>
                <c:pt idx="2845">
                  <c:v>6.6094080000000002</c:v>
                </c:pt>
                <c:pt idx="2846">
                  <c:v>7.3321990000000001</c:v>
                </c:pt>
                <c:pt idx="2847">
                  <c:v>6.6943869999999981</c:v>
                </c:pt>
                <c:pt idx="2848">
                  <c:v>6.7684439999999997</c:v>
                </c:pt>
                <c:pt idx="2849">
                  <c:v>7.2283020000000002</c:v>
                </c:pt>
                <c:pt idx="2850">
                  <c:v>6.2683989999999996</c:v>
                </c:pt>
                <c:pt idx="2851">
                  <c:v>6.910334999999999</c:v>
                </c:pt>
                <c:pt idx="2852">
                  <c:v>6.5324479999999996</c:v>
                </c:pt>
                <c:pt idx="2853">
                  <c:v>6.7517339999999999</c:v>
                </c:pt>
                <c:pt idx="2854">
                  <c:v>6.5637280000000002</c:v>
                </c:pt>
                <c:pt idx="2855">
                  <c:v>7.3113970000000004</c:v>
                </c:pt>
                <c:pt idx="2856">
                  <c:v>7.2398540000000002</c:v>
                </c:pt>
                <c:pt idx="2857">
                  <c:v>7.1057990000000002</c:v>
                </c:pt>
                <c:pt idx="2858">
                  <c:v>6.7218239999999998</c:v>
                </c:pt>
                <c:pt idx="2859">
                  <c:v>7.1793909999999999</c:v>
                </c:pt>
                <c:pt idx="2860">
                  <c:v>7.4488510000000003</c:v>
                </c:pt>
                <c:pt idx="2861">
                  <c:v>6.5489959999999989</c:v>
                </c:pt>
                <c:pt idx="2862">
                  <c:v>6.6556949999999988</c:v>
                </c:pt>
                <c:pt idx="2863">
                  <c:v>5.9094000000000007</c:v>
                </c:pt>
                <c:pt idx="2864">
                  <c:v>7.1429489999999989</c:v>
                </c:pt>
                <c:pt idx="2865">
                  <c:v>6.5060839999999995</c:v>
                </c:pt>
                <c:pt idx="2866">
                  <c:v>5.8642630000000002</c:v>
                </c:pt>
                <c:pt idx="2867">
                  <c:v>6.6837049999999989</c:v>
                </c:pt>
                <c:pt idx="2868">
                  <c:v>6.3036209999999997</c:v>
                </c:pt>
                <c:pt idx="2869">
                  <c:v>6.9216800000000003</c:v>
                </c:pt>
                <c:pt idx="2870">
                  <c:v>6.7445349999999982</c:v>
                </c:pt>
                <c:pt idx="2871">
                  <c:v>6.3041899999999993</c:v>
                </c:pt>
                <c:pt idx="2872">
                  <c:v>6.8567770000000001</c:v>
                </c:pt>
                <c:pt idx="2873">
                  <c:v>6.5803269999999996</c:v>
                </c:pt>
                <c:pt idx="2874">
                  <c:v>7.0429259999999987</c:v>
                </c:pt>
                <c:pt idx="2875">
                  <c:v>6.9123130000000002</c:v>
                </c:pt>
                <c:pt idx="2876">
                  <c:v>6.3988179999999995</c:v>
                </c:pt>
                <c:pt idx="2877">
                  <c:v>7.2111900000000002</c:v>
                </c:pt>
                <c:pt idx="2878">
                  <c:v>6.629543</c:v>
                </c:pt>
                <c:pt idx="2879">
                  <c:v>6.8886240000000001</c:v>
                </c:pt>
                <c:pt idx="2880">
                  <c:v>6.8356190000000003</c:v>
                </c:pt>
                <c:pt idx="2881">
                  <c:v>6.4347300000000001</c:v>
                </c:pt>
                <c:pt idx="2882">
                  <c:v>4.6761839999999992</c:v>
                </c:pt>
                <c:pt idx="2883">
                  <c:v>6.1549659999999982</c:v>
                </c:pt>
                <c:pt idx="2884">
                  <c:v>6.399521</c:v>
                </c:pt>
                <c:pt idx="2885">
                  <c:v>6.4852850000000002</c:v>
                </c:pt>
                <c:pt idx="2886">
                  <c:v>5.5031869999999987</c:v>
                </c:pt>
                <c:pt idx="2887">
                  <c:v>6.5452519999999996</c:v>
                </c:pt>
                <c:pt idx="2888">
                  <c:v>7.5502200000000004</c:v>
                </c:pt>
                <c:pt idx="2889">
                  <c:v>7.599418</c:v>
                </c:pt>
                <c:pt idx="2890">
                  <c:v>6.2171739999999991</c:v>
                </c:pt>
                <c:pt idx="2891">
                  <c:v>6.1099379999999988</c:v>
                </c:pt>
                <c:pt idx="2892">
                  <c:v>5.718138999999999</c:v>
                </c:pt>
                <c:pt idx="2893">
                  <c:v>6.8462280000000009</c:v>
                </c:pt>
                <c:pt idx="2894">
                  <c:v>6.3679229999999993</c:v>
                </c:pt>
                <c:pt idx="2895">
                  <c:v>5.3936599999999997</c:v>
                </c:pt>
                <c:pt idx="2896">
                  <c:v>6.2725730000000004</c:v>
                </c:pt>
                <c:pt idx="2897">
                  <c:v>6.2323740000000001</c:v>
                </c:pt>
                <c:pt idx="2898">
                  <c:v>6.5491700000000002</c:v>
                </c:pt>
                <c:pt idx="2899">
                  <c:v>6.9787369999999997</c:v>
                </c:pt>
                <c:pt idx="2900">
                  <c:v>6.56074</c:v>
                </c:pt>
                <c:pt idx="2901">
                  <c:v>6.3373169999999988</c:v>
                </c:pt>
                <c:pt idx="2902">
                  <c:v>6.8250049999999991</c:v>
                </c:pt>
                <c:pt idx="2903">
                  <c:v>6.5810690000000012</c:v>
                </c:pt>
                <c:pt idx="2904">
                  <c:v>5.5831929999999996</c:v>
                </c:pt>
                <c:pt idx="2905">
                  <c:v>5.6515869999999993</c:v>
                </c:pt>
                <c:pt idx="2906">
                  <c:v>6.0400600000000004</c:v>
                </c:pt>
                <c:pt idx="2907">
                  <c:v>6.0993199999999996</c:v>
                </c:pt>
                <c:pt idx="2908">
                  <c:v>5.9068620000000012</c:v>
                </c:pt>
                <c:pt idx="2909">
                  <c:v>6.3043290000000001</c:v>
                </c:pt>
                <c:pt idx="2910">
                  <c:v>6.0537630000000009</c:v>
                </c:pt>
                <c:pt idx="2911">
                  <c:v>7.1231419999999988</c:v>
                </c:pt>
                <c:pt idx="2912">
                  <c:v>5.3820639999999997</c:v>
                </c:pt>
                <c:pt idx="2913">
                  <c:v>7.2464310000000003</c:v>
                </c:pt>
                <c:pt idx="2914">
                  <c:v>7.0643329999999995</c:v>
                </c:pt>
                <c:pt idx="2915">
                  <c:v>5.7459020000000001</c:v>
                </c:pt>
                <c:pt idx="2916">
                  <c:v>6.4439430000000009</c:v>
                </c:pt>
                <c:pt idx="2917">
                  <c:v>6.0892780000000011</c:v>
                </c:pt>
                <c:pt idx="2918">
                  <c:v>6.0112779999999999</c:v>
                </c:pt>
                <c:pt idx="2919">
                  <c:v>5.4778539999999998</c:v>
                </c:pt>
                <c:pt idx="2920">
                  <c:v>6.0558369999999995</c:v>
                </c:pt>
                <c:pt idx="2921">
                  <c:v>6.0587349999999995</c:v>
                </c:pt>
                <c:pt idx="2922">
                  <c:v>5.6240829999999979</c:v>
                </c:pt>
                <c:pt idx="2923">
                  <c:v>6.1949829999999979</c:v>
                </c:pt>
                <c:pt idx="2924">
                  <c:v>6.0255539999999987</c:v>
                </c:pt>
                <c:pt idx="2925">
                  <c:v>5.4088399999999996</c:v>
                </c:pt>
                <c:pt idx="2926">
                  <c:v>6.0425299999999993</c:v>
                </c:pt>
                <c:pt idx="2927">
                  <c:v>4.8102839999999993</c:v>
                </c:pt>
                <c:pt idx="2928">
                  <c:v>5.6189539999999987</c:v>
                </c:pt>
                <c:pt idx="2929">
                  <c:v>6.6734650000000002</c:v>
                </c:pt>
                <c:pt idx="2930">
                  <c:v>6.4981530000000003</c:v>
                </c:pt>
                <c:pt idx="2931">
                  <c:v>6.1433609999999996</c:v>
                </c:pt>
                <c:pt idx="2932">
                  <c:v>5.8921949999999992</c:v>
                </c:pt>
                <c:pt idx="2933">
                  <c:v>6.8592380000000004</c:v>
                </c:pt>
                <c:pt idx="2934">
                  <c:v>6.0186510000000002</c:v>
                </c:pt>
                <c:pt idx="2935">
                  <c:v>5.2700459999999998</c:v>
                </c:pt>
                <c:pt idx="2936">
                  <c:v>5.3389490000000004</c:v>
                </c:pt>
                <c:pt idx="2937">
                  <c:v>5.7145089999999987</c:v>
                </c:pt>
                <c:pt idx="2938">
                  <c:v>6.0097899999999997</c:v>
                </c:pt>
                <c:pt idx="2939">
                  <c:v>5.909428000000001</c:v>
                </c:pt>
                <c:pt idx="2940">
                  <c:v>6.0646699999999996</c:v>
                </c:pt>
                <c:pt idx="2941">
                  <c:v>5.0032420000000011</c:v>
                </c:pt>
                <c:pt idx="2942">
                  <c:v>5.6912310000000002</c:v>
                </c:pt>
                <c:pt idx="2943">
                  <c:v>5.9755120000000002</c:v>
                </c:pt>
                <c:pt idx="2944">
                  <c:v>5.6720259999999989</c:v>
                </c:pt>
                <c:pt idx="2945">
                  <c:v>5.8453039999999996</c:v>
                </c:pt>
                <c:pt idx="2946">
                  <c:v>6.4479660000000001</c:v>
                </c:pt>
                <c:pt idx="2947">
                  <c:v>6.2132790000000009</c:v>
                </c:pt>
                <c:pt idx="2948">
                  <c:v>5.1701829999999989</c:v>
                </c:pt>
                <c:pt idx="2949">
                  <c:v>5.8117669999999997</c:v>
                </c:pt>
                <c:pt idx="2950">
                  <c:v>5.4534200000000004</c:v>
                </c:pt>
                <c:pt idx="2951">
                  <c:v>6.7747960000000003</c:v>
                </c:pt>
                <c:pt idx="2952">
                  <c:v>6.0978379999999994</c:v>
                </c:pt>
                <c:pt idx="2953">
                  <c:v>6.0457989999999997</c:v>
                </c:pt>
                <c:pt idx="2954">
                  <c:v>6.4803059999999997</c:v>
                </c:pt>
                <c:pt idx="2955">
                  <c:v>6.1753090000000004</c:v>
                </c:pt>
                <c:pt idx="2956">
                  <c:v>5.9593230000000013</c:v>
                </c:pt>
                <c:pt idx="2957">
                  <c:v>5.9899870000000002</c:v>
                </c:pt>
                <c:pt idx="2958">
                  <c:v>6.0990469999999997</c:v>
                </c:pt>
                <c:pt idx="2959">
                  <c:v>7.3324639999999999</c:v>
                </c:pt>
                <c:pt idx="2960">
                  <c:v>6.5676889999999988</c:v>
                </c:pt>
                <c:pt idx="2961">
                  <c:v>6.4984250000000001</c:v>
                </c:pt>
                <c:pt idx="2962">
                  <c:v>6.3846249999999989</c:v>
                </c:pt>
                <c:pt idx="2963">
                  <c:v>5.6811689999999997</c:v>
                </c:pt>
                <c:pt idx="2964">
                  <c:v>4.9756500000000008</c:v>
                </c:pt>
                <c:pt idx="2965">
                  <c:v>5.2940649999999989</c:v>
                </c:pt>
                <c:pt idx="2966">
                  <c:v>5.692886999999998</c:v>
                </c:pt>
                <c:pt idx="2967">
                  <c:v>6.2202989999999998</c:v>
                </c:pt>
                <c:pt idx="2968">
                  <c:v>6.205299000000001</c:v>
                </c:pt>
                <c:pt idx="2969">
                  <c:v>6.2852940000000004</c:v>
                </c:pt>
                <c:pt idx="2970">
                  <c:v>5.4259109999999993</c:v>
                </c:pt>
                <c:pt idx="2971">
                  <c:v>6.2296750000000003</c:v>
                </c:pt>
                <c:pt idx="2972">
                  <c:v>5.8394519999999996</c:v>
                </c:pt>
                <c:pt idx="2973">
                  <c:v>6.252877999999999</c:v>
                </c:pt>
                <c:pt idx="2974">
                  <c:v>6.1344549999999991</c:v>
                </c:pt>
                <c:pt idx="2975">
                  <c:v>5.8928549999999991</c:v>
                </c:pt>
                <c:pt idx="2976">
                  <c:v>5.9372780000000009</c:v>
                </c:pt>
                <c:pt idx="2977">
                  <c:v>6.4559470000000001</c:v>
                </c:pt>
                <c:pt idx="2978">
                  <c:v>6.467934999999998</c:v>
                </c:pt>
                <c:pt idx="2979">
                  <c:v>5.7445899999999988</c:v>
                </c:pt>
                <c:pt idx="2980">
                  <c:v>5.94238</c:v>
                </c:pt>
                <c:pt idx="2981">
                  <c:v>6.1488949999999996</c:v>
                </c:pt>
                <c:pt idx="2982">
                  <c:v>6.1978769999999992</c:v>
                </c:pt>
                <c:pt idx="2983">
                  <c:v>5.5556179999999991</c:v>
                </c:pt>
                <c:pt idx="2984">
                  <c:v>6.3513830000000002</c:v>
                </c:pt>
                <c:pt idx="2985">
                  <c:v>5.5677599999999989</c:v>
                </c:pt>
                <c:pt idx="2986">
                  <c:v>6.457959999999999</c:v>
                </c:pt>
                <c:pt idx="2987">
                  <c:v>5.702617</c:v>
                </c:pt>
                <c:pt idx="2988">
                  <c:v>6.1946499999999993</c:v>
                </c:pt>
                <c:pt idx="2989">
                  <c:v>6.6352260000000003</c:v>
                </c:pt>
                <c:pt idx="2990">
                  <c:v>6.6473799999999992</c:v>
                </c:pt>
                <c:pt idx="2991">
                  <c:v>5.2872339999999998</c:v>
                </c:pt>
                <c:pt idx="2992">
                  <c:v>5.3595420000000003</c:v>
                </c:pt>
                <c:pt idx="2993">
                  <c:v>5.5598470000000004</c:v>
                </c:pt>
                <c:pt idx="2994">
                  <c:v>5.8664379999999987</c:v>
                </c:pt>
                <c:pt idx="2995">
                  <c:v>6.6631239999999989</c:v>
                </c:pt>
                <c:pt idx="2996">
                  <c:v>5.3103339999999992</c:v>
                </c:pt>
                <c:pt idx="2997">
                  <c:v>5.8885990000000001</c:v>
                </c:pt>
                <c:pt idx="2998">
                  <c:v>5.2212779999999999</c:v>
                </c:pt>
                <c:pt idx="2999">
                  <c:v>5.4848179999999989</c:v>
                </c:pt>
                <c:pt idx="3000">
                  <c:v>6.498513</c:v>
                </c:pt>
                <c:pt idx="3001">
                  <c:v>5.5908990000000003</c:v>
                </c:pt>
                <c:pt idx="3002">
                  <c:v>5.1870879999999993</c:v>
                </c:pt>
                <c:pt idx="3003">
                  <c:v>6.5320349999999987</c:v>
                </c:pt>
                <c:pt idx="3004">
                  <c:v>5.1393740000000001</c:v>
                </c:pt>
                <c:pt idx="3005">
                  <c:v>6.0037050000000001</c:v>
                </c:pt>
                <c:pt idx="3006">
                  <c:v>6.1240949999999978</c:v>
                </c:pt>
                <c:pt idx="3007">
                  <c:v>5.6242339999999986</c:v>
                </c:pt>
                <c:pt idx="3008">
                  <c:v>6.1967739999999996</c:v>
                </c:pt>
                <c:pt idx="3009">
                  <c:v>5.9335040000000001</c:v>
                </c:pt>
                <c:pt idx="3010">
                  <c:v>6.3180930000000002</c:v>
                </c:pt>
                <c:pt idx="3011">
                  <c:v>6.5332030000000012</c:v>
                </c:pt>
                <c:pt idx="3012">
                  <c:v>6.2898969999999998</c:v>
                </c:pt>
                <c:pt idx="3013">
                  <c:v>6.221017999999999</c:v>
                </c:pt>
                <c:pt idx="3014">
                  <c:v>5.6043149999999979</c:v>
                </c:pt>
                <c:pt idx="3015">
                  <c:v>6.4736600000000006</c:v>
                </c:pt>
                <c:pt idx="3016">
                  <c:v>6.4787710000000009</c:v>
                </c:pt>
                <c:pt idx="3017">
                  <c:v>6.9014379999999997</c:v>
                </c:pt>
                <c:pt idx="3018">
                  <c:v>5.3521739999999989</c:v>
                </c:pt>
                <c:pt idx="3019">
                  <c:v>5.4175189999999995</c:v>
                </c:pt>
                <c:pt idx="3020">
                  <c:v>6.2237660000000004</c:v>
                </c:pt>
                <c:pt idx="3021">
                  <c:v>6.159057999999999</c:v>
                </c:pt>
                <c:pt idx="3022">
                  <c:v>6.0686549999999988</c:v>
                </c:pt>
                <c:pt idx="3023">
                  <c:v>6.0765320000000003</c:v>
                </c:pt>
                <c:pt idx="3024">
                  <c:v>6.0535519999999989</c:v>
                </c:pt>
                <c:pt idx="3025">
                  <c:v>6.3590299999999997</c:v>
                </c:pt>
                <c:pt idx="3026">
                  <c:v>5.9821739999999997</c:v>
                </c:pt>
                <c:pt idx="3027">
                  <c:v>5.8206539999999993</c:v>
                </c:pt>
                <c:pt idx="3028">
                  <c:v>5.3342470000000004</c:v>
                </c:pt>
                <c:pt idx="3029">
                  <c:v>5.8349269999999995</c:v>
                </c:pt>
                <c:pt idx="3030">
                  <c:v>6.2987250000000001</c:v>
                </c:pt>
                <c:pt idx="3031">
                  <c:v>6.3930369999999987</c:v>
                </c:pt>
                <c:pt idx="3032">
                  <c:v>6.3001639999999997</c:v>
                </c:pt>
                <c:pt idx="3033">
                  <c:v>6.4097040000000005</c:v>
                </c:pt>
                <c:pt idx="3034">
                  <c:v>7.0606479999999996</c:v>
                </c:pt>
                <c:pt idx="3035">
                  <c:v>5.8061990000000003</c:v>
                </c:pt>
                <c:pt idx="3036">
                  <c:v>6.2837079999999998</c:v>
                </c:pt>
                <c:pt idx="3037">
                  <c:v>6.7164270000000004</c:v>
                </c:pt>
                <c:pt idx="3038">
                  <c:v>6.3600379999999994</c:v>
                </c:pt>
                <c:pt idx="3039">
                  <c:v>6.1359379999999994</c:v>
                </c:pt>
                <c:pt idx="3040">
                  <c:v>5.912933999999999</c:v>
                </c:pt>
                <c:pt idx="3041">
                  <c:v>6.0940239999999992</c:v>
                </c:pt>
                <c:pt idx="3042">
                  <c:v>5.541906</c:v>
                </c:pt>
                <c:pt idx="3043">
                  <c:v>6.2285899999999987</c:v>
                </c:pt>
                <c:pt idx="3044">
                  <c:v>6.9204629999999998</c:v>
                </c:pt>
                <c:pt idx="3045">
                  <c:v>6.7126839999999994</c:v>
                </c:pt>
                <c:pt idx="3046">
                  <c:v>5.9709750000000001</c:v>
                </c:pt>
                <c:pt idx="3047">
                  <c:v>6.0837830000000004</c:v>
                </c:pt>
                <c:pt idx="3048">
                  <c:v>6.7341169999999995</c:v>
                </c:pt>
                <c:pt idx="3049">
                  <c:v>7.7658239999999994</c:v>
                </c:pt>
                <c:pt idx="3050">
                  <c:v>6.6518769999999989</c:v>
                </c:pt>
                <c:pt idx="3051">
                  <c:v>5.9992809999999999</c:v>
                </c:pt>
                <c:pt idx="3052">
                  <c:v>6.5391300000000001</c:v>
                </c:pt>
                <c:pt idx="3053">
                  <c:v>6.0998950000000001</c:v>
                </c:pt>
                <c:pt idx="3054">
                  <c:v>6.9712630000000022</c:v>
                </c:pt>
                <c:pt idx="3055">
                  <c:v>6.5365460000000004</c:v>
                </c:pt>
                <c:pt idx="3056">
                  <c:v>6.1649199999999986</c:v>
                </c:pt>
                <c:pt idx="3057">
                  <c:v>6.389894</c:v>
                </c:pt>
                <c:pt idx="3058">
                  <c:v>5.9357559999999996</c:v>
                </c:pt>
                <c:pt idx="3059">
                  <c:v>5.9341090000000003</c:v>
                </c:pt>
                <c:pt idx="3060">
                  <c:v>6.6591389999999988</c:v>
                </c:pt>
                <c:pt idx="3061">
                  <c:v>6.0599059999999989</c:v>
                </c:pt>
                <c:pt idx="3062">
                  <c:v>5.7463769999999998</c:v>
                </c:pt>
                <c:pt idx="3063">
                  <c:v>6.059132</c:v>
                </c:pt>
                <c:pt idx="3064">
                  <c:v>6.3243989999999988</c:v>
                </c:pt>
                <c:pt idx="3065">
                  <c:v>6.8401990000000001</c:v>
                </c:pt>
                <c:pt idx="3066">
                  <c:v>6.2664809999999989</c:v>
                </c:pt>
                <c:pt idx="3067">
                  <c:v>6.8294090000000001</c:v>
                </c:pt>
                <c:pt idx="3068">
                  <c:v>6.6844799999999989</c:v>
                </c:pt>
                <c:pt idx="3069">
                  <c:v>5.891176999999999</c:v>
                </c:pt>
                <c:pt idx="3070">
                  <c:v>6.4350640000000006</c:v>
                </c:pt>
                <c:pt idx="3071">
                  <c:v>5.9563119999999996</c:v>
                </c:pt>
                <c:pt idx="3072">
                  <c:v>5.6851369999999992</c:v>
                </c:pt>
                <c:pt idx="3073">
                  <c:v>5.8626490000000002</c:v>
                </c:pt>
                <c:pt idx="3074">
                  <c:v>6.5449719999999987</c:v>
                </c:pt>
                <c:pt idx="3075">
                  <c:v>6.1694439999999995</c:v>
                </c:pt>
                <c:pt idx="3076">
                  <c:v>6.5320580000000001</c:v>
                </c:pt>
                <c:pt idx="3077">
                  <c:v>5.8356750000000002</c:v>
                </c:pt>
                <c:pt idx="3078">
                  <c:v>5.9223839999999992</c:v>
                </c:pt>
                <c:pt idx="3079">
                  <c:v>6.7616949999999996</c:v>
                </c:pt>
                <c:pt idx="3080">
                  <c:v>5.9078159999999995</c:v>
                </c:pt>
                <c:pt idx="3081">
                  <c:v>6.1597809999999988</c:v>
                </c:pt>
                <c:pt idx="3082">
                  <c:v>6.0963130000000003</c:v>
                </c:pt>
                <c:pt idx="3083">
                  <c:v>5.2525639999999996</c:v>
                </c:pt>
                <c:pt idx="3084">
                  <c:v>5.829879</c:v>
                </c:pt>
                <c:pt idx="3085">
                  <c:v>6.1352979999999997</c:v>
                </c:pt>
                <c:pt idx="3086">
                  <c:v>6.760127999999999</c:v>
                </c:pt>
                <c:pt idx="3087">
                  <c:v>5.9500979999999997</c:v>
                </c:pt>
                <c:pt idx="3088">
                  <c:v>5.2200349999999993</c:v>
                </c:pt>
                <c:pt idx="3089">
                  <c:v>5.8615019999999989</c:v>
                </c:pt>
                <c:pt idx="3090">
                  <c:v>6.0048329999999988</c:v>
                </c:pt>
                <c:pt idx="3091">
                  <c:v>5.6466919999999998</c:v>
                </c:pt>
                <c:pt idx="3092">
                  <c:v>5.9662080000000008</c:v>
                </c:pt>
                <c:pt idx="3093">
                  <c:v>7.5686429999999998</c:v>
                </c:pt>
                <c:pt idx="3094">
                  <c:v>6.9696259999999999</c:v>
                </c:pt>
                <c:pt idx="3095">
                  <c:v>6.9832720000000013</c:v>
                </c:pt>
                <c:pt idx="3096">
                  <c:v>6.680839999999999</c:v>
                </c:pt>
                <c:pt idx="3097">
                  <c:v>6.2861510000000003</c:v>
                </c:pt>
                <c:pt idx="3098">
                  <c:v>6.6096930000000009</c:v>
                </c:pt>
                <c:pt idx="3099">
                  <c:v>6.4246859999999995</c:v>
                </c:pt>
                <c:pt idx="3100">
                  <c:v>6.7404289999999998</c:v>
                </c:pt>
                <c:pt idx="3101">
                  <c:v>6.4845490000000003</c:v>
                </c:pt>
                <c:pt idx="3102">
                  <c:v>6.1450509999999987</c:v>
                </c:pt>
                <c:pt idx="3103">
                  <c:v>6.2265829999999989</c:v>
                </c:pt>
                <c:pt idx="3104">
                  <c:v>6.5495710000000003</c:v>
                </c:pt>
                <c:pt idx="3105">
                  <c:v>6.960189999999999</c:v>
                </c:pt>
                <c:pt idx="3106">
                  <c:v>6.8385590000000001</c:v>
                </c:pt>
                <c:pt idx="3107">
                  <c:v>7.2197800000000001</c:v>
                </c:pt>
                <c:pt idx="3108">
                  <c:v>7.8429789999999988</c:v>
                </c:pt>
                <c:pt idx="3109">
                  <c:v>7.9628420000000002</c:v>
                </c:pt>
                <c:pt idx="3110">
                  <c:v>7.116689</c:v>
                </c:pt>
                <c:pt idx="3111">
                  <c:v>8.3841340000000013</c:v>
                </c:pt>
                <c:pt idx="3112">
                  <c:v>8.9455810000000007</c:v>
                </c:pt>
                <c:pt idx="3113">
                  <c:v>9.6441859999999995</c:v>
                </c:pt>
                <c:pt idx="3114">
                  <c:v>8.1364410000000014</c:v>
                </c:pt>
                <c:pt idx="3115">
                  <c:v>8.7237619999999989</c:v>
                </c:pt>
                <c:pt idx="3116">
                  <c:v>8.2207700000000017</c:v>
                </c:pt>
                <c:pt idx="3117">
                  <c:v>8.4688629999999989</c:v>
                </c:pt>
                <c:pt idx="3118">
                  <c:v>8.0642000000000014</c:v>
                </c:pt>
                <c:pt idx="3119">
                  <c:v>8.6064370000000032</c:v>
                </c:pt>
                <c:pt idx="3120">
                  <c:v>7.3005949999999995</c:v>
                </c:pt>
                <c:pt idx="3121">
                  <c:v>7.6522209999999991</c:v>
                </c:pt>
                <c:pt idx="3122">
                  <c:v>7.849151</c:v>
                </c:pt>
                <c:pt idx="3123">
                  <c:v>7.1104559999999992</c:v>
                </c:pt>
                <c:pt idx="3124">
                  <c:v>6.5228139999999986</c:v>
                </c:pt>
                <c:pt idx="3125">
                  <c:v>5.2370289999999997</c:v>
                </c:pt>
                <c:pt idx="3126">
                  <c:v>6.7379509999999989</c:v>
                </c:pt>
                <c:pt idx="3127">
                  <c:v>6.8706139999999998</c:v>
                </c:pt>
                <c:pt idx="3128">
                  <c:v>6.8169909999999989</c:v>
                </c:pt>
                <c:pt idx="3129">
                  <c:v>6.9005070000000002</c:v>
                </c:pt>
                <c:pt idx="3130">
                  <c:v>7.2056269999999998</c:v>
                </c:pt>
                <c:pt idx="3131">
                  <c:v>7.1950259999999995</c:v>
                </c:pt>
                <c:pt idx="3132">
                  <c:v>6.6274979999999992</c:v>
                </c:pt>
                <c:pt idx="3133">
                  <c:v>7.3065509999999989</c:v>
                </c:pt>
                <c:pt idx="3134">
                  <c:v>7.0635309999999993</c:v>
                </c:pt>
                <c:pt idx="3135">
                  <c:v>6.575594999999999</c:v>
                </c:pt>
                <c:pt idx="3136">
                  <c:v>7.413754</c:v>
                </c:pt>
                <c:pt idx="3137">
                  <c:v>6.0621289999999988</c:v>
                </c:pt>
                <c:pt idx="3138">
                  <c:v>6.715471</c:v>
                </c:pt>
                <c:pt idx="3139">
                  <c:v>6.6177019999999995</c:v>
                </c:pt>
                <c:pt idx="3140">
                  <c:v>6.4106930000000011</c:v>
                </c:pt>
                <c:pt idx="3141">
                  <c:v>6.4523390000000003</c:v>
                </c:pt>
                <c:pt idx="3142">
                  <c:v>6.4899899999999997</c:v>
                </c:pt>
                <c:pt idx="3143">
                  <c:v>7.0555680000000001</c:v>
                </c:pt>
                <c:pt idx="3144">
                  <c:v>6.8389499999999996</c:v>
                </c:pt>
                <c:pt idx="3145">
                  <c:v>7.1512430000000009</c:v>
                </c:pt>
                <c:pt idx="3146">
                  <c:v>6.6086499999999999</c:v>
                </c:pt>
                <c:pt idx="3147">
                  <c:v>7.3847159999999992</c:v>
                </c:pt>
                <c:pt idx="3148">
                  <c:v>7.311706</c:v>
                </c:pt>
                <c:pt idx="3149">
                  <c:v>7.7551480000000002</c:v>
                </c:pt>
                <c:pt idx="3150">
                  <c:v>8.002771000000001</c:v>
                </c:pt>
                <c:pt idx="3151">
                  <c:v>7.275137</c:v>
                </c:pt>
                <c:pt idx="3152">
                  <c:v>7.5890320000000004</c:v>
                </c:pt>
                <c:pt idx="3153">
                  <c:v>8.432437000000002</c:v>
                </c:pt>
                <c:pt idx="3154">
                  <c:v>7.4164300000000001</c:v>
                </c:pt>
                <c:pt idx="3155">
                  <c:v>7.7655919999999989</c:v>
                </c:pt>
                <c:pt idx="3156">
                  <c:v>8.1306060000000002</c:v>
                </c:pt>
                <c:pt idx="3157">
                  <c:v>7.8866209999999999</c:v>
                </c:pt>
                <c:pt idx="3158">
                  <c:v>7.2253059999999989</c:v>
                </c:pt>
                <c:pt idx="3159">
                  <c:v>7.6410359999999988</c:v>
                </c:pt>
                <c:pt idx="3160">
                  <c:v>7.4048220000000002</c:v>
                </c:pt>
                <c:pt idx="3161">
                  <c:v>7.6570719999999994</c:v>
                </c:pt>
                <c:pt idx="3162">
                  <c:v>8.075681000000003</c:v>
                </c:pt>
                <c:pt idx="3163">
                  <c:v>7.9773280000000009</c:v>
                </c:pt>
                <c:pt idx="3164">
                  <c:v>7.0626920000000002</c:v>
                </c:pt>
                <c:pt idx="3165">
                  <c:v>8.021215999999999</c:v>
                </c:pt>
                <c:pt idx="3166">
                  <c:v>7.673830999999999</c:v>
                </c:pt>
                <c:pt idx="3167">
                  <c:v>7.7809419999999996</c:v>
                </c:pt>
                <c:pt idx="3168">
                  <c:v>7.8476280000000003</c:v>
                </c:pt>
                <c:pt idx="3169">
                  <c:v>7.8474719999999989</c:v>
                </c:pt>
                <c:pt idx="3170">
                  <c:v>8.1171719999999983</c:v>
                </c:pt>
                <c:pt idx="3171">
                  <c:v>7.365829999999999</c:v>
                </c:pt>
                <c:pt idx="3172">
                  <c:v>7.775576</c:v>
                </c:pt>
                <c:pt idx="3173">
                  <c:v>7.4799569999999997</c:v>
                </c:pt>
                <c:pt idx="3174">
                  <c:v>7.8559339999999986</c:v>
                </c:pt>
                <c:pt idx="3175">
                  <c:v>8.0825600000000026</c:v>
                </c:pt>
                <c:pt idx="3176">
                  <c:v>7.8961949999999987</c:v>
                </c:pt>
                <c:pt idx="3177">
                  <c:v>7.4738759999999997</c:v>
                </c:pt>
                <c:pt idx="3178">
                  <c:v>7.4225459999999988</c:v>
                </c:pt>
                <c:pt idx="3179">
                  <c:v>7.855423</c:v>
                </c:pt>
                <c:pt idx="3180">
                  <c:v>8.149184</c:v>
                </c:pt>
                <c:pt idx="3181">
                  <c:v>7.6004480000000001</c:v>
                </c:pt>
                <c:pt idx="3182">
                  <c:v>7.7507000000000001</c:v>
                </c:pt>
                <c:pt idx="3183">
                  <c:v>8.0488399999999984</c:v>
                </c:pt>
                <c:pt idx="3184">
                  <c:v>7.4494440000000006</c:v>
                </c:pt>
                <c:pt idx="3185">
                  <c:v>7.789098000000001</c:v>
                </c:pt>
                <c:pt idx="3186">
                  <c:v>7.806019</c:v>
                </c:pt>
                <c:pt idx="3187">
                  <c:v>8.0088370000000015</c:v>
                </c:pt>
                <c:pt idx="3188">
                  <c:v>7.4897290000000005</c:v>
                </c:pt>
                <c:pt idx="3189">
                  <c:v>8.0377019999999995</c:v>
                </c:pt>
                <c:pt idx="3190">
                  <c:v>7.5196129999999997</c:v>
                </c:pt>
                <c:pt idx="3191">
                  <c:v>7.7425849999999992</c:v>
                </c:pt>
                <c:pt idx="3192">
                  <c:v>7.6457829999999989</c:v>
                </c:pt>
                <c:pt idx="3193">
                  <c:v>8.2404659999999996</c:v>
                </c:pt>
                <c:pt idx="3194">
                  <c:v>7.9653090000000004</c:v>
                </c:pt>
                <c:pt idx="3195">
                  <c:v>6.9394400000000012</c:v>
                </c:pt>
                <c:pt idx="3196">
                  <c:v>7.5741519999999989</c:v>
                </c:pt>
                <c:pt idx="3197">
                  <c:v>7.6998499999999996</c:v>
                </c:pt>
                <c:pt idx="3198">
                  <c:v>8.3802250000000011</c:v>
                </c:pt>
                <c:pt idx="3199">
                  <c:v>7.84307</c:v>
                </c:pt>
                <c:pt idx="3200">
                  <c:v>7.7102430000000011</c:v>
                </c:pt>
                <c:pt idx="3201">
                  <c:v>7.5648639999999991</c:v>
                </c:pt>
                <c:pt idx="3202">
                  <c:v>6.6836159999999989</c:v>
                </c:pt>
                <c:pt idx="3203">
                  <c:v>7.448118</c:v>
                </c:pt>
                <c:pt idx="3204">
                  <c:v>7.354785999999998</c:v>
                </c:pt>
                <c:pt idx="3205">
                  <c:v>7.9654339999999992</c:v>
                </c:pt>
                <c:pt idx="3206">
                  <c:v>6.819513999999999</c:v>
                </c:pt>
                <c:pt idx="3207">
                  <c:v>7.1239729999999994</c:v>
                </c:pt>
                <c:pt idx="3208">
                  <c:v>7.4730240000000006</c:v>
                </c:pt>
                <c:pt idx="3209">
                  <c:v>7.8246569999999993</c:v>
                </c:pt>
                <c:pt idx="3210">
                  <c:v>7.4405380000000001</c:v>
                </c:pt>
                <c:pt idx="3211">
                  <c:v>7.507344999999999</c:v>
                </c:pt>
                <c:pt idx="3212">
                  <c:v>7.5314079999999999</c:v>
                </c:pt>
                <c:pt idx="3213">
                  <c:v>6.6808949999999987</c:v>
                </c:pt>
                <c:pt idx="3214">
                  <c:v>6.9498559999999996</c:v>
                </c:pt>
                <c:pt idx="3215">
                  <c:v>7.033455</c:v>
                </c:pt>
                <c:pt idx="3216">
                  <c:v>7.9014319999999998</c:v>
                </c:pt>
                <c:pt idx="3217">
                  <c:v>8.0059020000000007</c:v>
                </c:pt>
                <c:pt idx="3218">
                  <c:v>7.2709419999999998</c:v>
                </c:pt>
                <c:pt idx="3219">
                  <c:v>7.503355</c:v>
                </c:pt>
                <c:pt idx="3220">
                  <c:v>7.2786800000000005</c:v>
                </c:pt>
                <c:pt idx="3221">
                  <c:v>7.4955999999999996</c:v>
                </c:pt>
                <c:pt idx="3222">
                  <c:v>7.4850610000000009</c:v>
                </c:pt>
                <c:pt idx="3223">
                  <c:v>7.6317779999999997</c:v>
                </c:pt>
                <c:pt idx="3224">
                  <c:v>7.5892290000000004</c:v>
                </c:pt>
                <c:pt idx="3225">
                  <c:v>7.159381999999999</c:v>
                </c:pt>
                <c:pt idx="3226">
                  <c:v>7.9338860000000002</c:v>
                </c:pt>
                <c:pt idx="3227">
                  <c:v>7.3738960000000002</c:v>
                </c:pt>
                <c:pt idx="3228">
                  <c:v>7.5471109999999992</c:v>
                </c:pt>
                <c:pt idx="3229">
                  <c:v>7.0722399999999999</c:v>
                </c:pt>
                <c:pt idx="3230">
                  <c:v>7.5628029999999988</c:v>
                </c:pt>
                <c:pt idx="3231">
                  <c:v>7.7937209999999997</c:v>
                </c:pt>
                <c:pt idx="3232">
                  <c:v>7.9896970000000005</c:v>
                </c:pt>
                <c:pt idx="3233">
                  <c:v>7.8168949999999988</c:v>
                </c:pt>
                <c:pt idx="3234">
                  <c:v>7.6348299999999991</c:v>
                </c:pt>
                <c:pt idx="3235">
                  <c:v>8.1161450000000013</c:v>
                </c:pt>
                <c:pt idx="3236">
                  <c:v>7.7959899999999989</c:v>
                </c:pt>
                <c:pt idx="3237">
                  <c:v>8.026504000000001</c:v>
                </c:pt>
                <c:pt idx="3238">
                  <c:v>7.9010700000000007</c:v>
                </c:pt>
                <c:pt idx="3239">
                  <c:v>7.8351430000000004</c:v>
                </c:pt>
                <c:pt idx="3240">
                  <c:v>7.3168049999999987</c:v>
                </c:pt>
                <c:pt idx="3241">
                  <c:v>7.409720000000001</c:v>
                </c:pt>
                <c:pt idx="3242">
                  <c:v>7.5167710000000003</c:v>
                </c:pt>
                <c:pt idx="3243">
                  <c:v>7.7916470000000011</c:v>
                </c:pt>
                <c:pt idx="3244">
                  <c:v>7.533182</c:v>
                </c:pt>
                <c:pt idx="3245">
                  <c:v>7.9769079999999999</c:v>
                </c:pt>
                <c:pt idx="3246">
                  <c:v>8.0206170000000014</c:v>
                </c:pt>
                <c:pt idx="3247">
                  <c:v>7.8781230000000004</c:v>
                </c:pt>
                <c:pt idx="3248">
                  <c:v>8.3116270000000014</c:v>
                </c:pt>
                <c:pt idx="3249">
                  <c:v>7.274386999999999</c:v>
                </c:pt>
                <c:pt idx="3250">
                  <c:v>7.6996460000000004</c:v>
                </c:pt>
                <c:pt idx="3251">
                  <c:v>7.4092549999999999</c:v>
                </c:pt>
                <c:pt idx="3252">
                  <c:v>7.2817369999999997</c:v>
                </c:pt>
                <c:pt idx="3253">
                  <c:v>7.5957460000000001</c:v>
                </c:pt>
                <c:pt idx="3254">
                  <c:v>7.4710869999999998</c:v>
                </c:pt>
                <c:pt idx="3255">
                  <c:v>7.4137969999999997</c:v>
                </c:pt>
                <c:pt idx="3256">
                  <c:v>7.7823450000000003</c:v>
                </c:pt>
                <c:pt idx="3257">
                  <c:v>7.5974449999999987</c:v>
                </c:pt>
                <c:pt idx="3258">
                  <c:v>7.7446999999999999</c:v>
                </c:pt>
                <c:pt idx="3259">
                  <c:v>7.338769000000001</c:v>
                </c:pt>
                <c:pt idx="3260">
                  <c:v>7.6980649999999988</c:v>
                </c:pt>
                <c:pt idx="3261">
                  <c:v>8.4342650000000017</c:v>
                </c:pt>
                <c:pt idx="3262">
                  <c:v>7.6812449999999997</c:v>
                </c:pt>
                <c:pt idx="3263">
                  <c:v>7.2551129999999988</c:v>
                </c:pt>
                <c:pt idx="3264">
                  <c:v>7.6621699999999988</c:v>
                </c:pt>
                <c:pt idx="3265">
                  <c:v>7.5736200000000009</c:v>
                </c:pt>
                <c:pt idx="3266">
                  <c:v>8.3280699999999985</c:v>
                </c:pt>
                <c:pt idx="3267">
                  <c:v>8.926952</c:v>
                </c:pt>
                <c:pt idx="3268">
                  <c:v>8.0994610000000016</c:v>
                </c:pt>
                <c:pt idx="3269">
                  <c:v>8.540439000000001</c:v>
                </c:pt>
                <c:pt idx="3270">
                  <c:v>8.2728450000000002</c:v>
                </c:pt>
                <c:pt idx="3271">
                  <c:v>8.1070599999999988</c:v>
                </c:pt>
                <c:pt idx="3272">
                  <c:v>7.4036559999999998</c:v>
                </c:pt>
                <c:pt idx="3273">
                  <c:v>8.1324750000000012</c:v>
                </c:pt>
                <c:pt idx="3274">
                  <c:v>7.9414220000000011</c:v>
                </c:pt>
                <c:pt idx="3275">
                  <c:v>7.419314</c:v>
                </c:pt>
                <c:pt idx="3276">
                  <c:v>7.6191259999999987</c:v>
                </c:pt>
                <c:pt idx="3277">
                  <c:v>7.0432350000000001</c:v>
                </c:pt>
                <c:pt idx="3278">
                  <c:v>7.1862870000000001</c:v>
                </c:pt>
                <c:pt idx="3279">
                  <c:v>7.2264679999999997</c:v>
                </c:pt>
                <c:pt idx="3280">
                  <c:v>7.8180630000000004</c:v>
                </c:pt>
                <c:pt idx="3281">
                  <c:v>7.8029119999999992</c:v>
                </c:pt>
                <c:pt idx="3282">
                  <c:v>7.8757159999999988</c:v>
                </c:pt>
                <c:pt idx="3283">
                  <c:v>7.4358500000000003</c:v>
                </c:pt>
                <c:pt idx="3284">
                  <c:v>7.1947069999999993</c:v>
                </c:pt>
                <c:pt idx="3285">
                  <c:v>7.423457</c:v>
                </c:pt>
                <c:pt idx="3286">
                  <c:v>7.4909790000000003</c:v>
                </c:pt>
                <c:pt idx="3287">
                  <c:v>7.5503660000000004</c:v>
                </c:pt>
                <c:pt idx="3288">
                  <c:v>7.1111249999999995</c:v>
                </c:pt>
                <c:pt idx="3289">
                  <c:v>7.4971809999999994</c:v>
                </c:pt>
                <c:pt idx="3290">
                  <c:v>7.0235589999999988</c:v>
                </c:pt>
                <c:pt idx="3291">
                  <c:v>8.1416529999999998</c:v>
                </c:pt>
                <c:pt idx="3292">
                  <c:v>7.5483269999999996</c:v>
                </c:pt>
                <c:pt idx="3293">
                  <c:v>7.6818339999999994</c:v>
                </c:pt>
                <c:pt idx="3294">
                  <c:v>7.4926050000000002</c:v>
                </c:pt>
                <c:pt idx="3295">
                  <c:v>8.0461180000000017</c:v>
                </c:pt>
                <c:pt idx="3296">
                  <c:v>7.4088589999999996</c:v>
                </c:pt>
                <c:pt idx="3297">
                  <c:v>7.911524</c:v>
                </c:pt>
                <c:pt idx="3298">
                  <c:v>7.5995819999999989</c:v>
                </c:pt>
                <c:pt idx="3299">
                  <c:v>7.2905620000000004</c:v>
                </c:pt>
                <c:pt idx="3300">
                  <c:v>7.1802080000000004</c:v>
                </c:pt>
                <c:pt idx="3301">
                  <c:v>7.3740949999999987</c:v>
                </c:pt>
                <c:pt idx="3302">
                  <c:v>6.1641939999999984</c:v>
                </c:pt>
                <c:pt idx="3303">
                  <c:v>7.324513999999998</c:v>
                </c:pt>
                <c:pt idx="3304">
                  <c:v>7.5997750000000002</c:v>
                </c:pt>
                <c:pt idx="3305">
                  <c:v>7.6023899999999989</c:v>
                </c:pt>
                <c:pt idx="3306">
                  <c:v>7.415921</c:v>
                </c:pt>
                <c:pt idx="3307">
                  <c:v>7.9435349999999989</c:v>
                </c:pt>
                <c:pt idx="3308">
                  <c:v>7.2589199999999989</c:v>
                </c:pt>
                <c:pt idx="3309">
                  <c:v>7.6923199999999987</c:v>
                </c:pt>
                <c:pt idx="3310">
                  <c:v>7.5649669999999993</c:v>
                </c:pt>
                <c:pt idx="3311">
                  <c:v>7.347567999999999</c:v>
                </c:pt>
                <c:pt idx="3312">
                  <c:v>7.2991609999999998</c:v>
                </c:pt>
                <c:pt idx="3313">
                  <c:v>6.9607900000000003</c:v>
                </c:pt>
                <c:pt idx="3314">
                  <c:v>7.5380960000000004</c:v>
                </c:pt>
                <c:pt idx="3315">
                  <c:v>7.3909859999999981</c:v>
                </c:pt>
                <c:pt idx="3316">
                  <c:v>5.3372080000000004</c:v>
                </c:pt>
                <c:pt idx="3317">
                  <c:v>5.4290719999999997</c:v>
                </c:pt>
                <c:pt idx="3318">
                  <c:v>6.0839080000000001</c:v>
                </c:pt>
                <c:pt idx="3319">
                  <c:v>5.9356840000000002</c:v>
                </c:pt>
                <c:pt idx="3320">
                  <c:v>6.0686720000000003</c:v>
                </c:pt>
                <c:pt idx="3321">
                  <c:v>5.5305280000000003</c:v>
                </c:pt>
                <c:pt idx="3322">
                  <c:v>5.2741539999999993</c:v>
                </c:pt>
                <c:pt idx="3323">
                  <c:v>5.7230970000000001</c:v>
                </c:pt>
                <c:pt idx="3324">
                  <c:v>4.7864670000000009</c:v>
                </c:pt>
                <c:pt idx="3325">
                  <c:v>5.5706040000000003</c:v>
                </c:pt>
                <c:pt idx="3326">
                  <c:v>6.604279</c:v>
                </c:pt>
                <c:pt idx="3327">
                  <c:v>5.8625349999999985</c:v>
                </c:pt>
                <c:pt idx="3328">
                  <c:v>5.9011300000000002</c:v>
                </c:pt>
                <c:pt idx="3329">
                  <c:v>5.8492170000000003</c:v>
                </c:pt>
                <c:pt idx="3330">
                  <c:v>6.6557620000000002</c:v>
                </c:pt>
                <c:pt idx="3331">
                  <c:v>6.077464</c:v>
                </c:pt>
                <c:pt idx="3332">
                  <c:v>6.1755589999999989</c:v>
                </c:pt>
                <c:pt idx="3333">
                  <c:v>6.507682</c:v>
                </c:pt>
                <c:pt idx="3334">
                  <c:v>6.2897930000000013</c:v>
                </c:pt>
                <c:pt idx="3335">
                  <c:v>5.4771580000000002</c:v>
                </c:pt>
                <c:pt idx="3336">
                  <c:v>5.9138000000000002</c:v>
                </c:pt>
                <c:pt idx="3337">
                  <c:v>5.9685249999999987</c:v>
                </c:pt>
                <c:pt idx="3338">
                  <c:v>5.9372379999999998</c:v>
                </c:pt>
                <c:pt idx="3339">
                  <c:v>5.8927559999999994</c:v>
                </c:pt>
                <c:pt idx="3340">
                  <c:v>5.3811419999999996</c:v>
                </c:pt>
                <c:pt idx="3341">
                  <c:v>6.9402700000000008</c:v>
                </c:pt>
                <c:pt idx="3342">
                  <c:v>6.3728699999999998</c:v>
                </c:pt>
                <c:pt idx="3343">
                  <c:v>6.217789999999999</c:v>
                </c:pt>
                <c:pt idx="3344">
                  <c:v>5.9974799999999995</c:v>
                </c:pt>
                <c:pt idx="3345">
                  <c:v>6.1463580000000002</c:v>
                </c:pt>
                <c:pt idx="3346">
                  <c:v>5.5557839999999992</c:v>
                </c:pt>
                <c:pt idx="3347">
                  <c:v>6.0585819999999995</c:v>
                </c:pt>
                <c:pt idx="3348">
                  <c:v>6.2858159999999987</c:v>
                </c:pt>
                <c:pt idx="3349">
                  <c:v>5.8762569999999998</c:v>
                </c:pt>
                <c:pt idx="3350">
                  <c:v>6.274845</c:v>
                </c:pt>
                <c:pt idx="3351">
                  <c:v>6.2310160000000003</c:v>
                </c:pt>
                <c:pt idx="3352">
                  <c:v>6.2761050000000003</c:v>
                </c:pt>
                <c:pt idx="3353">
                  <c:v>6.2018979999999999</c:v>
                </c:pt>
                <c:pt idx="3354">
                  <c:v>6.0744149999999992</c:v>
                </c:pt>
                <c:pt idx="3355">
                  <c:v>6.0064679999999999</c:v>
                </c:pt>
                <c:pt idx="3356">
                  <c:v>6.2486720000000009</c:v>
                </c:pt>
                <c:pt idx="3357">
                  <c:v>5.800732</c:v>
                </c:pt>
                <c:pt idx="3358">
                  <c:v>6.0633179999999989</c:v>
                </c:pt>
                <c:pt idx="3359">
                  <c:v>5.5122289999999996</c:v>
                </c:pt>
                <c:pt idx="3360">
                  <c:v>5.8325439999999995</c:v>
                </c:pt>
                <c:pt idx="3361">
                  <c:v>5.890331999999999</c:v>
                </c:pt>
                <c:pt idx="3362">
                  <c:v>5.7239579999999988</c:v>
                </c:pt>
                <c:pt idx="3363">
                  <c:v>5.660342</c:v>
                </c:pt>
                <c:pt idx="3364">
                  <c:v>5.3277129999999993</c:v>
                </c:pt>
                <c:pt idx="3365">
                  <c:v>6.3033200000000003</c:v>
                </c:pt>
                <c:pt idx="3366">
                  <c:v>6.4061409999999999</c:v>
                </c:pt>
                <c:pt idx="3367">
                  <c:v>5.947235</c:v>
                </c:pt>
                <c:pt idx="3368">
                  <c:v>5.7746620000000011</c:v>
                </c:pt>
                <c:pt idx="3369">
                  <c:v>5.2117779999999998</c:v>
                </c:pt>
                <c:pt idx="3370">
                  <c:v>6.6970129999999992</c:v>
                </c:pt>
                <c:pt idx="3371">
                  <c:v>5.8795479999999998</c:v>
                </c:pt>
                <c:pt idx="3372">
                  <c:v>6.1340690000000002</c:v>
                </c:pt>
                <c:pt idx="3373">
                  <c:v>6.2561419999999996</c:v>
                </c:pt>
                <c:pt idx="3374">
                  <c:v>6.5725230000000003</c:v>
                </c:pt>
                <c:pt idx="3375">
                  <c:v>6.1974239999999989</c:v>
                </c:pt>
                <c:pt idx="3376">
                  <c:v>6.0114470000000004</c:v>
                </c:pt>
                <c:pt idx="3377">
                  <c:v>6.6278639999999989</c:v>
                </c:pt>
                <c:pt idx="3378">
                  <c:v>6.5516889999999997</c:v>
                </c:pt>
                <c:pt idx="3379">
                  <c:v>5.3241949999999978</c:v>
                </c:pt>
                <c:pt idx="3380">
                  <c:v>6.3851490000000002</c:v>
                </c:pt>
                <c:pt idx="3381">
                  <c:v>6.7522320000000002</c:v>
                </c:pt>
                <c:pt idx="3382">
                  <c:v>6.5821769999999988</c:v>
                </c:pt>
                <c:pt idx="3383">
                  <c:v>6.7685649999999988</c:v>
                </c:pt>
                <c:pt idx="3384">
                  <c:v>5.886387</c:v>
                </c:pt>
                <c:pt idx="3385">
                  <c:v>6.57585</c:v>
                </c:pt>
                <c:pt idx="3386">
                  <c:v>6.1222490000000001</c:v>
                </c:pt>
                <c:pt idx="3387">
                  <c:v>5.598382</c:v>
                </c:pt>
                <c:pt idx="3388">
                  <c:v>6.0187359999999988</c:v>
                </c:pt>
                <c:pt idx="3389">
                  <c:v>5.8019539999999994</c:v>
                </c:pt>
                <c:pt idx="3390">
                  <c:v>5.8427889999999989</c:v>
                </c:pt>
                <c:pt idx="3391">
                  <c:v>6.0608529999999989</c:v>
                </c:pt>
                <c:pt idx="3392">
                  <c:v>5.172148</c:v>
                </c:pt>
                <c:pt idx="3393">
                  <c:v>6.5268670000000002</c:v>
                </c:pt>
                <c:pt idx="3394">
                  <c:v>6.1047769999999995</c:v>
                </c:pt>
                <c:pt idx="3395">
                  <c:v>5.9183370000000002</c:v>
                </c:pt>
                <c:pt idx="3396">
                  <c:v>6.3724590000000001</c:v>
                </c:pt>
                <c:pt idx="3397">
                  <c:v>7.100638</c:v>
                </c:pt>
                <c:pt idx="3398">
                  <c:v>6.4874809999999989</c:v>
                </c:pt>
                <c:pt idx="3399">
                  <c:v>7.1453790000000001</c:v>
                </c:pt>
                <c:pt idx="3400">
                  <c:v>5.6671859999999983</c:v>
                </c:pt>
                <c:pt idx="3401">
                  <c:v>6.2404289999999998</c:v>
                </c:pt>
                <c:pt idx="3402">
                  <c:v>6.9403249999999996</c:v>
                </c:pt>
                <c:pt idx="3403">
                  <c:v>6.3112409999999999</c:v>
                </c:pt>
                <c:pt idx="3404">
                  <c:v>5.6637430000000002</c:v>
                </c:pt>
                <c:pt idx="3405">
                  <c:v>6.3695620000000002</c:v>
                </c:pt>
                <c:pt idx="3406">
                  <c:v>6.5919220000000003</c:v>
                </c:pt>
                <c:pt idx="3407">
                  <c:v>5.3270669999999996</c:v>
                </c:pt>
                <c:pt idx="3408">
                  <c:v>6.0246139999999988</c:v>
                </c:pt>
                <c:pt idx="3409">
                  <c:v>5.7872700000000004</c:v>
                </c:pt>
                <c:pt idx="3410">
                  <c:v>5.852633</c:v>
                </c:pt>
                <c:pt idx="3411">
                  <c:v>6.2994230000000009</c:v>
                </c:pt>
                <c:pt idx="3412">
                  <c:v>6.279497000000001</c:v>
                </c:pt>
                <c:pt idx="3413">
                  <c:v>5.8486979999999997</c:v>
                </c:pt>
                <c:pt idx="3414">
                  <c:v>5.7346820000000003</c:v>
                </c:pt>
                <c:pt idx="3415">
                  <c:v>5.2981349999999994</c:v>
                </c:pt>
                <c:pt idx="3416">
                  <c:v>5.6663549999999994</c:v>
                </c:pt>
                <c:pt idx="3417">
                  <c:v>5.204718999999999</c:v>
                </c:pt>
                <c:pt idx="3418">
                  <c:v>6.0203660000000001</c:v>
                </c:pt>
                <c:pt idx="3419">
                  <c:v>6.4164810000000001</c:v>
                </c:pt>
                <c:pt idx="3420">
                  <c:v>6.5869</c:v>
                </c:pt>
                <c:pt idx="3421">
                  <c:v>6.0075159999999981</c:v>
                </c:pt>
                <c:pt idx="3422">
                  <c:v>6.2177759999999989</c:v>
                </c:pt>
                <c:pt idx="3423">
                  <c:v>6.0744839999999991</c:v>
                </c:pt>
                <c:pt idx="3424">
                  <c:v>5.4705389999999996</c:v>
                </c:pt>
                <c:pt idx="3425">
                  <c:v>6.3983549999999987</c:v>
                </c:pt>
                <c:pt idx="3426">
                  <c:v>5.33772</c:v>
                </c:pt>
                <c:pt idx="3427">
                  <c:v>6.2552810000000001</c:v>
                </c:pt>
                <c:pt idx="3428">
                  <c:v>5.690173999999999</c:v>
                </c:pt>
                <c:pt idx="3429">
                  <c:v>6.1967689999999997</c:v>
                </c:pt>
                <c:pt idx="3430">
                  <c:v>6.1106379999999989</c:v>
                </c:pt>
                <c:pt idx="3431">
                  <c:v>6.3810250000000002</c:v>
                </c:pt>
                <c:pt idx="3432">
                  <c:v>6.1680189999999993</c:v>
                </c:pt>
                <c:pt idx="3433">
                  <c:v>5.7541709999999995</c:v>
                </c:pt>
                <c:pt idx="3434">
                  <c:v>6.7395589999999999</c:v>
                </c:pt>
                <c:pt idx="3435">
                  <c:v>5.5320039999999997</c:v>
                </c:pt>
                <c:pt idx="3436">
                  <c:v>5.7917940000000003</c:v>
                </c:pt>
                <c:pt idx="3437">
                  <c:v>6.470060000000001</c:v>
                </c:pt>
                <c:pt idx="3438">
                  <c:v>5.4169450000000001</c:v>
                </c:pt>
                <c:pt idx="3439">
                  <c:v>6.2658379999999987</c:v>
                </c:pt>
                <c:pt idx="3440">
                  <c:v>5.8592089999999999</c:v>
                </c:pt>
                <c:pt idx="3441">
                  <c:v>5.3191990000000002</c:v>
                </c:pt>
                <c:pt idx="3442">
                  <c:v>5.8686999999999996</c:v>
                </c:pt>
                <c:pt idx="3443">
                  <c:v>6.3591939999999996</c:v>
                </c:pt>
                <c:pt idx="3444">
                  <c:v>5.5965749999999987</c:v>
                </c:pt>
                <c:pt idx="3445">
                  <c:v>7.648617999999999</c:v>
                </c:pt>
                <c:pt idx="3446">
                  <c:v>6.8889079999999989</c:v>
                </c:pt>
                <c:pt idx="3447">
                  <c:v>6.7603489999999997</c:v>
                </c:pt>
                <c:pt idx="3448">
                  <c:v>5.6597479999999996</c:v>
                </c:pt>
                <c:pt idx="3449">
                  <c:v>6.0667010000000001</c:v>
                </c:pt>
                <c:pt idx="3450">
                  <c:v>6.2752850000000002</c:v>
                </c:pt>
                <c:pt idx="3451">
                  <c:v>6.877521999999999</c:v>
                </c:pt>
                <c:pt idx="3452">
                  <c:v>6.0316660000000013</c:v>
                </c:pt>
                <c:pt idx="3453">
                  <c:v>5.9423700000000004</c:v>
                </c:pt>
                <c:pt idx="3454">
                  <c:v>6.0142169999999995</c:v>
                </c:pt>
                <c:pt idx="3455">
                  <c:v>5.9936389999999999</c:v>
                </c:pt>
                <c:pt idx="3456">
                  <c:v>6.2138559999999989</c:v>
                </c:pt>
                <c:pt idx="3457">
                  <c:v>5.9515760000000002</c:v>
                </c:pt>
                <c:pt idx="3458">
                  <c:v>6.3342419999999997</c:v>
                </c:pt>
                <c:pt idx="3459">
                  <c:v>5.7511400000000004</c:v>
                </c:pt>
                <c:pt idx="3460">
                  <c:v>6.4262709999999998</c:v>
                </c:pt>
                <c:pt idx="3461">
                  <c:v>6.1699899999999994</c:v>
                </c:pt>
                <c:pt idx="3462">
                  <c:v>5.7244219999999988</c:v>
                </c:pt>
                <c:pt idx="3463">
                  <c:v>6.5145599999999995</c:v>
                </c:pt>
                <c:pt idx="3464">
                  <c:v>5.3711609999999999</c:v>
                </c:pt>
                <c:pt idx="3465">
                  <c:v>5.6563799999999995</c:v>
                </c:pt>
                <c:pt idx="3466">
                  <c:v>6.6453859999999993</c:v>
                </c:pt>
                <c:pt idx="3467">
                  <c:v>6.5830659999999996</c:v>
                </c:pt>
                <c:pt idx="3468">
                  <c:v>6.0453400000000004</c:v>
                </c:pt>
                <c:pt idx="3469">
                  <c:v>5.594727999999999</c:v>
                </c:pt>
                <c:pt idx="3470">
                  <c:v>5.4036049999999998</c:v>
                </c:pt>
                <c:pt idx="3471">
                  <c:v>6.4911490000000009</c:v>
                </c:pt>
                <c:pt idx="3472">
                  <c:v>6.2662469999999999</c:v>
                </c:pt>
                <c:pt idx="3473">
                  <c:v>6.404706</c:v>
                </c:pt>
                <c:pt idx="3474">
                  <c:v>5.9272159999999987</c:v>
                </c:pt>
                <c:pt idx="3475">
                  <c:v>5.4003839999999999</c:v>
                </c:pt>
                <c:pt idx="3476">
                  <c:v>4.9109480000000003</c:v>
                </c:pt>
                <c:pt idx="3477">
                  <c:v>6.007566999999999</c:v>
                </c:pt>
                <c:pt idx="3478">
                  <c:v>5.3431069999999989</c:v>
                </c:pt>
                <c:pt idx="3479">
                  <c:v>5.6874819999999993</c:v>
                </c:pt>
                <c:pt idx="3480">
                  <c:v>6.4343329999999996</c:v>
                </c:pt>
                <c:pt idx="3481">
                  <c:v>5.674758999999999</c:v>
                </c:pt>
                <c:pt idx="3482">
                  <c:v>5.5019580000000001</c:v>
                </c:pt>
                <c:pt idx="3483">
                  <c:v>6.0083479999999998</c:v>
                </c:pt>
                <c:pt idx="3484">
                  <c:v>5.5904410000000002</c:v>
                </c:pt>
                <c:pt idx="3485">
                  <c:v>5.3731489999999997</c:v>
                </c:pt>
                <c:pt idx="3486">
                  <c:v>6.078799000000001</c:v>
                </c:pt>
                <c:pt idx="3487">
                  <c:v>4.9419459999999997</c:v>
                </c:pt>
                <c:pt idx="3488">
                  <c:v>5.453653000000001</c:v>
                </c:pt>
                <c:pt idx="3489">
                  <c:v>5.9548869999999994</c:v>
                </c:pt>
                <c:pt idx="3490">
                  <c:v>5.882750999999999</c:v>
                </c:pt>
                <c:pt idx="3491">
                  <c:v>6.3110539999999995</c:v>
                </c:pt>
                <c:pt idx="3492">
                  <c:v>6.1248449999999979</c:v>
                </c:pt>
                <c:pt idx="3493">
                  <c:v>6.17699</c:v>
                </c:pt>
                <c:pt idx="3494">
                  <c:v>5.7808999999999999</c:v>
                </c:pt>
                <c:pt idx="3495">
                  <c:v>5.5944909999999988</c:v>
                </c:pt>
                <c:pt idx="3496">
                  <c:v>6.596978</c:v>
                </c:pt>
                <c:pt idx="3497">
                  <c:v>6.3640579999999991</c:v>
                </c:pt>
                <c:pt idx="3498">
                  <c:v>6.2257999999999996</c:v>
                </c:pt>
                <c:pt idx="3499">
                  <c:v>5.7462559999999998</c:v>
                </c:pt>
                <c:pt idx="3500">
                  <c:v>6.2525829999999987</c:v>
                </c:pt>
                <c:pt idx="3501">
                  <c:v>6.2799069999999997</c:v>
                </c:pt>
                <c:pt idx="3502">
                  <c:v>6.2902189999999996</c:v>
                </c:pt>
                <c:pt idx="3503">
                  <c:v>5.7731529999999998</c:v>
                </c:pt>
                <c:pt idx="3504">
                  <c:v>5.605122999999999</c:v>
                </c:pt>
                <c:pt idx="3505">
                  <c:v>5.7149799999999988</c:v>
                </c:pt>
                <c:pt idx="3506">
                  <c:v>5.754052999999999</c:v>
                </c:pt>
                <c:pt idx="3507">
                  <c:v>6.2320739999999999</c:v>
                </c:pt>
                <c:pt idx="3508">
                  <c:v>5.8119849999999991</c:v>
                </c:pt>
                <c:pt idx="3509">
                  <c:v>5.5115339999999993</c:v>
                </c:pt>
                <c:pt idx="3510">
                  <c:v>5.6653839999999986</c:v>
                </c:pt>
                <c:pt idx="3511">
                  <c:v>5.9263940000000002</c:v>
                </c:pt>
                <c:pt idx="3512">
                  <c:v>6.1944939999999988</c:v>
                </c:pt>
                <c:pt idx="3513">
                  <c:v>6.0375290000000001</c:v>
                </c:pt>
                <c:pt idx="3514">
                  <c:v>5.8634199999999987</c:v>
                </c:pt>
                <c:pt idx="3515">
                  <c:v>5.9420999999999999</c:v>
                </c:pt>
                <c:pt idx="3516">
                  <c:v>5.9098670000000011</c:v>
                </c:pt>
                <c:pt idx="3517">
                  <c:v>5.9937189999999996</c:v>
                </c:pt>
                <c:pt idx="3518">
                  <c:v>6.1520449999999993</c:v>
                </c:pt>
                <c:pt idx="3519">
                  <c:v>5.6605649999999992</c:v>
                </c:pt>
                <c:pt idx="3520">
                  <c:v>6.0094880000000002</c:v>
                </c:pt>
                <c:pt idx="3521">
                  <c:v>6.3754149999999994</c:v>
                </c:pt>
                <c:pt idx="3522">
                  <c:v>5.3402229999999999</c:v>
                </c:pt>
                <c:pt idx="3523">
                  <c:v>6.696237</c:v>
                </c:pt>
                <c:pt idx="3524">
                  <c:v>6.0273899999999987</c:v>
                </c:pt>
                <c:pt idx="3525">
                  <c:v>6.111008</c:v>
                </c:pt>
                <c:pt idx="3526">
                  <c:v>5.942704</c:v>
                </c:pt>
                <c:pt idx="3527">
                  <c:v>5.5026020000000004</c:v>
                </c:pt>
                <c:pt idx="3528">
                  <c:v>5.0180699999999998</c:v>
                </c:pt>
                <c:pt idx="3529">
                  <c:v>5.7103859999999989</c:v>
                </c:pt>
                <c:pt idx="3530">
                  <c:v>5.4366130000000013</c:v>
                </c:pt>
                <c:pt idx="3531">
                  <c:v>5.4973210000000003</c:v>
                </c:pt>
                <c:pt idx="3532">
                  <c:v>5.6040159999999979</c:v>
                </c:pt>
                <c:pt idx="3533">
                  <c:v>6.332133999999999</c:v>
                </c:pt>
                <c:pt idx="3534">
                  <c:v>5.8034670000000004</c:v>
                </c:pt>
                <c:pt idx="3535">
                  <c:v>5.1055359999999981</c:v>
                </c:pt>
                <c:pt idx="3536">
                  <c:v>5.5648059999999981</c:v>
                </c:pt>
                <c:pt idx="3537">
                  <c:v>5.7888149999999987</c:v>
                </c:pt>
                <c:pt idx="3538">
                  <c:v>6.1880169999999994</c:v>
                </c:pt>
                <c:pt idx="3539">
                  <c:v>5.342123</c:v>
                </c:pt>
                <c:pt idx="3540">
                  <c:v>6.0364089999999999</c:v>
                </c:pt>
                <c:pt idx="3541">
                  <c:v>5.9663740000000001</c:v>
                </c:pt>
                <c:pt idx="3542">
                  <c:v>5.7206260000000002</c:v>
                </c:pt>
                <c:pt idx="3543">
                  <c:v>6.5691499999999996</c:v>
                </c:pt>
                <c:pt idx="3544">
                  <c:v>5.6441909999999993</c:v>
                </c:pt>
                <c:pt idx="3545">
                  <c:v>5.9096070000000012</c:v>
                </c:pt>
                <c:pt idx="3546">
                  <c:v>6.3144399999999994</c:v>
                </c:pt>
                <c:pt idx="3547">
                  <c:v>6.437136999999999</c:v>
                </c:pt>
                <c:pt idx="3548">
                  <c:v>5.4153120000000001</c:v>
                </c:pt>
                <c:pt idx="3549">
                  <c:v>6.0995879999999989</c:v>
                </c:pt>
                <c:pt idx="3550">
                  <c:v>6.2228819999999994</c:v>
                </c:pt>
                <c:pt idx="3551">
                  <c:v>6.4917350000000003</c:v>
                </c:pt>
                <c:pt idx="3552">
                  <c:v>6.2514289999999999</c:v>
                </c:pt>
                <c:pt idx="3553">
                  <c:v>5.604398999999999</c:v>
                </c:pt>
                <c:pt idx="3554">
                  <c:v>5.6692010000000002</c:v>
                </c:pt>
                <c:pt idx="3555">
                  <c:v>6.3361499999999999</c:v>
                </c:pt>
                <c:pt idx="3556">
                  <c:v>6.1630119999999993</c:v>
                </c:pt>
                <c:pt idx="3557">
                  <c:v>5.3143319999999994</c:v>
                </c:pt>
                <c:pt idx="3558">
                  <c:v>6.5644119999999981</c:v>
                </c:pt>
                <c:pt idx="3559">
                  <c:v>5.9159449999999989</c:v>
                </c:pt>
                <c:pt idx="3560">
                  <c:v>5.3844019999999988</c:v>
                </c:pt>
                <c:pt idx="3561">
                  <c:v>6.104239999999999</c:v>
                </c:pt>
                <c:pt idx="3562">
                  <c:v>5.545045</c:v>
                </c:pt>
                <c:pt idx="3563">
                  <c:v>5.1197270000000001</c:v>
                </c:pt>
                <c:pt idx="3564">
                  <c:v>4.7913160000000001</c:v>
                </c:pt>
                <c:pt idx="3565">
                  <c:v>5.9941490000000002</c:v>
                </c:pt>
                <c:pt idx="3566">
                  <c:v>5.779115</c:v>
                </c:pt>
                <c:pt idx="3567">
                  <c:v>5.7661549999999995</c:v>
                </c:pt>
                <c:pt idx="3568">
                  <c:v>5.5603499999999997</c:v>
                </c:pt>
                <c:pt idx="3569">
                  <c:v>5.9832630000000018</c:v>
                </c:pt>
                <c:pt idx="3570">
                  <c:v>5.7650369999999995</c:v>
                </c:pt>
                <c:pt idx="3571">
                  <c:v>5.8918929999999996</c:v>
                </c:pt>
                <c:pt idx="3572">
                  <c:v>6.0663080000000003</c:v>
                </c:pt>
                <c:pt idx="3573">
                  <c:v>4.7756379999999998</c:v>
                </c:pt>
                <c:pt idx="3574">
                  <c:v>5.1771769999999995</c:v>
                </c:pt>
                <c:pt idx="3575">
                  <c:v>6.2660489999999998</c:v>
                </c:pt>
                <c:pt idx="3576">
                  <c:v>4.7335560000000001</c:v>
                </c:pt>
                <c:pt idx="3577">
                  <c:v>5.1434879999999987</c:v>
                </c:pt>
                <c:pt idx="3578">
                  <c:v>5.6364400000000003</c:v>
                </c:pt>
                <c:pt idx="3579">
                  <c:v>5.3164020000000001</c:v>
                </c:pt>
                <c:pt idx="3580">
                  <c:v>6.0632200000000003</c:v>
                </c:pt>
                <c:pt idx="3581">
                  <c:v>5.9361009999999998</c:v>
                </c:pt>
                <c:pt idx="3582">
                  <c:v>5.3830470000000004</c:v>
                </c:pt>
                <c:pt idx="3583">
                  <c:v>6.6891530000000001</c:v>
                </c:pt>
                <c:pt idx="3584">
                  <c:v>5.3931559999999994</c:v>
                </c:pt>
                <c:pt idx="3585">
                  <c:v>5.8671659999999992</c:v>
                </c:pt>
                <c:pt idx="3586">
                  <c:v>5.4330500000000006</c:v>
                </c:pt>
                <c:pt idx="3587">
                  <c:v>5.3919730000000001</c:v>
                </c:pt>
                <c:pt idx="3588">
                  <c:v>6.082166</c:v>
                </c:pt>
                <c:pt idx="3589">
                  <c:v>5.8123879999999994</c:v>
                </c:pt>
                <c:pt idx="3590">
                  <c:v>5.835649000000001</c:v>
                </c:pt>
                <c:pt idx="3591">
                  <c:v>5.3745549999999991</c:v>
                </c:pt>
                <c:pt idx="3592">
                  <c:v>5.7689529999999989</c:v>
                </c:pt>
                <c:pt idx="3593">
                  <c:v>5.9239980000000001</c:v>
                </c:pt>
                <c:pt idx="3594">
                  <c:v>5.9620069999999989</c:v>
                </c:pt>
                <c:pt idx="3595">
                  <c:v>6.6179429999999995</c:v>
                </c:pt>
                <c:pt idx="3596">
                  <c:v>5.8767220000000009</c:v>
                </c:pt>
                <c:pt idx="3597">
                  <c:v>5.915978</c:v>
                </c:pt>
                <c:pt idx="3598">
                  <c:v>5.4596090000000013</c:v>
                </c:pt>
                <c:pt idx="3599">
                  <c:v>5.7618419999999997</c:v>
                </c:pt>
                <c:pt idx="3600">
                  <c:v>5.3427059999999988</c:v>
                </c:pt>
                <c:pt idx="3601">
                  <c:v>6.4637029999999998</c:v>
                </c:pt>
                <c:pt idx="3602">
                  <c:v>5.6077139999999988</c:v>
                </c:pt>
                <c:pt idx="3603">
                  <c:v>5.8908369999999994</c:v>
                </c:pt>
                <c:pt idx="3604">
                  <c:v>5.7864440000000004</c:v>
                </c:pt>
                <c:pt idx="3605">
                  <c:v>5.9281439999999996</c:v>
                </c:pt>
                <c:pt idx="3606">
                  <c:v>5.7473400000000003</c:v>
                </c:pt>
                <c:pt idx="3607">
                  <c:v>6.052022</c:v>
                </c:pt>
                <c:pt idx="3608">
                  <c:v>6.002472</c:v>
                </c:pt>
                <c:pt idx="3609">
                  <c:v>5.788416999999999</c:v>
                </c:pt>
                <c:pt idx="3610">
                  <c:v>6.0376770000000004</c:v>
                </c:pt>
                <c:pt idx="3611">
                  <c:v>5.8905919999999989</c:v>
                </c:pt>
                <c:pt idx="3612">
                  <c:v>5.4800719999999998</c:v>
                </c:pt>
                <c:pt idx="3613">
                  <c:v>5.382288</c:v>
                </c:pt>
                <c:pt idx="3614">
                  <c:v>6.7042260000000002</c:v>
                </c:pt>
                <c:pt idx="3615">
                  <c:v>6.0871509999999995</c:v>
                </c:pt>
                <c:pt idx="3616">
                  <c:v>5.0693720000000004</c:v>
                </c:pt>
                <c:pt idx="3617">
                  <c:v>5.881507</c:v>
                </c:pt>
                <c:pt idx="3618">
                  <c:v>6.1988639999999995</c:v>
                </c:pt>
                <c:pt idx="3619">
                  <c:v>5.8494690000000009</c:v>
                </c:pt>
                <c:pt idx="3620">
                  <c:v>5.1307739999999997</c:v>
                </c:pt>
                <c:pt idx="3621">
                  <c:v>5.904166</c:v>
                </c:pt>
                <c:pt idx="3622">
                  <c:v>5.8249159999999982</c:v>
                </c:pt>
                <c:pt idx="3623">
                  <c:v>6.365015999999998</c:v>
                </c:pt>
                <c:pt idx="3624">
                  <c:v>6.0326700000000004</c:v>
                </c:pt>
                <c:pt idx="3625">
                  <c:v>5.7050169999999989</c:v>
                </c:pt>
                <c:pt idx="3626">
                  <c:v>6.2641759999999991</c:v>
                </c:pt>
                <c:pt idx="3627">
                  <c:v>5.6524289999999988</c:v>
                </c:pt>
                <c:pt idx="3628">
                  <c:v>5.5930569999999991</c:v>
                </c:pt>
                <c:pt idx="3629">
                  <c:v>5.024137999999998</c:v>
                </c:pt>
                <c:pt idx="3630">
                  <c:v>5.7636120000000002</c:v>
                </c:pt>
                <c:pt idx="3631">
                  <c:v>6.0510590000000004</c:v>
                </c:pt>
                <c:pt idx="3632">
                  <c:v>6.1648819999999986</c:v>
                </c:pt>
                <c:pt idx="3633">
                  <c:v>6.5473400000000002</c:v>
                </c:pt>
                <c:pt idx="3634">
                  <c:v>6.312201</c:v>
                </c:pt>
                <c:pt idx="3635">
                  <c:v>6.528656999999999</c:v>
                </c:pt>
                <c:pt idx="3636">
                  <c:v>5.5211879999999995</c:v>
                </c:pt>
                <c:pt idx="3637">
                  <c:v>6.1635679999999988</c:v>
                </c:pt>
                <c:pt idx="3638">
                  <c:v>5.6682099999999993</c:v>
                </c:pt>
                <c:pt idx="3639">
                  <c:v>5.8844859999999981</c:v>
                </c:pt>
                <c:pt idx="3640">
                  <c:v>4.4548579999999989</c:v>
                </c:pt>
                <c:pt idx="3641">
                  <c:v>6.2028339999999993</c:v>
                </c:pt>
                <c:pt idx="3642">
                  <c:v>6.1135879999999991</c:v>
                </c:pt>
                <c:pt idx="3643">
                  <c:v>6.2962650000000009</c:v>
                </c:pt>
                <c:pt idx="3644">
                  <c:v>5.8995939999999996</c:v>
                </c:pt>
                <c:pt idx="3645">
                  <c:v>5.8444079999999987</c:v>
                </c:pt>
                <c:pt idx="3646">
                  <c:v>6.0040309999999995</c:v>
                </c:pt>
                <c:pt idx="3647">
                  <c:v>5.7191219999999996</c:v>
                </c:pt>
                <c:pt idx="3648">
                  <c:v>5.6985569999999992</c:v>
                </c:pt>
                <c:pt idx="3649">
                  <c:v>4.5944009999999995</c:v>
                </c:pt>
                <c:pt idx="3650">
                  <c:v>5.1108129999999994</c:v>
                </c:pt>
                <c:pt idx="3651">
                  <c:v>6.0241559999999978</c:v>
                </c:pt>
                <c:pt idx="3652">
                  <c:v>5.8273169999999981</c:v>
                </c:pt>
                <c:pt idx="3653">
                  <c:v>6.3575849999999985</c:v>
                </c:pt>
                <c:pt idx="3654">
                  <c:v>5.8614430000000004</c:v>
                </c:pt>
                <c:pt idx="3655">
                  <c:v>6.0920309999999995</c:v>
                </c:pt>
                <c:pt idx="3656">
                  <c:v>6.0559019999999988</c:v>
                </c:pt>
                <c:pt idx="3657">
                  <c:v>5.4275129999999994</c:v>
                </c:pt>
                <c:pt idx="3658">
                  <c:v>5.7607530000000002</c:v>
                </c:pt>
                <c:pt idx="3659">
                  <c:v>6.2566769999999998</c:v>
                </c:pt>
                <c:pt idx="3660">
                  <c:v>5.4722379999999999</c:v>
                </c:pt>
                <c:pt idx="3661">
                  <c:v>5.7931650000000001</c:v>
                </c:pt>
                <c:pt idx="3662">
                  <c:v>6.3766819999999997</c:v>
                </c:pt>
                <c:pt idx="3663">
                  <c:v>6.2555769999999988</c:v>
                </c:pt>
                <c:pt idx="3664">
                  <c:v>6.8184699999999996</c:v>
                </c:pt>
                <c:pt idx="3665">
                  <c:v>6.2621789999999988</c:v>
                </c:pt>
                <c:pt idx="3666">
                  <c:v>6.0716540000000006</c:v>
                </c:pt>
                <c:pt idx="3667">
                  <c:v>5.9845549999999994</c:v>
                </c:pt>
                <c:pt idx="3668">
                  <c:v>6.3617319999999991</c:v>
                </c:pt>
                <c:pt idx="3669">
                  <c:v>6.5669319999999995</c:v>
                </c:pt>
                <c:pt idx="3670">
                  <c:v>7.1036320000000002</c:v>
                </c:pt>
                <c:pt idx="3671">
                  <c:v>6.3973069999999987</c:v>
                </c:pt>
                <c:pt idx="3672">
                  <c:v>5.0680249999999987</c:v>
                </c:pt>
                <c:pt idx="3673">
                  <c:v>6.3271359999999985</c:v>
                </c:pt>
                <c:pt idx="3674">
                  <c:v>5.9962840000000002</c:v>
                </c:pt>
                <c:pt idx="3675">
                  <c:v>6.711609000000001</c:v>
                </c:pt>
                <c:pt idx="3676">
                  <c:v>6.5871839999999988</c:v>
                </c:pt>
                <c:pt idx="3677">
                  <c:v>5.8056070000000002</c:v>
                </c:pt>
                <c:pt idx="3678">
                  <c:v>6.118563</c:v>
                </c:pt>
                <c:pt idx="3679">
                  <c:v>6.4283679999999999</c:v>
                </c:pt>
                <c:pt idx="3680">
                  <c:v>5.7403909999999998</c:v>
                </c:pt>
                <c:pt idx="3681">
                  <c:v>5.6277009999999992</c:v>
                </c:pt>
                <c:pt idx="3682">
                  <c:v>5.8787560000000001</c:v>
                </c:pt>
                <c:pt idx="3683">
                  <c:v>6.5869159999999995</c:v>
                </c:pt>
                <c:pt idx="3684">
                  <c:v>6.6014749999999989</c:v>
                </c:pt>
                <c:pt idx="3685">
                  <c:v>6.6994990000000003</c:v>
                </c:pt>
                <c:pt idx="3686">
                  <c:v>5.9903510000000004</c:v>
                </c:pt>
                <c:pt idx="3687">
                  <c:v>6.3889509999999987</c:v>
                </c:pt>
                <c:pt idx="3688">
                  <c:v>6.2203049999999989</c:v>
                </c:pt>
                <c:pt idx="3689">
                  <c:v>6.3241479999999992</c:v>
                </c:pt>
                <c:pt idx="3690">
                  <c:v>6.7812070000000011</c:v>
                </c:pt>
                <c:pt idx="3691">
                  <c:v>7.6747439999999996</c:v>
                </c:pt>
                <c:pt idx="3692">
                  <c:v>6.4948030000000001</c:v>
                </c:pt>
                <c:pt idx="3693">
                  <c:v>6.4802800000000005</c:v>
                </c:pt>
                <c:pt idx="3694">
                  <c:v>6.8531159999999991</c:v>
                </c:pt>
                <c:pt idx="3695">
                  <c:v>6.2862030000000013</c:v>
                </c:pt>
                <c:pt idx="3696">
                  <c:v>7.2130460000000003</c:v>
                </c:pt>
                <c:pt idx="3697">
                  <c:v>7.1958389999999994</c:v>
                </c:pt>
                <c:pt idx="3698">
                  <c:v>6.6155299999999988</c:v>
                </c:pt>
                <c:pt idx="3699">
                  <c:v>6.597461</c:v>
                </c:pt>
                <c:pt idx="3700">
                  <c:v>6.4745349999999995</c:v>
                </c:pt>
                <c:pt idx="3701">
                  <c:v>6.2844849999999992</c:v>
                </c:pt>
                <c:pt idx="3702">
                  <c:v>6.7308770000000004</c:v>
                </c:pt>
                <c:pt idx="3703">
                  <c:v>7.0303659999999999</c:v>
                </c:pt>
                <c:pt idx="3704">
                  <c:v>6.30105</c:v>
                </c:pt>
                <c:pt idx="3705">
                  <c:v>6.7816970000000012</c:v>
                </c:pt>
                <c:pt idx="3706">
                  <c:v>6.6889209999999988</c:v>
                </c:pt>
                <c:pt idx="3707">
                  <c:v>6.4649049999999981</c:v>
                </c:pt>
                <c:pt idx="3708">
                  <c:v>7.2259089999999988</c:v>
                </c:pt>
                <c:pt idx="3709">
                  <c:v>6.5817209999999999</c:v>
                </c:pt>
                <c:pt idx="3710">
                  <c:v>6.6697499999999996</c:v>
                </c:pt>
                <c:pt idx="3711">
                  <c:v>6.469195</c:v>
                </c:pt>
                <c:pt idx="3712">
                  <c:v>7.2338579999999997</c:v>
                </c:pt>
                <c:pt idx="3713">
                  <c:v>7.1335949999999988</c:v>
                </c:pt>
                <c:pt idx="3714">
                  <c:v>7.9339950000000004</c:v>
                </c:pt>
                <c:pt idx="3715">
                  <c:v>7.7363260000000009</c:v>
                </c:pt>
                <c:pt idx="3716">
                  <c:v>7.8699869999999992</c:v>
                </c:pt>
                <c:pt idx="3717">
                  <c:v>7.5662779999999996</c:v>
                </c:pt>
                <c:pt idx="3718">
                  <c:v>7.8459529999999988</c:v>
                </c:pt>
                <c:pt idx="3719">
                  <c:v>7.9435099999999998</c:v>
                </c:pt>
                <c:pt idx="3720">
                  <c:v>7.1149379999999987</c:v>
                </c:pt>
                <c:pt idx="3721">
                  <c:v>7.6485159999999981</c:v>
                </c:pt>
                <c:pt idx="3722">
                  <c:v>7.5190799999999998</c:v>
                </c:pt>
                <c:pt idx="3723">
                  <c:v>7.4605639999999998</c:v>
                </c:pt>
                <c:pt idx="3724">
                  <c:v>7.5446229999999996</c:v>
                </c:pt>
                <c:pt idx="3725">
                  <c:v>6.8755990000000002</c:v>
                </c:pt>
                <c:pt idx="3726">
                  <c:v>6.8129109999999979</c:v>
                </c:pt>
                <c:pt idx="3727">
                  <c:v>6.9126240000000001</c:v>
                </c:pt>
                <c:pt idx="3728">
                  <c:v>7.1628019999999992</c:v>
                </c:pt>
                <c:pt idx="3729">
                  <c:v>7.3613030000000004</c:v>
                </c:pt>
                <c:pt idx="3730">
                  <c:v>7.0265039999999992</c:v>
                </c:pt>
                <c:pt idx="3731">
                  <c:v>7.1020690000000002</c:v>
                </c:pt>
                <c:pt idx="3732">
                  <c:v>7.4943489999999997</c:v>
                </c:pt>
                <c:pt idx="3733">
                  <c:v>7.1673669999999987</c:v>
                </c:pt>
                <c:pt idx="3734">
                  <c:v>7.6494809999999989</c:v>
                </c:pt>
                <c:pt idx="3735">
                  <c:v>7.912755999999999</c:v>
                </c:pt>
                <c:pt idx="3736">
                  <c:v>8.029675000000001</c:v>
                </c:pt>
                <c:pt idx="3737">
                  <c:v>7.914828</c:v>
                </c:pt>
                <c:pt idx="3738">
                  <c:v>7.6335829999999989</c:v>
                </c:pt>
                <c:pt idx="3739">
                  <c:v>7.4981030000000004</c:v>
                </c:pt>
                <c:pt idx="3740">
                  <c:v>7.8295499999999993</c:v>
                </c:pt>
                <c:pt idx="3741">
                  <c:v>7.9354100000000001</c:v>
                </c:pt>
                <c:pt idx="3742">
                  <c:v>7.3194749999999988</c:v>
                </c:pt>
                <c:pt idx="3743">
                  <c:v>7.5399339999999997</c:v>
                </c:pt>
                <c:pt idx="3744">
                  <c:v>7.4302750000000009</c:v>
                </c:pt>
                <c:pt idx="3745">
                  <c:v>7.7223449999999989</c:v>
                </c:pt>
                <c:pt idx="3746">
                  <c:v>7.651891</c:v>
                </c:pt>
                <c:pt idx="3747">
                  <c:v>7.2343799999999998</c:v>
                </c:pt>
                <c:pt idx="3748">
                  <c:v>7.2695980000000002</c:v>
                </c:pt>
                <c:pt idx="3749">
                  <c:v>7.6866240000000001</c:v>
                </c:pt>
                <c:pt idx="3750">
                  <c:v>7.5511739999999996</c:v>
                </c:pt>
                <c:pt idx="3751">
                  <c:v>7.7845779999999989</c:v>
                </c:pt>
                <c:pt idx="3752">
                  <c:v>8.4898030000000002</c:v>
                </c:pt>
                <c:pt idx="3753">
                  <c:v>8.5147639999999996</c:v>
                </c:pt>
                <c:pt idx="3754">
                  <c:v>9.3012619999999995</c:v>
                </c:pt>
                <c:pt idx="3755">
                  <c:v>8.2297179999999983</c:v>
                </c:pt>
                <c:pt idx="3756">
                  <c:v>8.4806240000000006</c:v>
                </c:pt>
                <c:pt idx="3757">
                  <c:v>8.5940440000000002</c:v>
                </c:pt>
                <c:pt idx="3758">
                  <c:v>8.8629230000000003</c:v>
                </c:pt>
                <c:pt idx="3759">
                  <c:v>8.3415360000000014</c:v>
                </c:pt>
                <c:pt idx="3760">
                  <c:v>8.786480000000001</c:v>
                </c:pt>
                <c:pt idx="3761">
                  <c:v>8.9032550000000015</c:v>
                </c:pt>
                <c:pt idx="3762">
                  <c:v>8.7573360000000005</c:v>
                </c:pt>
                <c:pt idx="3763">
                  <c:v>8.7939719999999983</c:v>
                </c:pt>
                <c:pt idx="3764">
                  <c:v>7.897627</c:v>
                </c:pt>
                <c:pt idx="3765">
                  <c:v>8.807207</c:v>
                </c:pt>
                <c:pt idx="3766">
                  <c:v>8.4452289999999994</c:v>
                </c:pt>
                <c:pt idx="3767">
                  <c:v>8.2058330000000002</c:v>
                </c:pt>
                <c:pt idx="3768">
                  <c:v>8.6944660000000002</c:v>
                </c:pt>
                <c:pt idx="3769">
                  <c:v>8.3589900000000004</c:v>
                </c:pt>
                <c:pt idx="3770">
                  <c:v>9.1968920000000001</c:v>
                </c:pt>
                <c:pt idx="3771">
                  <c:v>7.651235999999999</c:v>
                </c:pt>
                <c:pt idx="3772">
                  <c:v>8.9345990000000004</c:v>
                </c:pt>
                <c:pt idx="3773">
                  <c:v>7.6797389999999996</c:v>
                </c:pt>
                <c:pt idx="3774">
                  <c:v>8.5944310000000002</c:v>
                </c:pt>
                <c:pt idx="3775">
                  <c:v>6.7775439999999998</c:v>
                </c:pt>
                <c:pt idx="3776">
                  <c:v>7.8043299999999993</c:v>
                </c:pt>
                <c:pt idx="3777">
                  <c:v>8.2093169999999986</c:v>
                </c:pt>
                <c:pt idx="3778">
                  <c:v>7.9198579999999996</c:v>
                </c:pt>
                <c:pt idx="3779">
                  <c:v>8.6549370000000003</c:v>
                </c:pt>
                <c:pt idx="3780">
                  <c:v>8.5803850000000015</c:v>
                </c:pt>
                <c:pt idx="3781">
                  <c:v>8.1342239999999979</c:v>
                </c:pt>
                <c:pt idx="3782">
                  <c:v>9.1456440000000008</c:v>
                </c:pt>
                <c:pt idx="3783">
                  <c:v>7.9552310000000004</c:v>
                </c:pt>
                <c:pt idx="3784">
                  <c:v>7.2023650000000004</c:v>
                </c:pt>
                <c:pt idx="3785">
                  <c:v>8.8006520000000013</c:v>
                </c:pt>
                <c:pt idx="3786">
                  <c:v>9.4600770000000001</c:v>
                </c:pt>
                <c:pt idx="3787">
                  <c:v>8.4105310000000006</c:v>
                </c:pt>
                <c:pt idx="3788">
                  <c:v>7.9035589999999996</c:v>
                </c:pt>
                <c:pt idx="3789">
                  <c:v>7.7983209999999996</c:v>
                </c:pt>
                <c:pt idx="3790">
                  <c:v>8.0464030000000015</c:v>
                </c:pt>
                <c:pt idx="3791">
                  <c:v>8.8996190000000013</c:v>
                </c:pt>
                <c:pt idx="3792">
                  <c:v>7.8471109999999982</c:v>
                </c:pt>
                <c:pt idx="3793">
                  <c:v>8.632791000000001</c:v>
                </c:pt>
                <c:pt idx="3794">
                  <c:v>7.9269349999999994</c:v>
                </c:pt>
                <c:pt idx="3795">
                  <c:v>8.2663390000000003</c:v>
                </c:pt>
                <c:pt idx="3796">
                  <c:v>8.5422409999999989</c:v>
                </c:pt>
                <c:pt idx="3797">
                  <c:v>8.7146179999999998</c:v>
                </c:pt>
                <c:pt idx="3798">
                  <c:v>7.6376429999999997</c:v>
                </c:pt>
                <c:pt idx="3799">
                  <c:v>8.0374950000000016</c:v>
                </c:pt>
                <c:pt idx="3800">
                  <c:v>7.877902999999999</c:v>
                </c:pt>
                <c:pt idx="3801">
                  <c:v>7.5927309999999988</c:v>
                </c:pt>
                <c:pt idx="3802">
                  <c:v>7.8613679999999997</c:v>
                </c:pt>
                <c:pt idx="3803">
                  <c:v>7.3630179999999994</c:v>
                </c:pt>
                <c:pt idx="3804">
                  <c:v>7.6643759999999981</c:v>
                </c:pt>
                <c:pt idx="3805">
                  <c:v>7.5965839999999991</c:v>
                </c:pt>
                <c:pt idx="3806">
                  <c:v>7.623784999999998</c:v>
                </c:pt>
                <c:pt idx="3807">
                  <c:v>7.2772649999999999</c:v>
                </c:pt>
                <c:pt idx="3808">
                  <c:v>7.7560969999999996</c:v>
                </c:pt>
                <c:pt idx="3809">
                  <c:v>8.2321190000000009</c:v>
                </c:pt>
                <c:pt idx="3810">
                  <c:v>8.5922719999999995</c:v>
                </c:pt>
                <c:pt idx="3811">
                  <c:v>8.4082909999999984</c:v>
                </c:pt>
                <c:pt idx="3812">
                  <c:v>7.9465669999999999</c:v>
                </c:pt>
                <c:pt idx="3813">
                  <c:v>7.4811870000000003</c:v>
                </c:pt>
                <c:pt idx="3814">
                  <c:v>8.047581000000001</c:v>
                </c:pt>
                <c:pt idx="3815">
                  <c:v>7.6127789999999989</c:v>
                </c:pt>
                <c:pt idx="3816">
                  <c:v>7.3433010000000003</c:v>
                </c:pt>
                <c:pt idx="3817">
                  <c:v>8.2764050000000005</c:v>
                </c:pt>
                <c:pt idx="3818">
                  <c:v>8.7209480000000017</c:v>
                </c:pt>
                <c:pt idx="3819">
                  <c:v>8.1277659999999994</c:v>
                </c:pt>
                <c:pt idx="3820">
                  <c:v>8.1427960000000006</c:v>
                </c:pt>
                <c:pt idx="3821">
                  <c:v>8.3406950000000002</c:v>
                </c:pt>
                <c:pt idx="3822">
                  <c:v>8.1675570000000004</c:v>
                </c:pt>
                <c:pt idx="3823">
                  <c:v>8.3677340000000022</c:v>
                </c:pt>
                <c:pt idx="3824">
                  <c:v>7.3172730000000001</c:v>
                </c:pt>
                <c:pt idx="3825">
                  <c:v>8.1616500000000016</c:v>
                </c:pt>
                <c:pt idx="3826">
                  <c:v>8.0861880000000035</c:v>
                </c:pt>
                <c:pt idx="3827">
                  <c:v>7.5198429999999998</c:v>
                </c:pt>
                <c:pt idx="3828">
                  <c:v>7.5182219999999997</c:v>
                </c:pt>
                <c:pt idx="3829">
                  <c:v>7.4474910000000003</c:v>
                </c:pt>
                <c:pt idx="3830">
                  <c:v>7.8811400000000003</c:v>
                </c:pt>
                <c:pt idx="3831">
                  <c:v>7.1188630000000002</c:v>
                </c:pt>
                <c:pt idx="3832">
                  <c:v>7.1475429999999989</c:v>
                </c:pt>
                <c:pt idx="3833">
                  <c:v>7.6456809999999988</c:v>
                </c:pt>
                <c:pt idx="3834">
                  <c:v>6.800775999999999</c:v>
                </c:pt>
                <c:pt idx="3835">
                  <c:v>6.8249349999999982</c:v>
                </c:pt>
                <c:pt idx="3836">
                  <c:v>8.016566000000001</c:v>
                </c:pt>
                <c:pt idx="3837">
                  <c:v>8.3150390000000023</c:v>
                </c:pt>
                <c:pt idx="3838">
                  <c:v>7.4928809999999988</c:v>
                </c:pt>
                <c:pt idx="3839">
                  <c:v>6.9309000000000003</c:v>
                </c:pt>
                <c:pt idx="3840">
                  <c:v>8.1100769999999986</c:v>
                </c:pt>
                <c:pt idx="3841">
                  <c:v>7.4860449999999998</c:v>
                </c:pt>
                <c:pt idx="3842">
                  <c:v>8.8423179999999988</c:v>
                </c:pt>
                <c:pt idx="3843">
                  <c:v>8.1042749999999995</c:v>
                </c:pt>
                <c:pt idx="3844">
                  <c:v>8.0307310000000012</c:v>
                </c:pt>
                <c:pt idx="3845">
                  <c:v>8.6737970000000004</c:v>
                </c:pt>
                <c:pt idx="3846">
                  <c:v>7.6650599999999995</c:v>
                </c:pt>
                <c:pt idx="3847">
                  <c:v>7.8241269999999981</c:v>
                </c:pt>
                <c:pt idx="3848">
                  <c:v>8.284046</c:v>
                </c:pt>
                <c:pt idx="3849">
                  <c:v>7.6326139999999993</c:v>
                </c:pt>
                <c:pt idx="3850">
                  <c:v>7.9294450000000003</c:v>
                </c:pt>
                <c:pt idx="3851">
                  <c:v>7.2697329999999996</c:v>
                </c:pt>
                <c:pt idx="3852">
                  <c:v>8.5404450000000001</c:v>
                </c:pt>
                <c:pt idx="3853">
                  <c:v>8.1989050000000017</c:v>
                </c:pt>
                <c:pt idx="3854">
                  <c:v>8.4553260000000012</c:v>
                </c:pt>
                <c:pt idx="3855">
                  <c:v>8.3342089999999995</c:v>
                </c:pt>
                <c:pt idx="3856">
                  <c:v>8.1491289999999985</c:v>
                </c:pt>
                <c:pt idx="3857">
                  <c:v>8.1626550000000027</c:v>
                </c:pt>
                <c:pt idx="3858">
                  <c:v>7.2425410000000001</c:v>
                </c:pt>
                <c:pt idx="3859">
                  <c:v>8.0393419999999995</c:v>
                </c:pt>
                <c:pt idx="3860">
                  <c:v>8.2798960000000008</c:v>
                </c:pt>
                <c:pt idx="3861">
                  <c:v>7.3407080000000002</c:v>
                </c:pt>
                <c:pt idx="3862">
                  <c:v>7.7481369999999989</c:v>
                </c:pt>
                <c:pt idx="3863">
                  <c:v>7.4418590000000009</c:v>
                </c:pt>
                <c:pt idx="3864">
                  <c:v>7.8608469999999988</c:v>
                </c:pt>
                <c:pt idx="3865">
                  <c:v>8.2862519999999993</c:v>
                </c:pt>
                <c:pt idx="3866">
                  <c:v>7.377263000000001</c:v>
                </c:pt>
                <c:pt idx="3867">
                  <c:v>7.7303069999999998</c:v>
                </c:pt>
                <c:pt idx="3868">
                  <c:v>8.1247079999999983</c:v>
                </c:pt>
                <c:pt idx="3869">
                  <c:v>8.0704930000000008</c:v>
                </c:pt>
                <c:pt idx="3870">
                  <c:v>8.3184300000000011</c:v>
                </c:pt>
                <c:pt idx="3871">
                  <c:v>7.9408510000000003</c:v>
                </c:pt>
                <c:pt idx="3872">
                  <c:v>8.3659060000000025</c:v>
                </c:pt>
                <c:pt idx="3873">
                  <c:v>9.155400000000002</c:v>
                </c:pt>
                <c:pt idx="3874">
                  <c:v>7.1523829999999995</c:v>
                </c:pt>
                <c:pt idx="3875">
                  <c:v>8.8741240000000001</c:v>
                </c:pt>
                <c:pt idx="3876">
                  <c:v>8.0030719999999995</c:v>
                </c:pt>
                <c:pt idx="3877">
                  <c:v>9.9830820000000013</c:v>
                </c:pt>
                <c:pt idx="3878">
                  <c:v>8.9796110000000002</c:v>
                </c:pt>
                <c:pt idx="3879">
                  <c:v>8.7886049999999987</c:v>
                </c:pt>
                <c:pt idx="3880">
                  <c:v>8.7324209999999987</c:v>
                </c:pt>
                <c:pt idx="3881">
                  <c:v>8.3094200000000029</c:v>
                </c:pt>
                <c:pt idx="3882">
                  <c:v>8.6171659999999992</c:v>
                </c:pt>
                <c:pt idx="3883">
                  <c:v>8.2480409999999971</c:v>
                </c:pt>
                <c:pt idx="3884">
                  <c:v>9.061316999999999</c:v>
                </c:pt>
                <c:pt idx="3885">
                  <c:v>7.4640889999999995</c:v>
                </c:pt>
                <c:pt idx="3886">
                  <c:v>7.7227990000000002</c:v>
                </c:pt>
                <c:pt idx="3887">
                  <c:v>8.1561750000000011</c:v>
                </c:pt>
                <c:pt idx="3888">
                  <c:v>7.8988230000000001</c:v>
                </c:pt>
                <c:pt idx="3889">
                  <c:v>8.2017309999999988</c:v>
                </c:pt>
                <c:pt idx="3890">
                  <c:v>7.445253000000001</c:v>
                </c:pt>
                <c:pt idx="3891">
                  <c:v>8.0064700000000002</c:v>
                </c:pt>
                <c:pt idx="3892">
                  <c:v>7.5112120000000004</c:v>
                </c:pt>
                <c:pt idx="3893">
                  <c:v>7.321502999999999</c:v>
                </c:pt>
                <c:pt idx="3894">
                  <c:v>7.6945439999999987</c:v>
                </c:pt>
                <c:pt idx="3895">
                  <c:v>6.8775389999999987</c:v>
                </c:pt>
                <c:pt idx="3896">
                  <c:v>7.5078839999999989</c:v>
                </c:pt>
                <c:pt idx="3897">
                  <c:v>7.696733</c:v>
                </c:pt>
                <c:pt idx="3898">
                  <c:v>8.0642199999999988</c:v>
                </c:pt>
                <c:pt idx="3899">
                  <c:v>8.2441669999999991</c:v>
                </c:pt>
                <c:pt idx="3900">
                  <c:v>8.2069229999999997</c:v>
                </c:pt>
                <c:pt idx="3901">
                  <c:v>7.8162669999999999</c:v>
                </c:pt>
                <c:pt idx="3902">
                  <c:v>7.3019309999999988</c:v>
                </c:pt>
                <c:pt idx="3903">
                  <c:v>7.1942799999999991</c:v>
                </c:pt>
                <c:pt idx="3904">
                  <c:v>7.9894809999999996</c:v>
                </c:pt>
                <c:pt idx="3905">
                  <c:v>7.1987809999999994</c:v>
                </c:pt>
                <c:pt idx="3906">
                  <c:v>7.7824090000000004</c:v>
                </c:pt>
                <c:pt idx="3907">
                  <c:v>8.2483029999999999</c:v>
                </c:pt>
                <c:pt idx="3908">
                  <c:v>7.4492210000000005</c:v>
                </c:pt>
                <c:pt idx="3909">
                  <c:v>7.8492680000000012</c:v>
                </c:pt>
                <c:pt idx="3910">
                  <c:v>7.448982</c:v>
                </c:pt>
                <c:pt idx="3911">
                  <c:v>7.5926530000000003</c:v>
                </c:pt>
                <c:pt idx="3912">
                  <c:v>7.9105879999999988</c:v>
                </c:pt>
                <c:pt idx="3913">
                  <c:v>8.4219599999999986</c:v>
                </c:pt>
                <c:pt idx="3914">
                  <c:v>7.8691459999999989</c:v>
                </c:pt>
                <c:pt idx="3915">
                  <c:v>7.8774109999999995</c:v>
                </c:pt>
                <c:pt idx="3916">
                  <c:v>8.345263000000001</c:v>
                </c:pt>
                <c:pt idx="3917">
                  <c:v>8.3014590000000013</c:v>
                </c:pt>
                <c:pt idx="3918">
                  <c:v>7.7883220000000009</c:v>
                </c:pt>
                <c:pt idx="3919">
                  <c:v>8.0325030000000002</c:v>
                </c:pt>
                <c:pt idx="3920">
                  <c:v>8.7186479999999982</c:v>
                </c:pt>
                <c:pt idx="3921">
                  <c:v>7.6969979999999989</c:v>
                </c:pt>
                <c:pt idx="3922">
                  <c:v>7.8426169999999988</c:v>
                </c:pt>
                <c:pt idx="3923">
                  <c:v>7.8425129999999994</c:v>
                </c:pt>
                <c:pt idx="3924">
                  <c:v>7.8967790000000004</c:v>
                </c:pt>
                <c:pt idx="3925">
                  <c:v>7.3625679999999987</c:v>
                </c:pt>
                <c:pt idx="3926">
                  <c:v>8.1140320000000017</c:v>
                </c:pt>
                <c:pt idx="3927">
                  <c:v>8.4676400000000029</c:v>
                </c:pt>
                <c:pt idx="3928">
                  <c:v>7.4213889999999996</c:v>
                </c:pt>
                <c:pt idx="3929">
                  <c:v>9.8003640000000001</c:v>
                </c:pt>
                <c:pt idx="3930">
                  <c:v>9.5747050000000016</c:v>
                </c:pt>
                <c:pt idx="3931">
                  <c:v>10.320080000000003</c:v>
                </c:pt>
                <c:pt idx="3932">
                  <c:v>9.3665090000000024</c:v>
                </c:pt>
                <c:pt idx="3933">
                  <c:v>9.4589840000000009</c:v>
                </c:pt>
                <c:pt idx="3934">
                  <c:v>8.8394480000000026</c:v>
                </c:pt>
                <c:pt idx="3935">
                  <c:v>8.7901899999999991</c:v>
                </c:pt>
                <c:pt idx="3936">
                  <c:v>8.3279800000000002</c:v>
                </c:pt>
                <c:pt idx="3937">
                  <c:v>9.333378999999999</c:v>
                </c:pt>
                <c:pt idx="3938">
                  <c:v>8.6224340000000019</c:v>
                </c:pt>
                <c:pt idx="3939">
                  <c:v>7.6678709999999981</c:v>
                </c:pt>
                <c:pt idx="3940">
                  <c:v>8.8320310000000006</c:v>
                </c:pt>
                <c:pt idx="3941">
                  <c:v>8.8225560000000023</c:v>
                </c:pt>
                <c:pt idx="3942">
                  <c:v>8.3000720000000001</c:v>
                </c:pt>
                <c:pt idx="3943">
                  <c:v>8.2421829999999989</c:v>
                </c:pt>
                <c:pt idx="3944">
                  <c:v>8.889011</c:v>
                </c:pt>
                <c:pt idx="3945">
                  <c:v>8.6423279999999991</c:v>
                </c:pt>
                <c:pt idx="3946">
                  <c:v>8.7085700000000017</c:v>
                </c:pt>
                <c:pt idx="3947">
                  <c:v>7.9374779999999996</c:v>
                </c:pt>
                <c:pt idx="3948">
                  <c:v>8.551502000000001</c:v>
                </c:pt>
                <c:pt idx="3949">
                  <c:v>9.0733880000000013</c:v>
                </c:pt>
                <c:pt idx="3950">
                  <c:v>9.3161290000000001</c:v>
                </c:pt>
                <c:pt idx="3951">
                  <c:v>8.5196500000000004</c:v>
                </c:pt>
                <c:pt idx="3952">
                  <c:v>8.844792</c:v>
                </c:pt>
                <c:pt idx="3953">
                  <c:v>8.6525580000000026</c:v>
                </c:pt>
                <c:pt idx="3954">
                  <c:v>8.082886000000002</c:v>
                </c:pt>
                <c:pt idx="3955">
                  <c:v>7.9150429999999998</c:v>
                </c:pt>
                <c:pt idx="3956">
                  <c:v>7.5115600000000002</c:v>
                </c:pt>
                <c:pt idx="3957">
                  <c:v>8.7721609999999988</c:v>
                </c:pt>
                <c:pt idx="3958">
                  <c:v>8.425217</c:v>
                </c:pt>
                <c:pt idx="3959">
                  <c:v>7.8459269999999988</c:v>
                </c:pt>
                <c:pt idx="3960">
                  <c:v>7.922083999999999</c:v>
                </c:pt>
                <c:pt idx="3961">
                  <c:v>7.9216559999999996</c:v>
                </c:pt>
                <c:pt idx="3962">
                  <c:v>7.9671769999999995</c:v>
                </c:pt>
                <c:pt idx="3963">
                  <c:v>8.5667920000000013</c:v>
                </c:pt>
                <c:pt idx="3964">
                  <c:v>8.7616830000000014</c:v>
                </c:pt>
                <c:pt idx="3965">
                  <c:v>8.9789320000000004</c:v>
                </c:pt>
                <c:pt idx="3966">
                  <c:v>8.0544600000000006</c:v>
                </c:pt>
                <c:pt idx="3967">
                  <c:v>8.7539779999999983</c:v>
                </c:pt>
                <c:pt idx="3968">
                  <c:v>8.6432289999999981</c:v>
                </c:pt>
                <c:pt idx="3969">
                  <c:v>8.5248619999999988</c:v>
                </c:pt>
                <c:pt idx="3970">
                  <c:v>8.4060000000000006</c:v>
                </c:pt>
                <c:pt idx="3971">
                  <c:v>8.3257660000000016</c:v>
                </c:pt>
                <c:pt idx="3972">
                  <c:v>7.9227249999999989</c:v>
                </c:pt>
                <c:pt idx="3973">
                  <c:v>8.4095200000000006</c:v>
                </c:pt>
                <c:pt idx="3974">
                  <c:v>8.5365120000000001</c:v>
                </c:pt>
                <c:pt idx="3975">
                  <c:v>8.2843579999999992</c:v>
                </c:pt>
                <c:pt idx="3976">
                  <c:v>8.9944390000000034</c:v>
                </c:pt>
                <c:pt idx="3977">
                  <c:v>8.6761440000000007</c:v>
                </c:pt>
                <c:pt idx="3978">
                  <c:v>8.9537990000000018</c:v>
                </c:pt>
                <c:pt idx="3979">
                  <c:v>9.0624730000000007</c:v>
                </c:pt>
                <c:pt idx="3980">
                  <c:v>9.2296509999999987</c:v>
                </c:pt>
                <c:pt idx="3981">
                  <c:v>9.0045270000000013</c:v>
                </c:pt>
                <c:pt idx="3982">
                  <c:v>9.0632340000000013</c:v>
                </c:pt>
                <c:pt idx="3983">
                  <c:v>8.586939000000001</c:v>
                </c:pt>
                <c:pt idx="3984">
                  <c:v>9.3658510000000028</c:v>
                </c:pt>
                <c:pt idx="3985">
                  <c:v>7.9291669999999996</c:v>
                </c:pt>
                <c:pt idx="3986">
                  <c:v>7.1865030000000001</c:v>
                </c:pt>
                <c:pt idx="3987">
                  <c:v>8.0823310000000035</c:v>
                </c:pt>
                <c:pt idx="3988">
                  <c:v>8.4532260000000008</c:v>
                </c:pt>
                <c:pt idx="3989">
                  <c:v>8.3699300000000019</c:v>
                </c:pt>
                <c:pt idx="3990">
                  <c:v>7.687365999999999</c:v>
                </c:pt>
                <c:pt idx="3991">
                  <c:v>7.4487759999999996</c:v>
                </c:pt>
                <c:pt idx="3992">
                  <c:v>7.7628529999999989</c:v>
                </c:pt>
                <c:pt idx="3993">
                  <c:v>7.935823000000001</c:v>
                </c:pt>
                <c:pt idx="3994">
                  <c:v>7.8524139999999987</c:v>
                </c:pt>
                <c:pt idx="3995">
                  <c:v>7.4250970000000001</c:v>
                </c:pt>
                <c:pt idx="3996">
                  <c:v>6.9014690000000005</c:v>
                </c:pt>
                <c:pt idx="3997">
                  <c:v>7.5814380000000003</c:v>
                </c:pt>
                <c:pt idx="3998">
                  <c:v>8.5529290000000007</c:v>
                </c:pt>
                <c:pt idx="3999">
                  <c:v>8.013992</c:v>
                </c:pt>
                <c:pt idx="4000">
                  <c:v>7.729989999999999</c:v>
                </c:pt>
                <c:pt idx="4001">
                  <c:v>7.798057</c:v>
                </c:pt>
                <c:pt idx="4002">
                  <c:v>7.4291339999999995</c:v>
                </c:pt>
                <c:pt idx="4003">
                  <c:v>8.0118000000000009</c:v>
                </c:pt>
                <c:pt idx="4004">
                  <c:v>8.3085920000000026</c:v>
                </c:pt>
                <c:pt idx="4005">
                  <c:v>7.6911739999999993</c:v>
                </c:pt>
                <c:pt idx="4006">
                  <c:v>7.8475369999999991</c:v>
                </c:pt>
                <c:pt idx="4007">
                  <c:v>7.372541</c:v>
                </c:pt>
                <c:pt idx="4008">
                  <c:v>7.6914220000000002</c:v>
                </c:pt>
                <c:pt idx="4009">
                  <c:v>7.2850489999999999</c:v>
                </c:pt>
              </c:numCache>
            </c:numRef>
          </c:val>
        </c:ser>
        <c:ser>
          <c:idx val="1"/>
          <c:order val="1"/>
          <c:tx>
            <c:strRef>
              <c:f>'131-152 graph'!$C$1:$C$2</c:f>
              <c:strCache>
                <c:ptCount val="2"/>
                <c:pt idx="0">
                  <c:v>Bond length (Å)</c:v>
                </c:pt>
                <c:pt idx="1">
                  <c:v>OE1</c:v>
                </c:pt>
              </c:strCache>
            </c:strRef>
          </c:tx>
          <c:spPr>
            <a:ln w="635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numRef>
              <c:f>'131-152 graph'!$A$3:$A$4012</c:f>
              <c:numCache>
                <c:formatCode>General</c:formatCode>
                <c:ptCount val="40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  <c:pt idx="1800">
                  <c:v>1800</c:v>
                </c:pt>
                <c:pt idx="1801">
                  <c:v>1801</c:v>
                </c:pt>
                <c:pt idx="1802">
                  <c:v>1802</c:v>
                </c:pt>
                <c:pt idx="1803">
                  <c:v>1803</c:v>
                </c:pt>
                <c:pt idx="1804">
                  <c:v>1804</c:v>
                </c:pt>
                <c:pt idx="1805">
                  <c:v>1805</c:v>
                </c:pt>
                <c:pt idx="1806">
                  <c:v>1806</c:v>
                </c:pt>
                <c:pt idx="1807">
                  <c:v>1807</c:v>
                </c:pt>
                <c:pt idx="1808">
                  <c:v>1808</c:v>
                </c:pt>
                <c:pt idx="1809">
                  <c:v>1809</c:v>
                </c:pt>
                <c:pt idx="1810">
                  <c:v>1810</c:v>
                </c:pt>
                <c:pt idx="1811">
                  <c:v>1811</c:v>
                </c:pt>
                <c:pt idx="1812">
                  <c:v>1812</c:v>
                </c:pt>
                <c:pt idx="1813">
                  <c:v>1813</c:v>
                </c:pt>
                <c:pt idx="1814">
                  <c:v>1814</c:v>
                </c:pt>
                <c:pt idx="1815">
                  <c:v>1815</c:v>
                </c:pt>
                <c:pt idx="1816">
                  <c:v>1816</c:v>
                </c:pt>
                <c:pt idx="1817">
                  <c:v>1817</c:v>
                </c:pt>
                <c:pt idx="1818">
                  <c:v>1818</c:v>
                </c:pt>
                <c:pt idx="1819">
                  <c:v>1819</c:v>
                </c:pt>
                <c:pt idx="1820">
                  <c:v>1820</c:v>
                </c:pt>
                <c:pt idx="1821">
                  <c:v>1821</c:v>
                </c:pt>
                <c:pt idx="1822">
                  <c:v>1822</c:v>
                </c:pt>
                <c:pt idx="1823">
                  <c:v>1823</c:v>
                </c:pt>
                <c:pt idx="1824">
                  <c:v>1824</c:v>
                </c:pt>
                <c:pt idx="1825">
                  <c:v>1825</c:v>
                </c:pt>
                <c:pt idx="1826">
                  <c:v>1826</c:v>
                </c:pt>
                <c:pt idx="1827">
                  <c:v>1827</c:v>
                </c:pt>
                <c:pt idx="1828">
                  <c:v>1828</c:v>
                </c:pt>
                <c:pt idx="1829">
                  <c:v>1829</c:v>
                </c:pt>
                <c:pt idx="1830">
                  <c:v>1830</c:v>
                </c:pt>
                <c:pt idx="1831">
                  <c:v>1831</c:v>
                </c:pt>
                <c:pt idx="1832">
                  <c:v>1832</c:v>
                </c:pt>
                <c:pt idx="1833">
                  <c:v>1833</c:v>
                </c:pt>
                <c:pt idx="1834">
                  <c:v>1834</c:v>
                </c:pt>
                <c:pt idx="1835">
                  <c:v>1835</c:v>
                </c:pt>
                <c:pt idx="1836">
                  <c:v>1836</c:v>
                </c:pt>
                <c:pt idx="1837">
                  <c:v>1837</c:v>
                </c:pt>
                <c:pt idx="1838">
                  <c:v>1838</c:v>
                </c:pt>
                <c:pt idx="1839">
                  <c:v>1839</c:v>
                </c:pt>
                <c:pt idx="1840">
                  <c:v>1840</c:v>
                </c:pt>
                <c:pt idx="1841">
                  <c:v>1841</c:v>
                </c:pt>
                <c:pt idx="1842">
                  <c:v>1842</c:v>
                </c:pt>
                <c:pt idx="1843">
                  <c:v>1843</c:v>
                </c:pt>
                <c:pt idx="1844">
                  <c:v>1844</c:v>
                </c:pt>
                <c:pt idx="1845">
                  <c:v>1845</c:v>
                </c:pt>
                <c:pt idx="1846">
                  <c:v>1846</c:v>
                </c:pt>
                <c:pt idx="1847">
                  <c:v>1847</c:v>
                </c:pt>
                <c:pt idx="1848">
                  <c:v>1848</c:v>
                </c:pt>
                <c:pt idx="1849">
                  <c:v>1849</c:v>
                </c:pt>
                <c:pt idx="1850">
                  <c:v>1850</c:v>
                </c:pt>
                <c:pt idx="1851">
                  <c:v>1851</c:v>
                </c:pt>
                <c:pt idx="1852">
                  <c:v>1852</c:v>
                </c:pt>
                <c:pt idx="1853">
                  <c:v>1853</c:v>
                </c:pt>
                <c:pt idx="1854">
                  <c:v>1854</c:v>
                </c:pt>
                <c:pt idx="1855">
                  <c:v>1855</c:v>
                </c:pt>
                <c:pt idx="1856">
                  <c:v>1856</c:v>
                </c:pt>
                <c:pt idx="1857">
                  <c:v>1857</c:v>
                </c:pt>
                <c:pt idx="1858">
                  <c:v>1858</c:v>
                </c:pt>
                <c:pt idx="1859">
                  <c:v>1859</c:v>
                </c:pt>
                <c:pt idx="1860">
                  <c:v>1860</c:v>
                </c:pt>
                <c:pt idx="1861">
                  <c:v>1861</c:v>
                </c:pt>
                <c:pt idx="1862">
                  <c:v>1862</c:v>
                </c:pt>
                <c:pt idx="1863">
                  <c:v>1863</c:v>
                </c:pt>
                <c:pt idx="1864">
                  <c:v>1864</c:v>
                </c:pt>
                <c:pt idx="1865">
                  <c:v>1865</c:v>
                </c:pt>
                <c:pt idx="1866">
                  <c:v>1866</c:v>
                </c:pt>
                <c:pt idx="1867">
                  <c:v>1867</c:v>
                </c:pt>
                <c:pt idx="1868">
                  <c:v>1868</c:v>
                </c:pt>
                <c:pt idx="1869">
                  <c:v>1869</c:v>
                </c:pt>
                <c:pt idx="1870">
                  <c:v>1870</c:v>
                </c:pt>
                <c:pt idx="1871">
                  <c:v>1871</c:v>
                </c:pt>
                <c:pt idx="1872">
                  <c:v>1872</c:v>
                </c:pt>
                <c:pt idx="1873">
                  <c:v>1873</c:v>
                </c:pt>
                <c:pt idx="1874">
                  <c:v>1874</c:v>
                </c:pt>
                <c:pt idx="1875">
                  <c:v>1875</c:v>
                </c:pt>
                <c:pt idx="1876">
                  <c:v>1876</c:v>
                </c:pt>
                <c:pt idx="1877">
                  <c:v>1877</c:v>
                </c:pt>
                <c:pt idx="1878">
                  <c:v>1878</c:v>
                </c:pt>
                <c:pt idx="1879">
                  <c:v>1879</c:v>
                </c:pt>
                <c:pt idx="1880">
                  <c:v>1880</c:v>
                </c:pt>
                <c:pt idx="1881">
                  <c:v>1881</c:v>
                </c:pt>
                <c:pt idx="1882">
                  <c:v>1882</c:v>
                </c:pt>
                <c:pt idx="1883">
                  <c:v>1883</c:v>
                </c:pt>
                <c:pt idx="1884">
                  <c:v>1884</c:v>
                </c:pt>
                <c:pt idx="1885">
                  <c:v>1885</c:v>
                </c:pt>
                <c:pt idx="1886">
                  <c:v>1886</c:v>
                </c:pt>
                <c:pt idx="1887">
                  <c:v>1887</c:v>
                </c:pt>
                <c:pt idx="1888">
                  <c:v>1888</c:v>
                </c:pt>
                <c:pt idx="1889">
                  <c:v>1889</c:v>
                </c:pt>
                <c:pt idx="1890">
                  <c:v>1890</c:v>
                </c:pt>
                <c:pt idx="1891">
                  <c:v>1891</c:v>
                </c:pt>
                <c:pt idx="1892">
                  <c:v>1892</c:v>
                </c:pt>
                <c:pt idx="1893">
                  <c:v>1893</c:v>
                </c:pt>
                <c:pt idx="1894">
                  <c:v>1894</c:v>
                </c:pt>
                <c:pt idx="1895">
                  <c:v>1895</c:v>
                </c:pt>
                <c:pt idx="1896">
                  <c:v>1896</c:v>
                </c:pt>
                <c:pt idx="1897">
                  <c:v>1897</c:v>
                </c:pt>
                <c:pt idx="1898">
                  <c:v>1898</c:v>
                </c:pt>
                <c:pt idx="1899">
                  <c:v>1899</c:v>
                </c:pt>
                <c:pt idx="1900">
                  <c:v>1900</c:v>
                </c:pt>
                <c:pt idx="1901">
                  <c:v>1901</c:v>
                </c:pt>
                <c:pt idx="1902">
                  <c:v>1902</c:v>
                </c:pt>
                <c:pt idx="1903">
                  <c:v>1903</c:v>
                </c:pt>
                <c:pt idx="1904">
                  <c:v>1904</c:v>
                </c:pt>
                <c:pt idx="1905">
                  <c:v>1905</c:v>
                </c:pt>
                <c:pt idx="1906">
                  <c:v>1906</c:v>
                </c:pt>
                <c:pt idx="1907">
                  <c:v>1907</c:v>
                </c:pt>
                <c:pt idx="1908">
                  <c:v>1908</c:v>
                </c:pt>
                <c:pt idx="1909">
                  <c:v>1909</c:v>
                </c:pt>
                <c:pt idx="1910">
                  <c:v>1910</c:v>
                </c:pt>
                <c:pt idx="1911">
                  <c:v>1911</c:v>
                </c:pt>
                <c:pt idx="1912">
                  <c:v>1912</c:v>
                </c:pt>
                <c:pt idx="1913">
                  <c:v>1913</c:v>
                </c:pt>
                <c:pt idx="1914">
                  <c:v>1914</c:v>
                </c:pt>
                <c:pt idx="1915">
                  <c:v>1915</c:v>
                </c:pt>
                <c:pt idx="1916">
                  <c:v>1916</c:v>
                </c:pt>
                <c:pt idx="1917">
                  <c:v>1917</c:v>
                </c:pt>
                <c:pt idx="1918">
                  <c:v>1918</c:v>
                </c:pt>
                <c:pt idx="1919">
                  <c:v>1919</c:v>
                </c:pt>
                <c:pt idx="1920">
                  <c:v>1920</c:v>
                </c:pt>
                <c:pt idx="1921">
                  <c:v>1921</c:v>
                </c:pt>
                <c:pt idx="1922">
                  <c:v>1922</c:v>
                </c:pt>
                <c:pt idx="1923">
                  <c:v>1923</c:v>
                </c:pt>
                <c:pt idx="1924">
                  <c:v>1924</c:v>
                </c:pt>
                <c:pt idx="1925">
                  <c:v>1925</c:v>
                </c:pt>
                <c:pt idx="1926">
                  <c:v>1926</c:v>
                </c:pt>
                <c:pt idx="1927">
                  <c:v>1927</c:v>
                </c:pt>
                <c:pt idx="1928">
                  <c:v>1928</c:v>
                </c:pt>
                <c:pt idx="1929">
                  <c:v>1929</c:v>
                </c:pt>
                <c:pt idx="1930">
                  <c:v>1930</c:v>
                </c:pt>
                <c:pt idx="1931">
                  <c:v>1931</c:v>
                </c:pt>
                <c:pt idx="1932">
                  <c:v>1932</c:v>
                </c:pt>
                <c:pt idx="1933">
                  <c:v>1933</c:v>
                </c:pt>
                <c:pt idx="1934">
                  <c:v>1934</c:v>
                </c:pt>
                <c:pt idx="1935">
                  <c:v>1935</c:v>
                </c:pt>
                <c:pt idx="1936">
                  <c:v>1936</c:v>
                </c:pt>
                <c:pt idx="1937">
                  <c:v>1937</c:v>
                </c:pt>
                <c:pt idx="1938">
                  <c:v>1938</c:v>
                </c:pt>
                <c:pt idx="1939">
                  <c:v>1939</c:v>
                </c:pt>
                <c:pt idx="1940">
                  <c:v>1940</c:v>
                </c:pt>
                <c:pt idx="1941">
                  <c:v>1941</c:v>
                </c:pt>
                <c:pt idx="1942">
                  <c:v>1942</c:v>
                </c:pt>
                <c:pt idx="1943">
                  <c:v>1943</c:v>
                </c:pt>
                <c:pt idx="1944">
                  <c:v>1944</c:v>
                </c:pt>
                <c:pt idx="1945">
                  <c:v>1945</c:v>
                </c:pt>
                <c:pt idx="1946">
                  <c:v>1946</c:v>
                </c:pt>
                <c:pt idx="1947">
                  <c:v>1947</c:v>
                </c:pt>
                <c:pt idx="1948">
                  <c:v>1948</c:v>
                </c:pt>
                <c:pt idx="1949">
                  <c:v>1949</c:v>
                </c:pt>
                <c:pt idx="1950">
                  <c:v>1950</c:v>
                </c:pt>
                <c:pt idx="1951">
                  <c:v>1951</c:v>
                </c:pt>
                <c:pt idx="1952">
                  <c:v>1952</c:v>
                </c:pt>
                <c:pt idx="1953">
                  <c:v>1953</c:v>
                </c:pt>
                <c:pt idx="1954">
                  <c:v>1954</c:v>
                </c:pt>
                <c:pt idx="1955">
                  <c:v>1955</c:v>
                </c:pt>
                <c:pt idx="1956">
                  <c:v>1956</c:v>
                </c:pt>
                <c:pt idx="1957">
                  <c:v>1957</c:v>
                </c:pt>
                <c:pt idx="1958">
                  <c:v>1958</c:v>
                </c:pt>
                <c:pt idx="1959">
                  <c:v>1959</c:v>
                </c:pt>
                <c:pt idx="1960">
                  <c:v>1960</c:v>
                </c:pt>
                <c:pt idx="1961">
                  <c:v>1961</c:v>
                </c:pt>
                <c:pt idx="1962">
                  <c:v>1962</c:v>
                </c:pt>
                <c:pt idx="1963">
                  <c:v>1963</c:v>
                </c:pt>
                <c:pt idx="1964">
                  <c:v>1964</c:v>
                </c:pt>
                <c:pt idx="1965">
                  <c:v>1965</c:v>
                </c:pt>
                <c:pt idx="1966">
                  <c:v>1966</c:v>
                </c:pt>
                <c:pt idx="1967">
                  <c:v>1967</c:v>
                </c:pt>
                <c:pt idx="1968">
                  <c:v>1968</c:v>
                </c:pt>
                <c:pt idx="1969">
                  <c:v>1969</c:v>
                </c:pt>
                <c:pt idx="1970">
                  <c:v>1970</c:v>
                </c:pt>
                <c:pt idx="1971">
                  <c:v>1971</c:v>
                </c:pt>
                <c:pt idx="1972">
                  <c:v>1972</c:v>
                </c:pt>
                <c:pt idx="1973">
                  <c:v>1973</c:v>
                </c:pt>
                <c:pt idx="1974">
                  <c:v>1974</c:v>
                </c:pt>
                <c:pt idx="1975">
                  <c:v>1975</c:v>
                </c:pt>
                <c:pt idx="1976">
                  <c:v>1976</c:v>
                </c:pt>
                <c:pt idx="1977">
                  <c:v>1977</c:v>
                </c:pt>
                <c:pt idx="1978">
                  <c:v>1978</c:v>
                </c:pt>
                <c:pt idx="1979">
                  <c:v>1979</c:v>
                </c:pt>
                <c:pt idx="1980">
                  <c:v>1980</c:v>
                </c:pt>
                <c:pt idx="1981">
                  <c:v>1981</c:v>
                </c:pt>
                <c:pt idx="1982">
                  <c:v>1982</c:v>
                </c:pt>
                <c:pt idx="1983">
                  <c:v>1983</c:v>
                </c:pt>
                <c:pt idx="1984">
                  <c:v>1984</c:v>
                </c:pt>
                <c:pt idx="1985">
                  <c:v>1985</c:v>
                </c:pt>
                <c:pt idx="1986">
                  <c:v>1986</c:v>
                </c:pt>
                <c:pt idx="1987">
                  <c:v>1987</c:v>
                </c:pt>
                <c:pt idx="1988">
                  <c:v>1988</c:v>
                </c:pt>
                <c:pt idx="1989">
                  <c:v>1989</c:v>
                </c:pt>
                <c:pt idx="1990">
                  <c:v>1990</c:v>
                </c:pt>
                <c:pt idx="1991">
                  <c:v>1991</c:v>
                </c:pt>
                <c:pt idx="1992">
                  <c:v>1992</c:v>
                </c:pt>
                <c:pt idx="1993">
                  <c:v>1993</c:v>
                </c:pt>
                <c:pt idx="1994">
                  <c:v>1994</c:v>
                </c:pt>
                <c:pt idx="1995">
                  <c:v>1995</c:v>
                </c:pt>
                <c:pt idx="1996">
                  <c:v>1996</c:v>
                </c:pt>
                <c:pt idx="1997">
                  <c:v>1997</c:v>
                </c:pt>
                <c:pt idx="1998">
                  <c:v>1998</c:v>
                </c:pt>
                <c:pt idx="1999">
                  <c:v>1999</c:v>
                </c:pt>
                <c:pt idx="2000">
                  <c:v>2000</c:v>
                </c:pt>
                <c:pt idx="2001">
                  <c:v>2001</c:v>
                </c:pt>
                <c:pt idx="2002">
                  <c:v>2002</c:v>
                </c:pt>
                <c:pt idx="2003">
                  <c:v>2003</c:v>
                </c:pt>
                <c:pt idx="2004">
                  <c:v>2004</c:v>
                </c:pt>
                <c:pt idx="2005">
                  <c:v>2005</c:v>
                </c:pt>
                <c:pt idx="2006">
                  <c:v>2006</c:v>
                </c:pt>
                <c:pt idx="2007">
                  <c:v>2007</c:v>
                </c:pt>
                <c:pt idx="2008">
                  <c:v>2008</c:v>
                </c:pt>
                <c:pt idx="2009">
                  <c:v>2009</c:v>
                </c:pt>
                <c:pt idx="2010">
                  <c:v>2010</c:v>
                </c:pt>
                <c:pt idx="2011">
                  <c:v>2011</c:v>
                </c:pt>
                <c:pt idx="2012">
                  <c:v>2012</c:v>
                </c:pt>
                <c:pt idx="2013">
                  <c:v>2013</c:v>
                </c:pt>
                <c:pt idx="2014">
                  <c:v>2014</c:v>
                </c:pt>
                <c:pt idx="2015">
                  <c:v>2015</c:v>
                </c:pt>
                <c:pt idx="2016">
                  <c:v>2016</c:v>
                </c:pt>
                <c:pt idx="2017">
                  <c:v>2017</c:v>
                </c:pt>
                <c:pt idx="2018">
                  <c:v>2018</c:v>
                </c:pt>
                <c:pt idx="2019">
                  <c:v>2019</c:v>
                </c:pt>
                <c:pt idx="2020">
                  <c:v>2020</c:v>
                </c:pt>
                <c:pt idx="2021">
                  <c:v>2021</c:v>
                </c:pt>
                <c:pt idx="2022">
                  <c:v>2022</c:v>
                </c:pt>
                <c:pt idx="2023">
                  <c:v>2023</c:v>
                </c:pt>
                <c:pt idx="2024">
                  <c:v>2024</c:v>
                </c:pt>
                <c:pt idx="2025">
                  <c:v>2025</c:v>
                </c:pt>
                <c:pt idx="2026">
                  <c:v>2026</c:v>
                </c:pt>
                <c:pt idx="2027">
                  <c:v>2027</c:v>
                </c:pt>
                <c:pt idx="2028">
                  <c:v>2028</c:v>
                </c:pt>
                <c:pt idx="2029">
                  <c:v>2029</c:v>
                </c:pt>
                <c:pt idx="2030">
                  <c:v>2030</c:v>
                </c:pt>
                <c:pt idx="2031">
                  <c:v>2031</c:v>
                </c:pt>
                <c:pt idx="2032">
                  <c:v>2032</c:v>
                </c:pt>
                <c:pt idx="2033">
                  <c:v>2033</c:v>
                </c:pt>
                <c:pt idx="2034">
                  <c:v>2034</c:v>
                </c:pt>
                <c:pt idx="2035">
                  <c:v>2035</c:v>
                </c:pt>
                <c:pt idx="2036">
                  <c:v>2036</c:v>
                </c:pt>
                <c:pt idx="2037">
                  <c:v>2037</c:v>
                </c:pt>
                <c:pt idx="2038">
                  <c:v>2038</c:v>
                </c:pt>
                <c:pt idx="2039">
                  <c:v>2039</c:v>
                </c:pt>
                <c:pt idx="2040">
                  <c:v>2040</c:v>
                </c:pt>
                <c:pt idx="2041">
                  <c:v>2041</c:v>
                </c:pt>
                <c:pt idx="2042">
                  <c:v>2042</c:v>
                </c:pt>
                <c:pt idx="2043">
                  <c:v>2043</c:v>
                </c:pt>
                <c:pt idx="2044">
                  <c:v>2044</c:v>
                </c:pt>
                <c:pt idx="2045">
                  <c:v>2045</c:v>
                </c:pt>
                <c:pt idx="2046">
                  <c:v>2046</c:v>
                </c:pt>
                <c:pt idx="2047">
                  <c:v>2047</c:v>
                </c:pt>
                <c:pt idx="2048">
                  <c:v>2048</c:v>
                </c:pt>
                <c:pt idx="2049">
                  <c:v>2049</c:v>
                </c:pt>
                <c:pt idx="2050">
                  <c:v>2050</c:v>
                </c:pt>
                <c:pt idx="2051">
                  <c:v>2051</c:v>
                </c:pt>
                <c:pt idx="2052">
                  <c:v>2052</c:v>
                </c:pt>
                <c:pt idx="2053">
                  <c:v>2053</c:v>
                </c:pt>
                <c:pt idx="2054">
                  <c:v>2054</c:v>
                </c:pt>
                <c:pt idx="2055">
                  <c:v>2055</c:v>
                </c:pt>
                <c:pt idx="2056">
                  <c:v>2056</c:v>
                </c:pt>
                <c:pt idx="2057">
                  <c:v>2057</c:v>
                </c:pt>
                <c:pt idx="2058">
                  <c:v>2058</c:v>
                </c:pt>
                <c:pt idx="2059">
                  <c:v>2059</c:v>
                </c:pt>
                <c:pt idx="2060">
                  <c:v>2060</c:v>
                </c:pt>
                <c:pt idx="2061">
                  <c:v>2061</c:v>
                </c:pt>
                <c:pt idx="2062">
                  <c:v>2062</c:v>
                </c:pt>
                <c:pt idx="2063">
                  <c:v>2063</c:v>
                </c:pt>
                <c:pt idx="2064">
                  <c:v>2064</c:v>
                </c:pt>
                <c:pt idx="2065">
                  <c:v>2065</c:v>
                </c:pt>
                <c:pt idx="2066">
                  <c:v>2066</c:v>
                </c:pt>
                <c:pt idx="2067">
                  <c:v>2067</c:v>
                </c:pt>
                <c:pt idx="2068">
                  <c:v>2068</c:v>
                </c:pt>
                <c:pt idx="2069">
                  <c:v>2069</c:v>
                </c:pt>
                <c:pt idx="2070">
                  <c:v>2070</c:v>
                </c:pt>
                <c:pt idx="2071">
                  <c:v>2071</c:v>
                </c:pt>
                <c:pt idx="2072">
                  <c:v>2072</c:v>
                </c:pt>
                <c:pt idx="2073">
                  <c:v>2073</c:v>
                </c:pt>
                <c:pt idx="2074">
                  <c:v>2074</c:v>
                </c:pt>
                <c:pt idx="2075">
                  <c:v>2075</c:v>
                </c:pt>
                <c:pt idx="2076">
                  <c:v>2076</c:v>
                </c:pt>
                <c:pt idx="2077">
                  <c:v>2077</c:v>
                </c:pt>
                <c:pt idx="2078">
                  <c:v>2078</c:v>
                </c:pt>
                <c:pt idx="2079">
                  <c:v>2079</c:v>
                </c:pt>
                <c:pt idx="2080">
                  <c:v>2080</c:v>
                </c:pt>
                <c:pt idx="2081">
                  <c:v>2081</c:v>
                </c:pt>
                <c:pt idx="2082">
                  <c:v>2082</c:v>
                </c:pt>
                <c:pt idx="2083">
                  <c:v>2083</c:v>
                </c:pt>
                <c:pt idx="2084">
                  <c:v>2084</c:v>
                </c:pt>
                <c:pt idx="2085">
                  <c:v>2085</c:v>
                </c:pt>
                <c:pt idx="2086">
                  <c:v>2086</c:v>
                </c:pt>
                <c:pt idx="2087">
                  <c:v>2087</c:v>
                </c:pt>
                <c:pt idx="2088">
                  <c:v>2088</c:v>
                </c:pt>
                <c:pt idx="2089">
                  <c:v>2089</c:v>
                </c:pt>
                <c:pt idx="2090">
                  <c:v>2090</c:v>
                </c:pt>
                <c:pt idx="2091">
                  <c:v>2091</c:v>
                </c:pt>
                <c:pt idx="2092">
                  <c:v>2092</c:v>
                </c:pt>
                <c:pt idx="2093">
                  <c:v>2093</c:v>
                </c:pt>
                <c:pt idx="2094">
                  <c:v>2094</c:v>
                </c:pt>
                <c:pt idx="2095">
                  <c:v>2095</c:v>
                </c:pt>
                <c:pt idx="2096">
                  <c:v>2096</c:v>
                </c:pt>
                <c:pt idx="2097">
                  <c:v>2097</c:v>
                </c:pt>
                <c:pt idx="2098">
                  <c:v>2098</c:v>
                </c:pt>
                <c:pt idx="2099">
                  <c:v>2099</c:v>
                </c:pt>
                <c:pt idx="2100">
                  <c:v>2100</c:v>
                </c:pt>
                <c:pt idx="2101">
                  <c:v>2101</c:v>
                </c:pt>
                <c:pt idx="2102">
                  <c:v>2102</c:v>
                </c:pt>
                <c:pt idx="2103">
                  <c:v>2103</c:v>
                </c:pt>
                <c:pt idx="2104">
                  <c:v>2104</c:v>
                </c:pt>
                <c:pt idx="2105">
                  <c:v>2105</c:v>
                </c:pt>
                <c:pt idx="2106">
                  <c:v>2106</c:v>
                </c:pt>
                <c:pt idx="2107">
                  <c:v>2107</c:v>
                </c:pt>
                <c:pt idx="2108">
                  <c:v>2108</c:v>
                </c:pt>
                <c:pt idx="2109">
                  <c:v>2109</c:v>
                </c:pt>
                <c:pt idx="2110">
                  <c:v>2110</c:v>
                </c:pt>
                <c:pt idx="2111">
                  <c:v>2111</c:v>
                </c:pt>
                <c:pt idx="2112">
                  <c:v>2112</c:v>
                </c:pt>
                <c:pt idx="2113">
                  <c:v>2113</c:v>
                </c:pt>
                <c:pt idx="2114">
                  <c:v>2114</c:v>
                </c:pt>
                <c:pt idx="2115">
                  <c:v>2115</c:v>
                </c:pt>
                <c:pt idx="2116">
                  <c:v>2116</c:v>
                </c:pt>
                <c:pt idx="2117">
                  <c:v>2117</c:v>
                </c:pt>
                <c:pt idx="2118">
                  <c:v>2118</c:v>
                </c:pt>
                <c:pt idx="2119">
                  <c:v>2119</c:v>
                </c:pt>
                <c:pt idx="2120">
                  <c:v>2120</c:v>
                </c:pt>
                <c:pt idx="2121">
                  <c:v>2121</c:v>
                </c:pt>
                <c:pt idx="2122">
                  <c:v>2122</c:v>
                </c:pt>
                <c:pt idx="2123">
                  <c:v>2123</c:v>
                </c:pt>
                <c:pt idx="2124">
                  <c:v>2124</c:v>
                </c:pt>
                <c:pt idx="2125">
                  <c:v>2125</c:v>
                </c:pt>
                <c:pt idx="2126">
                  <c:v>2126</c:v>
                </c:pt>
                <c:pt idx="2127">
                  <c:v>2127</c:v>
                </c:pt>
                <c:pt idx="2128">
                  <c:v>2128</c:v>
                </c:pt>
                <c:pt idx="2129">
                  <c:v>2129</c:v>
                </c:pt>
                <c:pt idx="2130">
                  <c:v>2130</c:v>
                </c:pt>
                <c:pt idx="2131">
                  <c:v>2131</c:v>
                </c:pt>
                <c:pt idx="2132">
                  <c:v>2132</c:v>
                </c:pt>
                <c:pt idx="2133">
                  <c:v>2133</c:v>
                </c:pt>
                <c:pt idx="2134">
                  <c:v>2134</c:v>
                </c:pt>
                <c:pt idx="2135">
                  <c:v>2135</c:v>
                </c:pt>
                <c:pt idx="2136">
                  <c:v>2136</c:v>
                </c:pt>
                <c:pt idx="2137">
                  <c:v>2137</c:v>
                </c:pt>
                <c:pt idx="2138">
                  <c:v>2138</c:v>
                </c:pt>
                <c:pt idx="2139">
                  <c:v>2139</c:v>
                </c:pt>
                <c:pt idx="2140">
                  <c:v>2140</c:v>
                </c:pt>
                <c:pt idx="2141">
                  <c:v>2141</c:v>
                </c:pt>
                <c:pt idx="2142">
                  <c:v>2142</c:v>
                </c:pt>
                <c:pt idx="2143">
                  <c:v>2143</c:v>
                </c:pt>
                <c:pt idx="2144">
                  <c:v>2144</c:v>
                </c:pt>
                <c:pt idx="2145">
                  <c:v>2145</c:v>
                </c:pt>
                <c:pt idx="2146">
                  <c:v>2146</c:v>
                </c:pt>
                <c:pt idx="2147">
                  <c:v>2147</c:v>
                </c:pt>
                <c:pt idx="2148">
                  <c:v>2148</c:v>
                </c:pt>
                <c:pt idx="2149">
                  <c:v>2149</c:v>
                </c:pt>
                <c:pt idx="2150">
                  <c:v>2150</c:v>
                </c:pt>
                <c:pt idx="2151">
                  <c:v>2151</c:v>
                </c:pt>
                <c:pt idx="2152">
                  <c:v>2152</c:v>
                </c:pt>
                <c:pt idx="2153">
                  <c:v>2153</c:v>
                </c:pt>
                <c:pt idx="2154">
                  <c:v>2154</c:v>
                </c:pt>
                <c:pt idx="2155">
                  <c:v>2155</c:v>
                </c:pt>
                <c:pt idx="2156">
                  <c:v>2156</c:v>
                </c:pt>
                <c:pt idx="2157">
                  <c:v>2157</c:v>
                </c:pt>
                <c:pt idx="2158">
                  <c:v>2158</c:v>
                </c:pt>
                <c:pt idx="2159">
                  <c:v>2159</c:v>
                </c:pt>
                <c:pt idx="2160">
                  <c:v>2160</c:v>
                </c:pt>
                <c:pt idx="2161">
                  <c:v>2161</c:v>
                </c:pt>
                <c:pt idx="2162">
                  <c:v>2162</c:v>
                </c:pt>
                <c:pt idx="2163">
                  <c:v>2163</c:v>
                </c:pt>
                <c:pt idx="2164">
                  <c:v>2164</c:v>
                </c:pt>
                <c:pt idx="2165">
                  <c:v>2165</c:v>
                </c:pt>
                <c:pt idx="2166">
                  <c:v>2166</c:v>
                </c:pt>
                <c:pt idx="2167">
                  <c:v>2167</c:v>
                </c:pt>
                <c:pt idx="2168">
                  <c:v>2168</c:v>
                </c:pt>
                <c:pt idx="2169">
                  <c:v>2169</c:v>
                </c:pt>
                <c:pt idx="2170">
                  <c:v>2170</c:v>
                </c:pt>
                <c:pt idx="2171">
                  <c:v>2171</c:v>
                </c:pt>
                <c:pt idx="2172">
                  <c:v>2172</c:v>
                </c:pt>
                <c:pt idx="2173">
                  <c:v>2173</c:v>
                </c:pt>
                <c:pt idx="2174">
                  <c:v>2174</c:v>
                </c:pt>
                <c:pt idx="2175">
                  <c:v>2175</c:v>
                </c:pt>
                <c:pt idx="2176">
                  <c:v>2176</c:v>
                </c:pt>
                <c:pt idx="2177">
                  <c:v>2177</c:v>
                </c:pt>
                <c:pt idx="2178">
                  <c:v>2178</c:v>
                </c:pt>
                <c:pt idx="2179">
                  <c:v>2179</c:v>
                </c:pt>
                <c:pt idx="2180">
                  <c:v>2180</c:v>
                </c:pt>
                <c:pt idx="2181">
                  <c:v>2181</c:v>
                </c:pt>
                <c:pt idx="2182">
                  <c:v>2182</c:v>
                </c:pt>
                <c:pt idx="2183">
                  <c:v>2183</c:v>
                </c:pt>
                <c:pt idx="2184">
                  <c:v>2184</c:v>
                </c:pt>
                <c:pt idx="2185">
                  <c:v>2185</c:v>
                </c:pt>
                <c:pt idx="2186">
                  <c:v>2186</c:v>
                </c:pt>
                <c:pt idx="2187">
                  <c:v>2187</c:v>
                </c:pt>
                <c:pt idx="2188">
                  <c:v>2188</c:v>
                </c:pt>
                <c:pt idx="2189">
                  <c:v>2189</c:v>
                </c:pt>
                <c:pt idx="2190">
                  <c:v>2190</c:v>
                </c:pt>
                <c:pt idx="2191">
                  <c:v>2191</c:v>
                </c:pt>
                <c:pt idx="2192">
                  <c:v>2192</c:v>
                </c:pt>
                <c:pt idx="2193">
                  <c:v>2193</c:v>
                </c:pt>
                <c:pt idx="2194">
                  <c:v>2194</c:v>
                </c:pt>
                <c:pt idx="2195">
                  <c:v>2195</c:v>
                </c:pt>
                <c:pt idx="2196">
                  <c:v>2196</c:v>
                </c:pt>
                <c:pt idx="2197">
                  <c:v>2197</c:v>
                </c:pt>
                <c:pt idx="2198">
                  <c:v>2198</c:v>
                </c:pt>
                <c:pt idx="2199">
                  <c:v>2199</c:v>
                </c:pt>
                <c:pt idx="2200">
                  <c:v>2200</c:v>
                </c:pt>
                <c:pt idx="2201">
                  <c:v>2201</c:v>
                </c:pt>
                <c:pt idx="2202">
                  <c:v>2202</c:v>
                </c:pt>
                <c:pt idx="2203">
                  <c:v>2203</c:v>
                </c:pt>
                <c:pt idx="2204">
                  <c:v>2204</c:v>
                </c:pt>
                <c:pt idx="2205">
                  <c:v>2205</c:v>
                </c:pt>
                <c:pt idx="2206">
                  <c:v>2206</c:v>
                </c:pt>
                <c:pt idx="2207">
                  <c:v>2207</c:v>
                </c:pt>
                <c:pt idx="2208">
                  <c:v>2208</c:v>
                </c:pt>
                <c:pt idx="2209">
                  <c:v>2209</c:v>
                </c:pt>
                <c:pt idx="2210">
                  <c:v>2210</c:v>
                </c:pt>
                <c:pt idx="2211">
                  <c:v>2211</c:v>
                </c:pt>
                <c:pt idx="2212">
                  <c:v>2212</c:v>
                </c:pt>
                <c:pt idx="2213">
                  <c:v>2213</c:v>
                </c:pt>
                <c:pt idx="2214">
                  <c:v>2214</c:v>
                </c:pt>
                <c:pt idx="2215">
                  <c:v>2215</c:v>
                </c:pt>
                <c:pt idx="2216">
                  <c:v>2216</c:v>
                </c:pt>
                <c:pt idx="2217">
                  <c:v>2217</c:v>
                </c:pt>
                <c:pt idx="2218">
                  <c:v>2218</c:v>
                </c:pt>
                <c:pt idx="2219">
                  <c:v>2219</c:v>
                </c:pt>
                <c:pt idx="2220">
                  <c:v>2220</c:v>
                </c:pt>
                <c:pt idx="2221">
                  <c:v>2221</c:v>
                </c:pt>
                <c:pt idx="2222">
                  <c:v>2222</c:v>
                </c:pt>
                <c:pt idx="2223">
                  <c:v>2223</c:v>
                </c:pt>
                <c:pt idx="2224">
                  <c:v>2224</c:v>
                </c:pt>
                <c:pt idx="2225">
                  <c:v>2225</c:v>
                </c:pt>
                <c:pt idx="2226">
                  <c:v>2226</c:v>
                </c:pt>
                <c:pt idx="2227">
                  <c:v>2227</c:v>
                </c:pt>
                <c:pt idx="2228">
                  <c:v>2228</c:v>
                </c:pt>
                <c:pt idx="2229">
                  <c:v>2229</c:v>
                </c:pt>
                <c:pt idx="2230">
                  <c:v>2230</c:v>
                </c:pt>
                <c:pt idx="2231">
                  <c:v>2231</c:v>
                </c:pt>
                <c:pt idx="2232">
                  <c:v>2232</c:v>
                </c:pt>
                <c:pt idx="2233">
                  <c:v>2233</c:v>
                </c:pt>
                <c:pt idx="2234">
                  <c:v>2234</c:v>
                </c:pt>
                <c:pt idx="2235">
                  <c:v>2235</c:v>
                </c:pt>
                <c:pt idx="2236">
                  <c:v>2236</c:v>
                </c:pt>
                <c:pt idx="2237">
                  <c:v>2237</c:v>
                </c:pt>
                <c:pt idx="2238">
                  <c:v>2238</c:v>
                </c:pt>
                <c:pt idx="2239">
                  <c:v>2239</c:v>
                </c:pt>
                <c:pt idx="2240">
                  <c:v>2240</c:v>
                </c:pt>
                <c:pt idx="2241">
                  <c:v>2241</c:v>
                </c:pt>
                <c:pt idx="2242">
                  <c:v>2242</c:v>
                </c:pt>
                <c:pt idx="2243">
                  <c:v>2243</c:v>
                </c:pt>
                <c:pt idx="2244">
                  <c:v>2244</c:v>
                </c:pt>
                <c:pt idx="2245">
                  <c:v>2245</c:v>
                </c:pt>
                <c:pt idx="2246">
                  <c:v>2246</c:v>
                </c:pt>
                <c:pt idx="2247">
                  <c:v>2247</c:v>
                </c:pt>
                <c:pt idx="2248">
                  <c:v>2248</c:v>
                </c:pt>
                <c:pt idx="2249">
                  <c:v>2249</c:v>
                </c:pt>
                <c:pt idx="2250">
                  <c:v>2250</c:v>
                </c:pt>
                <c:pt idx="2251">
                  <c:v>2251</c:v>
                </c:pt>
                <c:pt idx="2252">
                  <c:v>2252</c:v>
                </c:pt>
                <c:pt idx="2253">
                  <c:v>2253</c:v>
                </c:pt>
                <c:pt idx="2254">
                  <c:v>2254</c:v>
                </c:pt>
                <c:pt idx="2255">
                  <c:v>2255</c:v>
                </c:pt>
                <c:pt idx="2256">
                  <c:v>2256</c:v>
                </c:pt>
                <c:pt idx="2257">
                  <c:v>2257</c:v>
                </c:pt>
                <c:pt idx="2258">
                  <c:v>2258</c:v>
                </c:pt>
                <c:pt idx="2259">
                  <c:v>2259</c:v>
                </c:pt>
                <c:pt idx="2260">
                  <c:v>2260</c:v>
                </c:pt>
                <c:pt idx="2261">
                  <c:v>2261</c:v>
                </c:pt>
                <c:pt idx="2262">
                  <c:v>2262</c:v>
                </c:pt>
                <c:pt idx="2263">
                  <c:v>2263</c:v>
                </c:pt>
                <c:pt idx="2264">
                  <c:v>2264</c:v>
                </c:pt>
                <c:pt idx="2265">
                  <c:v>2265</c:v>
                </c:pt>
                <c:pt idx="2266">
                  <c:v>2266</c:v>
                </c:pt>
                <c:pt idx="2267">
                  <c:v>2267</c:v>
                </c:pt>
                <c:pt idx="2268">
                  <c:v>2268</c:v>
                </c:pt>
                <c:pt idx="2269">
                  <c:v>2269</c:v>
                </c:pt>
                <c:pt idx="2270">
                  <c:v>2270</c:v>
                </c:pt>
                <c:pt idx="2271">
                  <c:v>2271</c:v>
                </c:pt>
                <c:pt idx="2272">
                  <c:v>2272</c:v>
                </c:pt>
                <c:pt idx="2273">
                  <c:v>2273</c:v>
                </c:pt>
                <c:pt idx="2274">
                  <c:v>2274</c:v>
                </c:pt>
                <c:pt idx="2275">
                  <c:v>2275</c:v>
                </c:pt>
                <c:pt idx="2276">
                  <c:v>2276</c:v>
                </c:pt>
                <c:pt idx="2277">
                  <c:v>2277</c:v>
                </c:pt>
                <c:pt idx="2278">
                  <c:v>2278</c:v>
                </c:pt>
                <c:pt idx="2279">
                  <c:v>2279</c:v>
                </c:pt>
                <c:pt idx="2280">
                  <c:v>2280</c:v>
                </c:pt>
                <c:pt idx="2281">
                  <c:v>2281</c:v>
                </c:pt>
                <c:pt idx="2282">
                  <c:v>2282</c:v>
                </c:pt>
                <c:pt idx="2283">
                  <c:v>2283</c:v>
                </c:pt>
                <c:pt idx="2284">
                  <c:v>2284</c:v>
                </c:pt>
                <c:pt idx="2285">
                  <c:v>2285</c:v>
                </c:pt>
                <c:pt idx="2286">
                  <c:v>2286</c:v>
                </c:pt>
                <c:pt idx="2287">
                  <c:v>2287</c:v>
                </c:pt>
                <c:pt idx="2288">
                  <c:v>2288</c:v>
                </c:pt>
                <c:pt idx="2289">
                  <c:v>2289</c:v>
                </c:pt>
                <c:pt idx="2290">
                  <c:v>2290</c:v>
                </c:pt>
                <c:pt idx="2291">
                  <c:v>2291</c:v>
                </c:pt>
                <c:pt idx="2292">
                  <c:v>2292</c:v>
                </c:pt>
                <c:pt idx="2293">
                  <c:v>2293</c:v>
                </c:pt>
                <c:pt idx="2294">
                  <c:v>2294</c:v>
                </c:pt>
                <c:pt idx="2295">
                  <c:v>2295</c:v>
                </c:pt>
                <c:pt idx="2296">
                  <c:v>2296</c:v>
                </c:pt>
                <c:pt idx="2297">
                  <c:v>2297</c:v>
                </c:pt>
                <c:pt idx="2298">
                  <c:v>2298</c:v>
                </c:pt>
                <c:pt idx="2299">
                  <c:v>2299</c:v>
                </c:pt>
                <c:pt idx="2300">
                  <c:v>2300</c:v>
                </c:pt>
                <c:pt idx="2301">
                  <c:v>2301</c:v>
                </c:pt>
                <c:pt idx="2302">
                  <c:v>2302</c:v>
                </c:pt>
                <c:pt idx="2303">
                  <c:v>2303</c:v>
                </c:pt>
                <c:pt idx="2304">
                  <c:v>2304</c:v>
                </c:pt>
                <c:pt idx="2305">
                  <c:v>2305</c:v>
                </c:pt>
                <c:pt idx="2306">
                  <c:v>2306</c:v>
                </c:pt>
                <c:pt idx="2307">
                  <c:v>2307</c:v>
                </c:pt>
                <c:pt idx="2308">
                  <c:v>2308</c:v>
                </c:pt>
                <c:pt idx="2309">
                  <c:v>2309</c:v>
                </c:pt>
                <c:pt idx="2310">
                  <c:v>2310</c:v>
                </c:pt>
                <c:pt idx="2311">
                  <c:v>2311</c:v>
                </c:pt>
                <c:pt idx="2312">
                  <c:v>2312</c:v>
                </c:pt>
                <c:pt idx="2313">
                  <c:v>2313</c:v>
                </c:pt>
                <c:pt idx="2314">
                  <c:v>2314</c:v>
                </c:pt>
                <c:pt idx="2315">
                  <c:v>2315</c:v>
                </c:pt>
                <c:pt idx="2316">
                  <c:v>2316</c:v>
                </c:pt>
                <c:pt idx="2317">
                  <c:v>2317</c:v>
                </c:pt>
                <c:pt idx="2318">
                  <c:v>2318</c:v>
                </c:pt>
                <c:pt idx="2319">
                  <c:v>2319</c:v>
                </c:pt>
                <c:pt idx="2320">
                  <c:v>2320</c:v>
                </c:pt>
                <c:pt idx="2321">
                  <c:v>2321</c:v>
                </c:pt>
                <c:pt idx="2322">
                  <c:v>2322</c:v>
                </c:pt>
                <c:pt idx="2323">
                  <c:v>2323</c:v>
                </c:pt>
                <c:pt idx="2324">
                  <c:v>2324</c:v>
                </c:pt>
                <c:pt idx="2325">
                  <c:v>2325</c:v>
                </c:pt>
                <c:pt idx="2326">
                  <c:v>2326</c:v>
                </c:pt>
                <c:pt idx="2327">
                  <c:v>2327</c:v>
                </c:pt>
                <c:pt idx="2328">
                  <c:v>2328</c:v>
                </c:pt>
                <c:pt idx="2329">
                  <c:v>2329</c:v>
                </c:pt>
                <c:pt idx="2330">
                  <c:v>2330</c:v>
                </c:pt>
                <c:pt idx="2331">
                  <c:v>2331</c:v>
                </c:pt>
                <c:pt idx="2332">
                  <c:v>2332</c:v>
                </c:pt>
                <c:pt idx="2333">
                  <c:v>2333</c:v>
                </c:pt>
                <c:pt idx="2334">
                  <c:v>2334</c:v>
                </c:pt>
                <c:pt idx="2335">
                  <c:v>2335</c:v>
                </c:pt>
                <c:pt idx="2336">
                  <c:v>2336</c:v>
                </c:pt>
                <c:pt idx="2337">
                  <c:v>2337</c:v>
                </c:pt>
                <c:pt idx="2338">
                  <c:v>2338</c:v>
                </c:pt>
                <c:pt idx="2339">
                  <c:v>2339</c:v>
                </c:pt>
                <c:pt idx="2340">
                  <c:v>2340</c:v>
                </c:pt>
                <c:pt idx="2341">
                  <c:v>2341</c:v>
                </c:pt>
                <c:pt idx="2342">
                  <c:v>2342</c:v>
                </c:pt>
                <c:pt idx="2343">
                  <c:v>2343</c:v>
                </c:pt>
                <c:pt idx="2344">
                  <c:v>2344</c:v>
                </c:pt>
                <c:pt idx="2345">
                  <c:v>2345</c:v>
                </c:pt>
                <c:pt idx="2346">
                  <c:v>2346</c:v>
                </c:pt>
                <c:pt idx="2347">
                  <c:v>2347</c:v>
                </c:pt>
                <c:pt idx="2348">
                  <c:v>2348</c:v>
                </c:pt>
                <c:pt idx="2349">
                  <c:v>2349</c:v>
                </c:pt>
                <c:pt idx="2350">
                  <c:v>2350</c:v>
                </c:pt>
                <c:pt idx="2351">
                  <c:v>2351</c:v>
                </c:pt>
                <c:pt idx="2352">
                  <c:v>2352</c:v>
                </c:pt>
                <c:pt idx="2353">
                  <c:v>2353</c:v>
                </c:pt>
                <c:pt idx="2354">
                  <c:v>2354</c:v>
                </c:pt>
                <c:pt idx="2355">
                  <c:v>2355</c:v>
                </c:pt>
                <c:pt idx="2356">
                  <c:v>2356</c:v>
                </c:pt>
                <c:pt idx="2357">
                  <c:v>2357</c:v>
                </c:pt>
                <c:pt idx="2358">
                  <c:v>2358</c:v>
                </c:pt>
                <c:pt idx="2359">
                  <c:v>2359</c:v>
                </c:pt>
                <c:pt idx="2360">
                  <c:v>2360</c:v>
                </c:pt>
                <c:pt idx="2361">
                  <c:v>2361</c:v>
                </c:pt>
                <c:pt idx="2362">
                  <c:v>2362</c:v>
                </c:pt>
                <c:pt idx="2363">
                  <c:v>2363</c:v>
                </c:pt>
                <c:pt idx="2364">
                  <c:v>2364</c:v>
                </c:pt>
                <c:pt idx="2365">
                  <c:v>2365</c:v>
                </c:pt>
                <c:pt idx="2366">
                  <c:v>2366</c:v>
                </c:pt>
                <c:pt idx="2367">
                  <c:v>2367</c:v>
                </c:pt>
                <c:pt idx="2368">
                  <c:v>2368</c:v>
                </c:pt>
                <c:pt idx="2369">
                  <c:v>2369</c:v>
                </c:pt>
                <c:pt idx="2370">
                  <c:v>2370</c:v>
                </c:pt>
                <c:pt idx="2371">
                  <c:v>2371</c:v>
                </c:pt>
                <c:pt idx="2372">
                  <c:v>2372</c:v>
                </c:pt>
                <c:pt idx="2373">
                  <c:v>2373</c:v>
                </c:pt>
                <c:pt idx="2374">
                  <c:v>2374</c:v>
                </c:pt>
                <c:pt idx="2375">
                  <c:v>2375</c:v>
                </c:pt>
                <c:pt idx="2376">
                  <c:v>2376</c:v>
                </c:pt>
                <c:pt idx="2377">
                  <c:v>2377</c:v>
                </c:pt>
                <c:pt idx="2378">
                  <c:v>2378</c:v>
                </c:pt>
                <c:pt idx="2379">
                  <c:v>2379</c:v>
                </c:pt>
                <c:pt idx="2380">
                  <c:v>2380</c:v>
                </c:pt>
                <c:pt idx="2381">
                  <c:v>2381</c:v>
                </c:pt>
                <c:pt idx="2382">
                  <c:v>2382</c:v>
                </c:pt>
                <c:pt idx="2383">
                  <c:v>2383</c:v>
                </c:pt>
                <c:pt idx="2384">
                  <c:v>2384</c:v>
                </c:pt>
                <c:pt idx="2385">
                  <c:v>2385</c:v>
                </c:pt>
                <c:pt idx="2386">
                  <c:v>2386</c:v>
                </c:pt>
                <c:pt idx="2387">
                  <c:v>2387</c:v>
                </c:pt>
                <c:pt idx="2388">
                  <c:v>2388</c:v>
                </c:pt>
                <c:pt idx="2389">
                  <c:v>2389</c:v>
                </c:pt>
                <c:pt idx="2390">
                  <c:v>2390</c:v>
                </c:pt>
                <c:pt idx="2391">
                  <c:v>2391</c:v>
                </c:pt>
                <c:pt idx="2392">
                  <c:v>2392</c:v>
                </c:pt>
                <c:pt idx="2393">
                  <c:v>2393</c:v>
                </c:pt>
                <c:pt idx="2394">
                  <c:v>2394</c:v>
                </c:pt>
                <c:pt idx="2395">
                  <c:v>2395</c:v>
                </c:pt>
                <c:pt idx="2396">
                  <c:v>2396</c:v>
                </c:pt>
                <c:pt idx="2397">
                  <c:v>2397</c:v>
                </c:pt>
                <c:pt idx="2398">
                  <c:v>2398</c:v>
                </c:pt>
                <c:pt idx="2399">
                  <c:v>2399</c:v>
                </c:pt>
                <c:pt idx="2400">
                  <c:v>2400</c:v>
                </c:pt>
                <c:pt idx="2401">
                  <c:v>2401</c:v>
                </c:pt>
                <c:pt idx="2402">
                  <c:v>2402</c:v>
                </c:pt>
                <c:pt idx="2403">
                  <c:v>2403</c:v>
                </c:pt>
                <c:pt idx="2404">
                  <c:v>2404</c:v>
                </c:pt>
                <c:pt idx="2405">
                  <c:v>2405</c:v>
                </c:pt>
                <c:pt idx="2406">
                  <c:v>2406</c:v>
                </c:pt>
                <c:pt idx="2407">
                  <c:v>2407</c:v>
                </c:pt>
                <c:pt idx="2408">
                  <c:v>2408</c:v>
                </c:pt>
                <c:pt idx="2409">
                  <c:v>2409</c:v>
                </c:pt>
                <c:pt idx="2410">
                  <c:v>2410</c:v>
                </c:pt>
                <c:pt idx="2411">
                  <c:v>2411</c:v>
                </c:pt>
                <c:pt idx="2412">
                  <c:v>2412</c:v>
                </c:pt>
                <c:pt idx="2413">
                  <c:v>2413</c:v>
                </c:pt>
                <c:pt idx="2414">
                  <c:v>2414</c:v>
                </c:pt>
                <c:pt idx="2415">
                  <c:v>2415</c:v>
                </c:pt>
                <c:pt idx="2416">
                  <c:v>2416</c:v>
                </c:pt>
                <c:pt idx="2417">
                  <c:v>2417</c:v>
                </c:pt>
                <c:pt idx="2418">
                  <c:v>2418</c:v>
                </c:pt>
                <c:pt idx="2419">
                  <c:v>2419</c:v>
                </c:pt>
                <c:pt idx="2420">
                  <c:v>2420</c:v>
                </c:pt>
                <c:pt idx="2421">
                  <c:v>2421</c:v>
                </c:pt>
                <c:pt idx="2422">
                  <c:v>2422</c:v>
                </c:pt>
                <c:pt idx="2423">
                  <c:v>2423</c:v>
                </c:pt>
                <c:pt idx="2424">
                  <c:v>2424</c:v>
                </c:pt>
                <c:pt idx="2425">
                  <c:v>2425</c:v>
                </c:pt>
                <c:pt idx="2426">
                  <c:v>2426</c:v>
                </c:pt>
                <c:pt idx="2427">
                  <c:v>2427</c:v>
                </c:pt>
                <c:pt idx="2428">
                  <c:v>2428</c:v>
                </c:pt>
                <c:pt idx="2429">
                  <c:v>2429</c:v>
                </c:pt>
                <c:pt idx="2430">
                  <c:v>2430</c:v>
                </c:pt>
                <c:pt idx="2431">
                  <c:v>2431</c:v>
                </c:pt>
                <c:pt idx="2432">
                  <c:v>2432</c:v>
                </c:pt>
                <c:pt idx="2433">
                  <c:v>2433</c:v>
                </c:pt>
                <c:pt idx="2434">
                  <c:v>2434</c:v>
                </c:pt>
                <c:pt idx="2435">
                  <c:v>2435</c:v>
                </c:pt>
                <c:pt idx="2436">
                  <c:v>2436</c:v>
                </c:pt>
                <c:pt idx="2437">
                  <c:v>2437</c:v>
                </c:pt>
                <c:pt idx="2438">
                  <c:v>2438</c:v>
                </c:pt>
                <c:pt idx="2439">
                  <c:v>2439</c:v>
                </c:pt>
                <c:pt idx="2440">
                  <c:v>2440</c:v>
                </c:pt>
                <c:pt idx="2441">
                  <c:v>2441</c:v>
                </c:pt>
                <c:pt idx="2442">
                  <c:v>2442</c:v>
                </c:pt>
                <c:pt idx="2443">
                  <c:v>2443</c:v>
                </c:pt>
                <c:pt idx="2444">
                  <c:v>2444</c:v>
                </c:pt>
                <c:pt idx="2445">
                  <c:v>2445</c:v>
                </c:pt>
                <c:pt idx="2446">
                  <c:v>2446</c:v>
                </c:pt>
                <c:pt idx="2447">
                  <c:v>2447</c:v>
                </c:pt>
                <c:pt idx="2448">
                  <c:v>2448</c:v>
                </c:pt>
                <c:pt idx="2449">
                  <c:v>2449</c:v>
                </c:pt>
                <c:pt idx="2450">
                  <c:v>2450</c:v>
                </c:pt>
                <c:pt idx="2451">
                  <c:v>2451</c:v>
                </c:pt>
                <c:pt idx="2452">
                  <c:v>2452</c:v>
                </c:pt>
                <c:pt idx="2453">
                  <c:v>2453</c:v>
                </c:pt>
                <c:pt idx="2454">
                  <c:v>2454</c:v>
                </c:pt>
                <c:pt idx="2455">
                  <c:v>2455</c:v>
                </c:pt>
                <c:pt idx="2456">
                  <c:v>2456</c:v>
                </c:pt>
                <c:pt idx="2457">
                  <c:v>2457</c:v>
                </c:pt>
                <c:pt idx="2458">
                  <c:v>2458</c:v>
                </c:pt>
                <c:pt idx="2459">
                  <c:v>2459</c:v>
                </c:pt>
                <c:pt idx="2460">
                  <c:v>2460</c:v>
                </c:pt>
                <c:pt idx="2461">
                  <c:v>2461</c:v>
                </c:pt>
                <c:pt idx="2462">
                  <c:v>2462</c:v>
                </c:pt>
                <c:pt idx="2463">
                  <c:v>2463</c:v>
                </c:pt>
                <c:pt idx="2464">
                  <c:v>2464</c:v>
                </c:pt>
                <c:pt idx="2465">
                  <c:v>2465</c:v>
                </c:pt>
                <c:pt idx="2466">
                  <c:v>2466</c:v>
                </c:pt>
                <c:pt idx="2467">
                  <c:v>2467</c:v>
                </c:pt>
                <c:pt idx="2468">
                  <c:v>2468</c:v>
                </c:pt>
                <c:pt idx="2469">
                  <c:v>2469</c:v>
                </c:pt>
                <c:pt idx="2470">
                  <c:v>2470</c:v>
                </c:pt>
                <c:pt idx="2471">
                  <c:v>2471</c:v>
                </c:pt>
                <c:pt idx="2472">
                  <c:v>2472</c:v>
                </c:pt>
                <c:pt idx="2473">
                  <c:v>2473</c:v>
                </c:pt>
                <c:pt idx="2474">
                  <c:v>2474</c:v>
                </c:pt>
                <c:pt idx="2475">
                  <c:v>2475</c:v>
                </c:pt>
                <c:pt idx="2476">
                  <c:v>2476</c:v>
                </c:pt>
                <c:pt idx="2477">
                  <c:v>2477</c:v>
                </c:pt>
                <c:pt idx="2478">
                  <c:v>2478</c:v>
                </c:pt>
                <c:pt idx="2479">
                  <c:v>2479</c:v>
                </c:pt>
                <c:pt idx="2480">
                  <c:v>2480</c:v>
                </c:pt>
                <c:pt idx="2481">
                  <c:v>2481</c:v>
                </c:pt>
                <c:pt idx="2482">
                  <c:v>2482</c:v>
                </c:pt>
                <c:pt idx="2483">
                  <c:v>2483</c:v>
                </c:pt>
                <c:pt idx="2484">
                  <c:v>2484</c:v>
                </c:pt>
                <c:pt idx="2485">
                  <c:v>2485</c:v>
                </c:pt>
                <c:pt idx="2486">
                  <c:v>2486</c:v>
                </c:pt>
                <c:pt idx="2487">
                  <c:v>2487</c:v>
                </c:pt>
                <c:pt idx="2488">
                  <c:v>2488</c:v>
                </c:pt>
                <c:pt idx="2489">
                  <c:v>2489</c:v>
                </c:pt>
                <c:pt idx="2490">
                  <c:v>2490</c:v>
                </c:pt>
                <c:pt idx="2491">
                  <c:v>2491</c:v>
                </c:pt>
                <c:pt idx="2492">
                  <c:v>2492</c:v>
                </c:pt>
                <c:pt idx="2493">
                  <c:v>2493</c:v>
                </c:pt>
                <c:pt idx="2494">
                  <c:v>2494</c:v>
                </c:pt>
                <c:pt idx="2495">
                  <c:v>2495</c:v>
                </c:pt>
                <c:pt idx="2496">
                  <c:v>2496</c:v>
                </c:pt>
                <c:pt idx="2497">
                  <c:v>2497</c:v>
                </c:pt>
                <c:pt idx="2498">
                  <c:v>2498</c:v>
                </c:pt>
                <c:pt idx="2499">
                  <c:v>2499</c:v>
                </c:pt>
                <c:pt idx="2500">
                  <c:v>2500</c:v>
                </c:pt>
                <c:pt idx="2501">
                  <c:v>2501</c:v>
                </c:pt>
                <c:pt idx="2502">
                  <c:v>2502</c:v>
                </c:pt>
                <c:pt idx="2503">
                  <c:v>2503</c:v>
                </c:pt>
                <c:pt idx="2504">
                  <c:v>2504</c:v>
                </c:pt>
                <c:pt idx="2505">
                  <c:v>2505</c:v>
                </c:pt>
                <c:pt idx="2506">
                  <c:v>2506</c:v>
                </c:pt>
                <c:pt idx="2507">
                  <c:v>2507</c:v>
                </c:pt>
                <c:pt idx="2508">
                  <c:v>2508</c:v>
                </c:pt>
                <c:pt idx="2509">
                  <c:v>2509</c:v>
                </c:pt>
                <c:pt idx="2510">
                  <c:v>2510</c:v>
                </c:pt>
                <c:pt idx="2511">
                  <c:v>2511</c:v>
                </c:pt>
                <c:pt idx="2512">
                  <c:v>2512</c:v>
                </c:pt>
                <c:pt idx="2513">
                  <c:v>2513</c:v>
                </c:pt>
                <c:pt idx="2514">
                  <c:v>2514</c:v>
                </c:pt>
                <c:pt idx="2515">
                  <c:v>2515</c:v>
                </c:pt>
                <c:pt idx="2516">
                  <c:v>2516</c:v>
                </c:pt>
                <c:pt idx="2517">
                  <c:v>2517</c:v>
                </c:pt>
                <c:pt idx="2518">
                  <c:v>2518</c:v>
                </c:pt>
                <c:pt idx="2519">
                  <c:v>2519</c:v>
                </c:pt>
                <c:pt idx="2520">
                  <c:v>2520</c:v>
                </c:pt>
                <c:pt idx="2521">
                  <c:v>2521</c:v>
                </c:pt>
                <c:pt idx="2522">
                  <c:v>2522</c:v>
                </c:pt>
                <c:pt idx="2523">
                  <c:v>2523</c:v>
                </c:pt>
                <c:pt idx="2524">
                  <c:v>2524</c:v>
                </c:pt>
                <c:pt idx="2525">
                  <c:v>2525</c:v>
                </c:pt>
                <c:pt idx="2526">
                  <c:v>2526</c:v>
                </c:pt>
                <c:pt idx="2527">
                  <c:v>2527</c:v>
                </c:pt>
                <c:pt idx="2528">
                  <c:v>2528</c:v>
                </c:pt>
                <c:pt idx="2529">
                  <c:v>2529</c:v>
                </c:pt>
                <c:pt idx="2530">
                  <c:v>2530</c:v>
                </c:pt>
                <c:pt idx="2531">
                  <c:v>2531</c:v>
                </c:pt>
                <c:pt idx="2532">
                  <c:v>2532</c:v>
                </c:pt>
                <c:pt idx="2533">
                  <c:v>2533</c:v>
                </c:pt>
                <c:pt idx="2534">
                  <c:v>2534</c:v>
                </c:pt>
                <c:pt idx="2535">
                  <c:v>2535</c:v>
                </c:pt>
                <c:pt idx="2536">
                  <c:v>2536</c:v>
                </c:pt>
                <c:pt idx="2537">
                  <c:v>2537</c:v>
                </c:pt>
                <c:pt idx="2538">
                  <c:v>2538</c:v>
                </c:pt>
                <c:pt idx="2539">
                  <c:v>2539</c:v>
                </c:pt>
                <c:pt idx="2540">
                  <c:v>2540</c:v>
                </c:pt>
                <c:pt idx="2541">
                  <c:v>2541</c:v>
                </c:pt>
                <c:pt idx="2542">
                  <c:v>2542</c:v>
                </c:pt>
                <c:pt idx="2543">
                  <c:v>2543</c:v>
                </c:pt>
                <c:pt idx="2544">
                  <c:v>2544</c:v>
                </c:pt>
                <c:pt idx="2545">
                  <c:v>2545</c:v>
                </c:pt>
                <c:pt idx="2546">
                  <c:v>2546</c:v>
                </c:pt>
                <c:pt idx="2547">
                  <c:v>2547</c:v>
                </c:pt>
                <c:pt idx="2548">
                  <c:v>2548</c:v>
                </c:pt>
                <c:pt idx="2549">
                  <c:v>2549</c:v>
                </c:pt>
                <c:pt idx="2550">
                  <c:v>2550</c:v>
                </c:pt>
                <c:pt idx="2551">
                  <c:v>2551</c:v>
                </c:pt>
                <c:pt idx="2552">
                  <c:v>2552</c:v>
                </c:pt>
                <c:pt idx="2553">
                  <c:v>2553</c:v>
                </c:pt>
                <c:pt idx="2554">
                  <c:v>2554</c:v>
                </c:pt>
                <c:pt idx="2555">
                  <c:v>2555</c:v>
                </c:pt>
                <c:pt idx="2556">
                  <c:v>2556</c:v>
                </c:pt>
                <c:pt idx="2557">
                  <c:v>2557</c:v>
                </c:pt>
                <c:pt idx="2558">
                  <c:v>2558</c:v>
                </c:pt>
                <c:pt idx="2559">
                  <c:v>2559</c:v>
                </c:pt>
                <c:pt idx="2560">
                  <c:v>2560</c:v>
                </c:pt>
                <c:pt idx="2561">
                  <c:v>2561</c:v>
                </c:pt>
                <c:pt idx="2562">
                  <c:v>2562</c:v>
                </c:pt>
                <c:pt idx="2563">
                  <c:v>2563</c:v>
                </c:pt>
                <c:pt idx="2564">
                  <c:v>2564</c:v>
                </c:pt>
                <c:pt idx="2565">
                  <c:v>2565</c:v>
                </c:pt>
                <c:pt idx="2566">
                  <c:v>2566</c:v>
                </c:pt>
                <c:pt idx="2567">
                  <c:v>2567</c:v>
                </c:pt>
                <c:pt idx="2568">
                  <c:v>2568</c:v>
                </c:pt>
                <c:pt idx="2569">
                  <c:v>2569</c:v>
                </c:pt>
                <c:pt idx="2570">
                  <c:v>2570</c:v>
                </c:pt>
                <c:pt idx="2571">
                  <c:v>2571</c:v>
                </c:pt>
                <c:pt idx="2572">
                  <c:v>2572</c:v>
                </c:pt>
                <c:pt idx="2573">
                  <c:v>2573</c:v>
                </c:pt>
                <c:pt idx="2574">
                  <c:v>2574</c:v>
                </c:pt>
                <c:pt idx="2575">
                  <c:v>2575</c:v>
                </c:pt>
                <c:pt idx="2576">
                  <c:v>2576</c:v>
                </c:pt>
                <c:pt idx="2577">
                  <c:v>2577</c:v>
                </c:pt>
                <c:pt idx="2578">
                  <c:v>2578</c:v>
                </c:pt>
                <c:pt idx="2579">
                  <c:v>2579</c:v>
                </c:pt>
                <c:pt idx="2580">
                  <c:v>2580</c:v>
                </c:pt>
                <c:pt idx="2581">
                  <c:v>2581</c:v>
                </c:pt>
                <c:pt idx="2582">
                  <c:v>2582</c:v>
                </c:pt>
                <c:pt idx="2583">
                  <c:v>2583</c:v>
                </c:pt>
                <c:pt idx="2584">
                  <c:v>2584</c:v>
                </c:pt>
                <c:pt idx="2585">
                  <c:v>2585</c:v>
                </c:pt>
                <c:pt idx="2586">
                  <c:v>2586</c:v>
                </c:pt>
                <c:pt idx="2587">
                  <c:v>2587</c:v>
                </c:pt>
                <c:pt idx="2588">
                  <c:v>2588</c:v>
                </c:pt>
                <c:pt idx="2589">
                  <c:v>2589</c:v>
                </c:pt>
                <c:pt idx="2590">
                  <c:v>2590</c:v>
                </c:pt>
                <c:pt idx="2591">
                  <c:v>2591</c:v>
                </c:pt>
                <c:pt idx="2592">
                  <c:v>2592</c:v>
                </c:pt>
                <c:pt idx="2593">
                  <c:v>2593</c:v>
                </c:pt>
                <c:pt idx="2594">
                  <c:v>2594</c:v>
                </c:pt>
                <c:pt idx="2595">
                  <c:v>2595</c:v>
                </c:pt>
                <c:pt idx="2596">
                  <c:v>2596</c:v>
                </c:pt>
                <c:pt idx="2597">
                  <c:v>2597</c:v>
                </c:pt>
                <c:pt idx="2598">
                  <c:v>2598</c:v>
                </c:pt>
                <c:pt idx="2599">
                  <c:v>2599</c:v>
                </c:pt>
                <c:pt idx="2600">
                  <c:v>2600</c:v>
                </c:pt>
                <c:pt idx="2601">
                  <c:v>2601</c:v>
                </c:pt>
                <c:pt idx="2602">
                  <c:v>2602</c:v>
                </c:pt>
                <c:pt idx="2603">
                  <c:v>2603</c:v>
                </c:pt>
                <c:pt idx="2604">
                  <c:v>2604</c:v>
                </c:pt>
                <c:pt idx="2605">
                  <c:v>2605</c:v>
                </c:pt>
                <c:pt idx="2606">
                  <c:v>2606</c:v>
                </c:pt>
                <c:pt idx="2607">
                  <c:v>2607</c:v>
                </c:pt>
                <c:pt idx="2608">
                  <c:v>2608</c:v>
                </c:pt>
                <c:pt idx="2609">
                  <c:v>2609</c:v>
                </c:pt>
                <c:pt idx="2610">
                  <c:v>2610</c:v>
                </c:pt>
                <c:pt idx="2611">
                  <c:v>2611</c:v>
                </c:pt>
                <c:pt idx="2612">
                  <c:v>2612</c:v>
                </c:pt>
                <c:pt idx="2613">
                  <c:v>2613</c:v>
                </c:pt>
                <c:pt idx="2614">
                  <c:v>2614</c:v>
                </c:pt>
                <c:pt idx="2615">
                  <c:v>2615</c:v>
                </c:pt>
                <c:pt idx="2616">
                  <c:v>2616</c:v>
                </c:pt>
                <c:pt idx="2617">
                  <c:v>2617</c:v>
                </c:pt>
                <c:pt idx="2618">
                  <c:v>2618</c:v>
                </c:pt>
                <c:pt idx="2619">
                  <c:v>2619</c:v>
                </c:pt>
                <c:pt idx="2620">
                  <c:v>2620</c:v>
                </c:pt>
                <c:pt idx="2621">
                  <c:v>2621</c:v>
                </c:pt>
                <c:pt idx="2622">
                  <c:v>2622</c:v>
                </c:pt>
                <c:pt idx="2623">
                  <c:v>2623</c:v>
                </c:pt>
                <c:pt idx="2624">
                  <c:v>2624</c:v>
                </c:pt>
                <c:pt idx="2625">
                  <c:v>2625</c:v>
                </c:pt>
                <c:pt idx="2626">
                  <c:v>2626</c:v>
                </c:pt>
                <c:pt idx="2627">
                  <c:v>2627</c:v>
                </c:pt>
                <c:pt idx="2628">
                  <c:v>2628</c:v>
                </c:pt>
                <c:pt idx="2629">
                  <c:v>2629</c:v>
                </c:pt>
                <c:pt idx="2630">
                  <c:v>2630</c:v>
                </c:pt>
                <c:pt idx="2631">
                  <c:v>2631</c:v>
                </c:pt>
                <c:pt idx="2632">
                  <c:v>2632</c:v>
                </c:pt>
                <c:pt idx="2633">
                  <c:v>2633</c:v>
                </c:pt>
                <c:pt idx="2634">
                  <c:v>2634</c:v>
                </c:pt>
                <c:pt idx="2635">
                  <c:v>2635</c:v>
                </c:pt>
                <c:pt idx="2636">
                  <c:v>2636</c:v>
                </c:pt>
                <c:pt idx="2637">
                  <c:v>2637</c:v>
                </c:pt>
                <c:pt idx="2638">
                  <c:v>2638</c:v>
                </c:pt>
                <c:pt idx="2639">
                  <c:v>2639</c:v>
                </c:pt>
                <c:pt idx="2640">
                  <c:v>2640</c:v>
                </c:pt>
                <c:pt idx="2641">
                  <c:v>2641</c:v>
                </c:pt>
                <c:pt idx="2642">
                  <c:v>2642</c:v>
                </c:pt>
                <c:pt idx="2643">
                  <c:v>2643</c:v>
                </c:pt>
                <c:pt idx="2644">
                  <c:v>2644</c:v>
                </c:pt>
                <c:pt idx="2645">
                  <c:v>2645</c:v>
                </c:pt>
                <c:pt idx="2646">
                  <c:v>2646</c:v>
                </c:pt>
                <c:pt idx="2647">
                  <c:v>2647</c:v>
                </c:pt>
                <c:pt idx="2648">
                  <c:v>2648</c:v>
                </c:pt>
                <c:pt idx="2649">
                  <c:v>2649</c:v>
                </c:pt>
                <c:pt idx="2650">
                  <c:v>2650</c:v>
                </c:pt>
                <c:pt idx="2651">
                  <c:v>2651</c:v>
                </c:pt>
                <c:pt idx="2652">
                  <c:v>2652</c:v>
                </c:pt>
                <c:pt idx="2653">
                  <c:v>2653</c:v>
                </c:pt>
                <c:pt idx="2654">
                  <c:v>2654</c:v>
                </c:pt>
                <c:pt idx="2655">
                  <c:v>2655</c:v>
                </c:pt>
                <c:pt idx="2656">
                  <c:v>2656</c:v>
                </c:pt>
                <c:pt idx="2657">
                  <c:v>2657</c:v>
                </c:pt>
                <c:pt idx="2658">
                  <c:v>2658</c:v>
                </c:pt>
                <c:pt idx="2659">
                  <c:v>2659</c:v>
                </c:pt>
                <c:pt idx="2660">
                  <c:v>2660</c:v>
                </c:pt>
                <c:pt idx="2661">
                  <c:v>2661</c:v>
                </c:pt>
                <c:pt idx="2662">
                  <c:v>2662</c:v>
                </c:pt>
                <c:pt idx="2663">
                  <c:v>2663</c:v>
                </c:pt>
                <c:pt idx="2664">
                  <c:v>2664</c:v>
                </c:pt>
                <c:pt idx="2665">
                  <c:v>2665</c:v>
                </c:pt>
                <c:pt idx="2666">
                  <c:v>2666</c:v>
                </c:pt>
                <c:pt idx="2667">
                  <c:v>2667</c:v>
                </c:pt>
                <c:pt idx="2668">
                  <c:v>2668</c:v>
                </c:pt>
                <c:pt idx="2669">
                  <c:v>2669</c:v>
                </c:pt>
                <c:pt idx="2670">
                  <c:v>2670</c:v>
                </c:pt>
                <c:pt idx="2671">
                  <c:v>2671</c:v>
                </c:pt>
                <c:pt idx="2672">
                  <c:v>2672</c:v>
                </c:pt>
                <c:pt idx="2673">
                  <c:v>2673</c:v>
                </c:pt>
                <c:pt idx="2674">
                  <c:v>2674</c:v>
                </c:pt>
                <c:pt idx="2675">
                  <c:v>2675</c:v>
                </c:pt>
                <c:pt idx="2676">
                  <c:v>2676</c:v>
                </c:pt>
                <c:pt idx="2677">
                  <c:v>2677</c:v>
                </c:pt>
                <c:pt idx="2678">
                  <c:v>2678</c:v>
                </c:pt>
                <c:pt idx="2679">
                  <c:v>2679</c:v>
                </c:pt>
                <c:pt idx="2680">
                  <c:v>2680</c:v>
                </c:pt>
                <c:pt idx="2681">
                  <c:v>2681</c:v>
                </c:pt>
                <c:pt idx="2682">
                  <c:v>2682</c:v>
                </c:pt>
                <c:pt idx="2683">
                  <c:v>2683</c:v>
                </c:pt>
                <c:pt idx="2684">
                  <c:v>2684</c:v>
                </c:pt>
                <c:pt idx="2685">
                  <c:v>2685</c:v>
                </c:pt>
                <c:pt idx="2686">
                  <c:v>2686</c:v>
                </c:pt>
                <c:pt idx="2687">
                  <c:v>2687</c:v>
                </c:pt>
                <c:pt idx="2688">
                  <c:v>2688</c:v>
                </c:pt>
                <c:pt idx="2689">
                  <c:v>2689</c:v>
                </c:pt>
                <c:pt idx="2690">
                  <c:v>2690</c:v>
                </c:pt>
                <c:pt idx="2691">
                  <c:v>2691</c:v>
                </c:pt>
                <c:pt idx="2692">
                  <c:v>2692</c:v>
                </c:pt>
                <c:pt idx="2693">
                  <c:v>2693</c:v>
                </c:pt>
                <c:pt idx="2694">
                  <c:v>2694</c:v>
                </c:pt>
                <c:pt idx="2695">
                  <c:v>2695</c:v>
                </c:pt>
                <c:pt idx="2696">
                  <c:v>2696</c:v>
                </c:pt>
                <c:pt idx="2697">
                  <c:v>2697</c:v>
                </c:pt>
                <c:pt idx="2698">
                  <c:v>2698</c:v>
                </c:pt>
                <c:pt idx="2699">
                  <c:v>2699</c:v>
                </c:pt>
                <c:pt idx="2700">
                  <c:v>2700</c:v>
                </c:pt>
                <c:pt idx="2701">
                  <c:v>2701</c:v>
                </c:pt>
                <c:pt idx="2702">
                  <c:v>2702</c:v>
                </c:pt>
                <c:pt idx="2703">
                  <c:v>2703</c:v>
                </c:pt>
                <c:pt idx="2704">
                  <c:v>2704</c:v>
                </c:pt>
                <c:pt idx="2705">
                  <c:v>2705</c:v>
                </c:pt>
                <c:pt idx="2706">
                  <c:v>2706</c:v>
                </c:pt>
                <c:pt idx="2707">
                  <c:v>2707</c:v>
                </c:pt>
                <c:pt idx="2708">
                  <c:v>2708</c:v>
                </c:pt>
                <c:pt idx="2709">
                  <c:v>2709</c:v>
                </c:pt>
                <c:pt idx="2710">
                  <c:v>2710</c:v>
                </c:pt>
                <c:pt idx="2711">
                  <c:v>2711</c:v>
                </c:pt>
                <c:pt idx="2712">
                  <c:v>2712</c:v>
                </c:pt>
                <c:pt idx="2713">
                  <c:v>2713</c:v>
                </c:pt>
                <c:pt idx="2714">
                  <c:v>2714</c:v>
                </c:pt>
                <c:pt idx="2715">
                  <c:v>2715</c:v>
                </c:pt>
                <c:pt idx="2716">
                  <c:v>2716</c:v>
                </c:pt>
                <c:pt idx="2717">
                  <c:v>2717</c:v>
                </c:pt>
                <c:pt idx="2718">
                  <c:v>2718</c:v>
                </c:pt>
                <c:pt idx="2719">
                  <c:v>2719</c:v>
                </c:pt>
                <c:pt idx="2720">
                  <c:v>2720</c:v>
                </c:pt>
                <c:pt idx="2721">
                  <c:v>2721</c:v>
                </c:pt>
                <c:pt idx="2722">
                  <c:v>2722</c:v>
                </c:pt>
                <c:pt idx="2723">
                  <c:v>2723</c:v>
                </c:pt>
                <c:pt idx="2724">
                  <c:v>2724</c:v>
                </c:pt>
                <c:pt idx="2725">
                  <c:v>2725</c:v>
                </c:pt>
                <c:pt idx="2726">
                  <c:v>2726</c:v>
                </c:pt>
                <c:pt idx="2727">
                  <c:v>2727</c:v>
                </c:pt>
                <c:pt idx="2728">
                  <c:v>2728</c:v>
                </c:pt>
                <c:pt idx="2729">
                  <c:v>2729</c:v>
                </c:pt>
                <c:pt idx="2730">
                  <c:v>2730</c:v>
                </c:pt>
                <c:pt idx="2731">
                  <c:v>2731</c:v>
                </c:pt>
                <c:pt idx="2732">
                  <c:v>2732</c:v>
                </c:pt>
                <c:pt idx="2733">
                  <c:v>2733</c:v>
                </c:pt>
                <c:pt idx="2734">
                  <c:v>2734</c:v>
                </c:pt>
                <c:pt idx="2735">
                  <c:v>2735</c:v>
                </c:pt>
                <c:pt idx="2736">
                  <c:v>2736</c:v>
                </c:pt>
                <c:pt idx="2737">
                  <c:v>2737</c:v>
                </c:pt>
                <c:pt idx="2738">
                  <c:v>2738</c:v>
                </c:pt>
                <c:pt idx="2739">
                  <c:v>2739</c:v>
                </c:pt>
                <c:pt idx="2740">
                  <c:v>2740</c:v>
                </c:pt>
                <c:pt idx="2741">
                  <c:v>2741</c:v>
                </c:pt>
                <c:pt idx="2742">
                  <c:v>2742</c:v>
                </c:pt>
                <c:pt idx="2743">
                  <c:v>2743</c:v>
                </c:pt>
                <c:pt idx="2744">
                  <c:v>2744</c:v>
                </c:pt>
                <c:pt idx="2745">
                  <c:v>2745</c:v>
                </c:pt>
                <c:pt idx="2746">
                  <c:v>2746</c:v>
                </c:pt>
                <c:pt idx="2747">
                  <c:v>2747</c:v>
                </c:pt>
                <c:pt idx="2748">
                  <c:v>2748</c:v>
                </c:pt>
                <c:pt idx="2749">
                  <c:v>2749</c:v>
                </c:pt>
                <c:pt idx="2750">
                  <c:v>2750</c:v>
                </c:pt>
                <c:pt idx="2751">
                  <c:v>2751</c:v>
                </c:pt>
                <c:pt idx="2752">
                  <c:v>2752</c:v>
                </c:pt>
                <c:pt idx="2753">
                  <c:v>2753</c:v>
                </c:pt>
                <c:pt idx="2754">
                  <c:v>2754</c:v>
                </c:pt>
                <c:pt idx="2755">
                  <c:v>2755</c:v>
                </c:pt>
                <c:pt idx="2756">
                  <c:v>2756</c:v>
                </c:pt>
                <c:pt idx="2757">
                  <c:v>2757</c:v>
                </c:pt>
                <c:pt idx="2758">
                  <c:v>2758</c:v>
                </c:pt>
                <c:pt idx="2759">
                  <c:v>2759</c:v>
                </c:pt>
                <c:pt idx="2760">
                  <c:v>2760</c:v>
                </c:pt>
                <c:pt idx="2761">
                  <c:v>2761</c:v>
                </c:pt>
                <c:pt idx="2762">
                  <c:v>2762</c:v>
                </c:pt>
                <c:pt idx="2763">
                  <c:v>2763</c:v>
                </c:pt>
                <c:pt idx="2764">
                  <c:v>2764</c:v>
                </c:pt>
                <c:pt idx="2765">
                  <c:v>2765</c:v>
                </c:pt>
                <c:pt idx="2766">
                  <c:v>2766</c:v>
                </c:pt>
                <c:pt idx="2767">
                  <c:v>2767</c:v>
                </c:pt>
                <c:pt idx="2768">
                  <c:v>2768</c:v>
                </c:pt>
                <c:pt idx="2769">
                  <c:v>2769</c:v>
                </c:pt>
                <c:pt idx="2770">
                  <c:v>2770</c:v>
                </c:pt>
                <c:pt idx="2771">
                  <c:v>2771</c:v>
                </c:pt>
                <c:pt idx="2772">
                  <c:v>2772</c:v>
                </c:pt>
                <c:pt idx="2773">
                  <c:v>2773</c:v>
                </c:pt>
                <c:pt idx="2774">
                  <c:v>2774</c:v>
                </c:pt>
                <c:pt idx="2775">
                  <c:v>2775</c:v>
                </c:pt>
                <c:pt idx="2776">
                  <c:v>2776</c:v>
                </c:pt>
                <c:pt idx="2777">
                  <c:v>2777</c:v>
                </c:pt>
                <c:pt idx="2778">
                  <c:v>2778</c:v>
                </c:pt>
                <c:pt idx="2779">
                  <c:v>2779</c:v>
                </c:pt>
                <c:pt idx="2780">
                  <c:v>2780</c:v>
                </c:pt>
                <c:pt idx="2781">
                  <c:v>2781</c:v>
                </c:pt>
                <c:pt idx="2782">
                  <c:v>2782</c:v>
                </c:pt>
                <c:pt idx="2783">
                  <c:v>2783</c:v>
                </c:pt>
                <c:pt idx="2784">
                  <c:v>2784</c:v>
                </c:pt>
                <c:pt idx="2785">
                  <c:v>2785</c:v>
                </c:pt>
                <c:pt idx="2786">
                  <c:v>2786</c:v>
                </c:pt>
                <c:pt idx="2787">
                  <c:v>2787</c:v>
                </c:pt>
                <c:pt idx="2788">
                  <c:v>2788</c:v>
                </c:pt>
                <c:pt idx="2789">
                  <c:v>2789</c:v>
                </c:pt>
                <c:pt idx="2790">
                  <c:v>2790</c:v>
                </c:pt>
                <c:pt idx="2791">
                  <c:v>2791</c:v>
                </c:pt>
                <c:pt idx="2792">
                  <c:v>2792</c:v>
                </c:pt>
                <c:pt idx="2793">
                  <c:v>2793</c:v>
                </c:pt>
                <c:pt idx="2794">
                  <c:v>2794</c:v>
                </c:pt>
                <c:pt idx="2795">
                  <c:v>2795</c:v>
                </c:pt>
                <c:pt idx="2796">
                  <c:v>2796</c:v>
                </c:pt>
                <c:pt idx="2797">
                  <c:v>2797</c:v>
                </c:pt>
                <c:pt idx="2798">
                  <c:v>2798</c:v>
                </c:pt>
                <c:pt idx="2799">
                  <c:v>2799</c:v>
                </c:pt>
                <c:pt idx="2800">
                  <c:v>2800</c:v>
                </c:pt>
                <c:pt idx="2801">
                  <c:v>2801</c:v>
                </c:pt>
                <c:pt idx="2802">
                  <c:v>2802</c:v>
                </c:pt>
                <c:pt idx="2803">
                  <c:v>2803</c:v>
                </c:pt>
                <c:pt idx="2804">
                  <c:v>2804</c:v>
                </c:pt>
                <c:pt idx="2805">
                  <c:v>2805</c:v>
                </c:pt>
                <c:pt idx="2806">
                  <c:v>2806</c:v>
                </c:pt>
                <c:pt idx="2807">
                  <c:v>2807</c:v>
                </c:pt>
                <c:pt idx="2808">
                  <c:v>2808</c:v>
                </c:pt>
                <c:pt idx="2809">
                  <c:v>2809</c:v>
                </c:pt>
                <c:pt idx="2810">
                  <c:v>2810</c:v>
                </c:pt>
                <c:pt idx="2811">
                  <c:v>2811</c:v>
                </c:pt>
                <c:pt idx="2812">
                  <c:v>2812</c:v>
                </c:pt>
                <c:pt idx="2813">
                  <c:v>2813</c:v>
                </c:pt>
                <c:pt idx="2814">
                  <c:v>2814</c:v>
                </c:pt>
                <c:pt idx="2815">
                  <c:v>2815</c:v>
                </c:pt>
                <c:pt idx="2816">
                  <c:v>2816</c:v>
                </c:pt>
                <c:pt idx="2817">
                  <c:v>2817</c:v>
                </c:pt>
                <c:pt idx="2818">
                  <c:v>2818</c:v>
                </c:pt>
                <c:pt idx="2819">
                  <c:v>2819</c:v>
                </c:pt>
                <c:pt idx="2820">
                  <c:v>2820</c:v>
                </c:pt>
                <c:pt idx="2821">
                  <c:v>2821</c:v>
                </c:pt>
                <c:pt idx="2822">
                  <c:v>2822</c:v>
                </c:pt>
                <c:pt idx="2823">
                  <c:v>2823</c:v>
                </c:pt>
                <c:pt idx="2824">
                  <c:v>2824</c:v>
                </c:pt>
                <c:pt idx="2825">
                  <c:v>2825</c:v>
                </c:pt>
                <c:pt idx="2826">
                  <c:v>2826</c:v>
                </c:pt>
                <c:pt idx="2827">
                  <c:v>2827</c:v>
                </c:pt>
                <c:pt idx="2828">
                  <c:v>2828</c:v>
                </c:pt>
                <c:pt idx="2829">
                  <c:v>2829</c:v>
                </c:pt>
                <c:pt idx="2830">
                  <c:v>2830</c:v>
                </c:pt>
                <c:pt idx="2831">
                  <c:v>2831</c:v>
                </c:pt>
                <c:pt idx="2832">
                  <c:v>2832</c:v>
                </c:pt>
                <c:pt idx="2833">
                  <c:v>2833</c:v>
                </c:pt>
                <c:pt idx="2834">
                  <c:v>2834</c:v>
                </c:pt>
                <c:pt idx="2835">
                  <c:v>2835</c:v>
                </c:pt>
                <c:pt idx="2836">
                  <c:v>2836</c:v>
                </c:pt>
                <c:pt idx="2837">
                  <c:v>2837</c:v>
                </c:pt>
                <c:pt idx="2838">
                  <c:v>2838</c:v>
                </c:pt>
                <c:pt idx="2839">
                  <c:v>2839</c:v>
                </c:pt>
                <c:pt idx="2840">
                  <c:v>2840</c:v>
                </c:pt>
                <c:pt idx="2841">
                  <c:v>2841</c:v>
                </c:pt>
                <c:pt idx="2842">
                  <c:v>2842</c:v>
                </c:pt>
                <c:pt idx="2843">
                  <c:v>2843</c:v>
                </c:pt>
                <c:pt idx="2844">
                  <c:v>2844</c:v>
                </c:pt>
                <c:pt idx="2845">
                  <c:v>2845</c:v>
                </c:pt>
                <c:pt idx="2846">
                  <c:v>2846</c:v>
                </c:pt>
                <c:pt idx="2847">
                  <c:v>2847</c:v>
                </c:pt>
                <c:pt idx="2848">
                  <c:v>2848</c:v>
                </c:pt>
                <c:pt idx="2849">
                  <c:v>2849</c:v>
                </c:pt>
                <c:pt idx="2850">
                  <c:v>2850</c:v>
                </c:pt>
                <c:pt idx="2851">
                  <c:v>2851</c:v>
                </c:pt>
                <c:pt idx="2852">
                  <c:v>2852</c:v>
                </c:pt>
                <c:pt idx="2853">
                  <c:v>2853</c:v>
                </c:pt>
                <c:pt idx="2854">
                  <c:v>2854</c:v>
                </c:pt>
                <c:pt idx="2855">
                  <c:v>2855</c:v>
                </c:pt>
                <c:pt idx="2856">
                  <c:v>2856</c:v>
                </c:pt>
                <c:pt idx="2857">
                  <c:v>2857</c:v>
                </c:pt>
                <c:pt idx="2858">
                  <c:v>2858</c:v>
                </c:pt>
                <c:pt idx="2859">
                  <c:v>2859</c:v>
                </c:pt>
                <c:pt idx="2860">
                  <c:v>2860</c:v>
                </c:pt>
                <c:pt idx="2861">
                  <c:v>2861</c:v>
                </c:pt>
                <c:pt idx="2862">
                  <c:v>2862</c:v>
                </c:pt>
                <c:pt idx="2863">
                  <c:v>2863</c:v>
                </c:pt>
                <c:pt idx="2864">
                  <c:v>2864</c:v>
                </c:pt>
                <c:pt idx="2865">
                  <c:v>2865</c:v>
                </c:pt>
                <c:pt idx="2866">
                  <c:v>2866</c:v>
                </c:pt>
                <c:pt idx="2867">
                  <c:v>2867</c:v>
                </c:pt>
                <c:pt idx="2868">
                  <c:v>2868</c:v>
                </c:pt>
                <c:pt idx="2869">
                  <c:v>2869</c:v>
                </c:pt>
                <c:pt idx="2870">
                  <c:v>2870</c:v>
                </c:pt>
                <c:pt idx="2871">
                  <c:v>2871</c:v>
                </c:pt>
                <c:pt idx="2872">
                  <c:v>2872</c:v>
                </c:pt>
                <c:pt idx="2873">
                  <c:v>2873</c:v>
                </c:pt>
                <c:pt idx="2874">
                  <c:v>2874</c:v>
                </c:pt>
                <c:pt idx="2875">
                  <c:v>2875</c:v>
                </c:pt>
                <c:pt idx="2876">
                  <c:v>2876</c:v>
                </c:pt>
                <c:pt idx="2877">
                  <c:v>2877</c:v>
                </c:pt>
                <c:pt idx="2878">
                  <c:v>2878</c:v>
                </c:pt>
                <c:pt idx="2879">
                  <c:v>2879</c:v>
                </c:pt>
                <c:pt idx="2880">
                  <c:v>2880</c:v>
                </c:pt>
                <c:pt idx="2881">
                  <c:v>2881</c:v>
                </c:pt>
                <c:pt idx="2882">
                  <c:v>2882</c:v>
                </c:pt>
                <c:pt idx="2883">
                  <c:v>2883</c:v>
                </c:pt>
                <c:pt idx="2884">
                  <c:v>2884</c:v>
                </c:pt>
                <c:pt idx="2885">
                  <c:v>2885</c:v>
                </c:pt>
                <c:pt idx="2886">
                  <c:v>2886</c:v>
                </c:pt>
                <c:pt idx="2887">
                  <c:v>2887</c:v>
                </c:pt>
                <c:pt idx="2888">
                  <c:v>2888</c:v>
                </c:pt>
                <c:pt idx="2889">
                  <c:v>2889</c:v>
                </c:pt>
                <c:pt idx="2890">
                  <c:v>2890</c:v>
                </c:pt>
                <c:pt idx="2891">
                  <c:v>2891</c:v>
                </c:pt>
                <c:pt idx="2892">
                  <c:v>2892</c:v>
                </c:pt>
                <c:pt idx="2893">
                  <c:v>2893</c:v>
                </c:pt>
                <c:pt idx="2894">
                  <c:v>2894</c:v>
                </c:pt>
                <c:pt idx="2895">
                  <c:v>2895</c:v>
                </c:pt>
                <c:pt idx="2896">
                  <c:v>2896</c:v>
                </c:pt>
                <c:pt idx="2897">
                  <c:v>2897</c:v>
                </c:pt>
                <c:pt idx="2898">
                  <c:v>2898</c:v>
                </c:pt>
                <c:pt idx="2899">
                  <c:v>2899</c:v>
                </c:pt>
                <c:pt idx="2900">
                  <c:v>2900</c:v>
                </c:pt>
                <c:pt idx="2901">
                  <c:v>2901</c:v>
                </c:pt>
                <c:pt idx="2902">
                  <c:v>2902</c:v>
                </c:pt>
                <c:pt idx="2903">
                  <c:v>2903</c:v>
                </c:pt>
                <c:pt idx="2904">
                  <c:v>2904</c:v>
                </c:pt>
                <c:pt idx="2905">
                  <c:v>2905</c:v>
                </c:pt>
                <c:pt idx="2906">
                  <c:v>2906</c:v>
                </c:pt>
                <c:pt idx="2907">
                  <c:v>2907</c:v>
                </c:pt>
                <c:pt idx="2908">
                  <c:v>2908</c:v>
                </c:pt>
                <c:pt idx="2909">
                  <c:v>2909</c:v>
                </c:pt>
                <c:pt idx="2910">
                  <c:v>2910</c:v>
                </c:pt>
                <c:pt idx="2911">
                  <c:v>2911</c:v>
                </c:pt>
                <c:pt idx="2912">
                  <c:v>2912</c:v>
                </c:pt>
                <c:pt idx="2913">
                  <c:v>2913</c:v>
                </c:pt>
                <c:pt idx="2914">
                  <c:v>2914</c:v>
                </c:pt>
                <c:pt idx="2915">
                  <c:v>2915</c:v>
                </c:pt>
                <c:pt idx="2916">
                  <c:v>2916</c:v>
                </c:pt>
                <c:pt idx="2917">
                  <c:v>2917</c:v>
                </c:pt>
                <c:pt idx="2918">
                  <c:v>2918</c:v>
                </c:pt>
                <c:pt idx="2919">
                  <c:v>2919</c:v>
                </c:pt>
                <c:pt idx="2920">
                  <c:v>2920</c:v>
                </c:pt>
                <c:pt idx="2921">
                  <c:v>2921</c:v>
                </c:pt>
                <c:pt idx="2922">
                  <c:v>2922</c:v>
                </c:pt>
                <c:pt idx="2923">
                  <c:v>2923</c:v>
                </c:pt>
                <c:pt idx="2924">
                  <c:v>2924</c:v>
                </c:pt>
                <c:pt idx="2925">
                  <c:v>2925</c:v>
                </c:pt>
                <c:pt idx="2926">
                  <c:v>2926</c:v>
                </c:pt>
                <c:pt idx="2927">
                  <c:v>2927</c:v>
                </c:pt>
                <c:pt idx="2928">
                  <c:v>2928</c:v>
                </c:pt>
                <c:pt idx="2929">
                  <c:v>2929</c:v>
                </c:pt>
                <c:pt idx="2930">
                  <c:v>2930</c:v>
                </c:pt>
                <c:pt idx="2931">
                  <c:v>2931</c:v>
                </c:pt>
                <c:pt idx="2932">
                  <c:v>2932</c:v>
                </c:pt>
                <c:pt idx="2933">
                  <c:v>2933</c:v>
                </c:pt>
                <c:pt idx="2934">
                  <c:v>2934</c:v>
                </c:pt>
                <c:pt idx="2935">
                  <c:v>2935</c:v>
                </c:pt>
                <c:pt idx="2936">
                  <c:v>2936</c:v>
                </c:pt>
                <c:pt idx="2937">
                  <c:v>2937</c:v>
                </c:pt>
                <c:pt idx="2938">
                  <c:v>2938</c:v>
                </c:pt>
                <c:pt idx="2939">
                  <c:v>2939</c:v>
                </c:pt>
                <c:pt idx="2940">
                  <c:v>2940</c:v>
                </c:pt>
                <c:pt idx="2941">
                  <c:v>2941</c:v>
                </c:pt>
                <c:pt idx="2942">
                  <c:v>2942</c:v>
                </c:pt>
                <c:pt idx="2943">
                  <c:v>2943</c:v>
                </c:pt>
                <c:pt idx="2944">
                  <c:v>2944</c:v>
                </c:pt>
                <c:pt idx="2945">
                  <c:v>2945</c:v>
                </c:pt>
                <c:pt idx="2946">
                  <c:v>2946</c:v>
                </c:pt>
                <c:pt idx="2947">
                  <c:v>2947</c:v>
                </c:pt>
                <c:pt idx="2948">
                  <c:v>2948</c:v>
                </c:pt>
                <c:pt idx="2949">
                  <c:v>2949</c:v>
                </c:pt>
                <c:pt idx="2950">
                  <c:v>2950</c:v>
                </c:pt>
                <c:pt idx="2951">
                  <c:v>2951</c:v>
                </c:pt>
                <c:pt idx="2952">
                  <c:v>2952</c:v>
                </c:pt>
                <c:pt idx="2953">
                  <c:v>2953</c:v>
                </c:pt>
                <c:pt idx="2954">
                  <c:v>2954</c:v>
                </c:pt>
                <c:pt idx="2955">
                  <c:v>2955</c:v>
                </c:pt>
                <c:pt idx="2956">
                  <c:v>2956</c:v>
                </c:pt>
                <c:pt idx="2957">
                  <c:v>2957</c:v>
                </c:pt>
                <c:pt idx="2958">
                  <c:v>2958</c:v>
                </c:pt>
                <c:pt idx="2959">
                  <c:v>2959</c:v>
                </c:pt>
                <c:pt idx="2960">
                  <c:v>2960</c:v>
                </c:pt>
                <c:pt idx="2961">
                  <c:v>2961</c:v>
                </c:pt>
                <c:pt idx="2962">
                  <c:v>2962</c:v>
                </c:pt>
                <c:pt idx="2963">
                  <c:v>2963</c:v>
                </c:pt>
                <c:pt idx="2964">
                  <c:v>2964</c:v>
                </c:pt>
                <c:pt idx="2965">
                  <c:v>2965</c:v>
                </c:pt>
                <c:pt idx="2966">
                  <c:v>2966</c:v>
                </c:pt>
                <c:pt idx="2967">
                  <c:v>2967</c:v>
                </c:pt>
                <c:pt idx="2968">
                  <c:v>2968</c:v>
                </c:pt>
                <c:pt idx="2969">
                  <c:v>2969</c:v>
                </c:pt>
                <c:pt idx="2970">
                  <c:v>2970</c:v>
                </c:pt>
                <c:pt idx="2971">
                  <c:v>2971</c:v>
                </c:pt>
                <c:pt idx="2972">
                  <c:v>2972</c:v>
                </c:pt>
                <c:pt idx="2973">
                  <c:v>2973</c:v>
                </c:pt>
                <c:pt idx="2974">
                  <c:v>2974</c:v>
                </c:pt>
                <c:pt idx="2975">
                  <c:v>2975</c:v>
                </c:pt>
                <c:pt idx="2976">
                  <c:v>2976</c:v>
                </c:pt>
                <c:pt idx="2977">
                  <c:v>2977</c:v>
                </c:pt>
                <c:pt idx="2978">
                  <c:v>2978</c:v>
                </c:pt>
                <c:pt idx="2979">
                  <c:v>2979</c:v>
                </c:pt>
                <c:pt idx="2980">
                  <c:v>2980</c:v>
                </c:pt>
                <c:pt idx="2981">
                  <c:v>2981</c:v>
                </c:pt>
                <c:pt idx="2982">
                  <c:v>2982</c:v>
                </c:pt>
                <c:pt idx="2983">
                  <c:v>2983</c:v>
                </c:pt>
                <c:pt idx="2984">
                  <c:v>2984</c:v>
                </c:pt>
                <c:pt idx="2985">
                  <c:v>2985</c:v>
                </c:pt>
                <c:pt idx="2986">
                  <c:v>2986</c:v>
                </c:pt>
                <c:pt idx="2987">
                  <c:v>2987</c:v>
                </c:pt>
                <c:pt idx="2988">
                  <c:v>2988</c:v>
                </c:pt>
                <c:pt idx="2989">
                  <c:v>2989</c:v>
                </c:pt>
                <c:pt idx="2990">
                  <c:v>2990</c:v>
                </c:pt>
                <c:pt idx="2991">
                  <c:v>2991</c:v>
                </c:pt>
                <c:pt idx="2992">
                  <c:v>2992</c:v>
                </c:pt>
                <c:pt idx="2993">
                  <c:v>2993</c:v>
                </c:pt>
                <c:pt idx="2994">
                  <c:v>2994</c:v>
                </c:pt>
                <c:pt idx="2995">
                  <c:v>2995</c:v>
                </c:pt>
                <c:pt idx="2996">
                  <c:v>2996</c:v>
                </c:pt>
                <c:pt idx="2997">
                  <c:v>2997</c:v>
                </c:pt>
                <c:pt idx="2998">
                  <c:v>2998</c:v>
                </c:pt>
                <c:pt idx="2999">
                  <c:v>2999</c:v>
                </c:pt>
                <c:pt idx="3000">
                  <c:v>3000</c:v>
                </c:pt>
                <c:pt idx="3001">
                  <c:v>3001</c:v>
                </c:pt>
                <c:pt idx="3002">
                  <c:v>3002</c:v>
                </c:pt>
                <c:pt idx="3003">
                  <c:v>3003</c:v>
                </c:pt>
                <c:pt idx="3004">
                  <c:v>3004</c:v>
                </c:pt>
                <c:pt idx="3005">
                  <c:v>3005</c:v>
                </c:pt>
                <c:pt idx="3006">
                  <c:v>3006</c:v>
                </c:pt>
                <c:pt idx="3007">
                  <c:v>3007</c:v>
                </c:pt>
                <c:pt idx="3008">
                  <c:v>3008</c:v>
                </c:pt>
                <c:pt idx="3009">
                  <c:v>3009</c:v>
                </c:pt>
                <c:pt idx="3010">
                  <c:v>3010</c:v>
                </c:pt>
                <c:pt idx="3011">
                  <c:v>3011</c:v>
                </c:pt>
                <c:pt idx="3012">
                  <c:v>3012</c:v>
                </c:pt>
                <c:pt idx="3013">
                  <c:v>3013</c:v>
                </c:pt>
                <c:pt idx="3014">
                  <c:v>3014</c:v>
                </c:pt>
                <c:pt idx="3015">
                  <c:v>3015</c:v>
                </c:pt>
                <c:pt idx="3016">
                  <c:v>3016</c:v>
                </c:pt>
                <c:pt idx="3017">
                  <c:v>3017</c:v>
                </c:pt>
                <c:pt idx="3018">
                  <c:v>3018</c:v>
                </c:pt>
                <c:pt idx="3019">
                  <c:v>3019</c:v>
                </c:pt>
                <c:pt idx="3020">
                  <c:v>3020</c:v>
                </c:pt>
                <c:pt idx="3021">
                  <c:v>3021</c:v>
                </c:pt>
                <c:pt idx="3022">
                  <c:v>3022</c:v>
                </c:pt>
                <c:pt idx="3023">
                  <c:v>3023</c:v>
                </c:pt>
                <c:pt idx="3024">
                  <c:v>3024</c:v>
                </c:pt>
                <c:pt idx="3025">
                  <c:v>3025</c:v>
                </c:pt>
                <c:pt idx="3026">
                  <c:v>3026</c:v>
                </c:pt>
                <c:pt idx="3027">
                  <c:v>3027</c:v>
                </c:pt>
                <c:pt idx="3028">
                  <c:v>3028</c:v>
                </c:pt>
                <c:pt idx="3029">
                  <c:v>3029</c:v>
                </c:pt>
                <c:pt idx="3030">
                  <c:v>3030</c:v>
                </c:pt>
                <c:pt idx="3031">
                  <c:v>3031</c:v>
                </c:pt>
                <c:pt idx="3032">
                  <c:v>3032</c:v>
                </c:pt>
                <c:pt idx="3033">
                  <c:v>3033</c:v>
                </c:pt>
                <c:pt idx="3034">
                  <c:v>3034</c:v>
                </c:pt>
                <c:pt idx="3035">
                  <c:v>3035</c:v>
                </c:pt>
                <c:pt idx="3036">
                  <c:v>3036</c:v>
                </c:pt>
                <c:pt idx="3037">
                  <c:v>3037</c:v>
                </c:pt>
                <c:pt idx="3038">
                  <c:v>3038</c:v>
                </c:pt>
                <c:pt idx="3039">
                  <c:v>3039</c:v>
                </c:pt>
                <c:pt idx="3040">
                  <c:v>3040</c:v>
                </c:pt>
                <c:pt idx="3041">
                  <c:v>3041</c:v>
                </c:pt>
                <c:pt idx="3042">
                  <c:v>3042</c:v>
                </c:pt>
                <c:pt idx="3043">
                  <c:v>3043</c:v>
                </c:pt>
                <c:pt idx="3044">
                  <c:v>3044</c:v>
                </c:pt>
                <c:pt idx="3045">
                  <c:v>3045</c:v>
                </c:pt>
                <c:pt idx="3046">
                  <c:v>3046</c:v>
                </c:pt>
                <c:pt idx="3047">
                  <c:v>3047</c:v>
                </c:pt>
                <c:pt idx="3048">
                  <c:v>3048</c:v>
                </c:pt>
                <c:pt idx="3049">
                  <c:v>3049</c:v>
                </c:pt>
                <c:pt idx="3050">
                  <c:v>3050</c:v>
                </c:pt>
                <c:pt idx="3051">
                  <c:v>3051</c:v>
                </c:pt>
                <c:pt idx="3052">
                  <c:v>3052</c:v>
                </c:pt>
                <c:pt idx="3053">
                  <c:v>3053</c:v>
                </c:pt>
                <c:pt idx="3054">
                  <c:v>3054</c:v>
                </c:pt>
                <c:pt idx="3055">
                  <c:v>3055</c:v>
                </c:pt>
                <c:pt idx="3056">
                  <c:v>3056</c:v>
                </c:pt>
                <c:pt idx="3057">
                  <c:v>3057</c:v>
                </c:pt>
                <c:pt idx="3058">
                  <c:v>3058</c:v>
                </c:pt>
                <c:pt idx="3059">
                  <c:v>3059</c:v>
                </c:pt>
                <c:pt idx="3060">
                  <c:v>3060</c:v>
                </c:pt>
                <c:pt idx="3061">
                  <c:v>3061</c:v>
                </c:pt>
                <c:pt idx="3062">
                  <c:v>3062</c:v>
                </c:pt>
                <c:pt idx="3063">
                  <c:v>3063</c:v>
                </c:pt>
                <c:pt idx="3064">
                  <c:v>3064</c:v>
                </c:pt>
                <c:pt idx="3065">
                  <c:v>3065</c:v>
                </c:pt>
                <c:pt idx="3066">
                  <c:v>3066</c:v>
                </c:pt>
                <c:pt idx="3067">
                  <c:v>3067</c:v>
                </c:pt>
                <c:pt idx="3068">
                  <c:v>3068</c:v>
                </c:pt>
                <c:pt idx="3069">
                  <c:v>3069</c:v>
                </c:pt>
                <c:pt idx="3070">
                  <c:v>3070</c:v>
                </c:pt>
                <c:pt idx="3071">
                  <c:v>3071</c:v>
                </c:pt>
                <c:pt idx="3072">
                  <c:v>3072</c:v>
                </c:pt>
                <c:pt idx="3073">
                  <c:v>3073</c:v>
                </c:pt>
                <c:pt idx="3074">
                  <c:v>3074</c:v>
                </c:pt>
                <c:pt idx="3075">
                  <c:v>3075</c:v>
                </c:pt>
                <c:pt idx="3076">
                  <c:v>3076</c:v>
                </c:pt>
                <c:pt idx="3077">
                  <c:v>3077</c:v>
                </c:pt>
                <c:pt idx="3078">
                  <c:v>3078</c:v>
                </c:pt>
                <c:pt idx="3079">
                  <c:v>3079</c:v>
                </c:pt>
                <c:pt idx="3080">
                  <c:v>3080</c:v>
                </c:pt>
                <c:pt idx="3081">
                  <c:v>3081</c:v>
                </c:pt>
                <c:pt idx="3082">
                  <c:v>3082</c:v>
                </c:pt>
                <c:pt idx="3083">
                  <c:v>3083</c:v>
                </c:pt>
                <c:pt idx="3084">
                  <c:v>3084</c:v>
                </c:pt>
                <c:pt idx="3085">
                  <c:v>3085</c:v>
                </c:pt>
                <c:pt idx="3086">
                  <c:v>3086</c:v>
                </c:pt>
                <c:pt idx="3087">
                  <c:v>3087</c:v>
                </c:pt>
                <c:pt idx="3088">
                  <c:v>3088</c:v>
                </c:pt>
                <c:pt idx="3089">
                  <c:v>3089</c:v>
                </c:pt>
                <c:pt idx="3090">
                  <c:v>3090</c:v>
                </c:pt>
                <c:pt idx="3091">
                  <c:v>3091</c:v>
                </c:pt>
                <c:pt idx="3092">
                  <c:v>3092</c:v>
                </c:pt>
                <c:pt idx="3093">
                  <c:v>3093</c:v>
                </c:pt>
                <c:pt idx="3094">
                  <c:v>3094</c:v>
                </c:pt>
                <c:pt idx="3095">
                  <c:v>3095</c:v>
                </c:pt>
                <c:pt idx="3096">
                  <c:v>3096</c:v>
                </c:pt>
                <c:pt idx="3097">
                  <c:v>3097</c:v>
                </c:pt>
                <c:pt idx="3098">
                  <c:v>3098</c:v>
                </c:pt>
                <c:pt idx="3099">
                  <c:v>3099</c:v>
                </c:pt>
                <c:pt idx="3100">
                  <c:v>3100</c:v>
                </c:pt>
                <c:pt idx="3101">
                  <c:v>3101</c:v>
                </c:pt>
                <c:pt idx="3102">
                  <c:v>3102</c:v>
                </c:pt>
                <c:pt idx="3103">
                  <c:v>3103</c:v>
                </c:pt>
                <c:pt idx="3104">
                  <c:v>3104</c:v>
                </c:pt>
                <c:pt idx="3105">
                  <c:v>3105</c:v>
                </c:pt>
                <c:pt idx="3106">
                  <c:v>3106</c:v>
                </c:pt>
                <c:pt idx="3107">
                  <c:v>3107</c:v>
                </c:pt>
                <c:pt idx="3108">
                  <c:v>3108</c:v>
                </c:pt>
                <c:pt idx="3109">
                  <c:v>3109</c:v>
                </c:pt>
                <c:pt idx="3110">
                  <c:v>3110</c:v>
                </c:pt>
                <c:pt idx="3111">
                  <c:v>3111</c:v>
                </c:pt>
                <c:pt idx="3112">
                  <c:v>3112</c:v>
                </c:pt>
                <c:pt idx="3113">
                  <c:v>3113</c:v>
                </c:pt>
                <c:pt idx="3114">
                  <c:v>3114</c:v>
                </c:pt>
                <c:pt idx="3115">
                  <c:v>3115</c:v>
                </c:pt>
                <c:pt idx="3116">
                  <c:v>3116</c:v>
                </c:pt>
                <c:pt idx="3117">
                  <c:v>3117</c:v>
                </c:pt>
                <c:pt idx="3118">
                  <c:v>3118</c:v>
                </c:pt>
                <c:pt idx="3119">
                  <c:v>3119</c:v>
                </c:pt>
                <c:pt idx="3120">
                  <c:v>3120</c:v>
                </c:pt>
                <c:pt idx="3121">
                  <c:v>3121</c:v>
                </c:pt>
                <c:pt idx="3122">
                  <c:v>3122</c:v>
                </c:pt>
                <c:pt idx="3123">
                  <c:v>3123</c:v>
                </c:pt>
                <c:pt idx="3124">
                  <c:v>3124</c:v>
                </c:pt>
                <c:pt idx="3125">
                  <c:v>3125</c:v>
                </c:pt>
                <c:pt idx="3126">
                  <c:v>3126</c:v>
                </c:pt>
                <c:pt idx="3127">
                  <c:v>3127</c:v>
                </c:pt>
                <c:pt idx="3128">
                  <c:v>3128</c:v>
                </c:pt>
                <c:pt idx="3129">
                  <c:v>3129</c:v>
                </c:pt>
                <c:pt idx="3130">
                  <c:v>3130</c:v>
                </c:pt>
                <c:pt idx="3131">
                  <c:v>3131</c:v>
                </c:pt>
                <c:pt idx="3132">
                  <c:v>3132</c:v>
                </c:pt>
                <c:pt idx="3133">
                  <c:v>3133</c:v>
                </c:pt>
                <c:pt idx="3134">
                  <c:v>3134</c:v>
                </c:pt>
                <c:pt idx="3135">
                  <c:v>3135</c:v>
                </c:pt>
                <c:pt idx="3136">
                  <c:v>3136</c:v>
                </c:pt>
                <c:pt idx="3137">
                  <c:v>3137</c:v>
                </c:pt>
                <c:pt idx="3138">
                  <c:v>3138</c:v>
                </c:pt>
                <c:pt idx="3139">
                  <c:v>3139</c:v>
                </c:pt>
                <c:pt idx="3140">
                  <c:v>3140</c:v>
                </c:pt>
                <c:pt idx="3141">
                  <c:v>3141</c:v>
                </c:pt>
                <c:pt idx="3142">
                  <c:v>3142</c:v>
                </c:pt>
                <c:pt idx="3143">
                  <c:v>3143</c:v>
                </c:pt>
                <c:pt idx="3144">
                  <c:v>3144</c:v>
                </c:pt>
                <c:pt idx="3145">
                  <c:v>3145</c:v>
                </c:pt>
                <c:pt idx="3146">
                  <c:v>3146</c:v>
                </c:pt>
                <c:pt idx="3147">
                  <c:v>3147</c:v>
                </c:pt>
                <c:pt idx="3148">
                  <c:v>3148</c:v>
                </c:pt>
                <c:pt idx="3149">
                  <c:v>3149</c:v>
                </c:pt>
                <c:pt idx="3150">
                  <c:v>3150</c:v>
                </c:pt>
                <c:pt idx="3151">
                  <c:v>3151</c:v>
                </c:pt>
                <c:pt idx="3152">
                  <c:v>3152</c:v>
                </c:pt>
                <c:pt idx="3153">
                  <c:v>3153</c:v>
                </c:pt>
                <c:pt idx="3154">
                  <c:v>3154</c:v>
                </c:pt>
                <c:pt idx="3155">
                  <c:v>3155</c:v>
                </c:pt>
                <c:pt idx="3156">
                  <c:v>3156</c:v>
                </c:pt>
                <c:pt idx="3157">
                  <c:v>3157</c:v>
                </c:pt>
                <c:pt idx="3158">
                  <c:v>3158</c:v>
                </c:pt>
                <c:pt idx="3159">
                  <c:v>3159</c:v>
                </c:pt>
                <c:pt idx="3160">
                  <c:v>3160</c:v>
                </c:pt>
                <c:pt idx="3161">
                  <c:v>3161</c:v>
                </c:pt>
                <c:pt idx="3162">
                  <c:v>3162</c:v>
                </c:pt>
                <c:pt idx="3163">
                  <c:v>3163</c:v>
                </c:pt>
                <c:pt idx="3164">
                  <c:v>3164</c:v>
                </c:pt>
                <c:pt idx="3165">
                  <c:v>3165</c:v>
                </c:pt>
                <c:pt idx="3166">
                  <c:v>3166</c:v>
                </c:pt>
                <c:pt idx="3167">
                  <c:v>3167</c:v>
                </c:pt>
                <c:pt idx="3168">
                  <c:v>3168</c:v>
                </c:pt>
                <c:pt idx="3169">
                  <c:v>3169</c:v>
                </c:pt>
                <c:pt idx="3170">
                  <c:v>3170</c:v>
                </c:pt>
                <c:pt idx="3171">
                  <c:v>3171</c:v>
                </c:pt>
                <c:pt idx="3172">
                  <c:v>3172</c:v>
                </c:pt>
                <c:pt idx="3173">
                  <c:v>3173</c:v>
                </c:pt>
                <c:pt idx="3174">
                  <c:v>3174</c:v>
                </c:pt>
                <c:pt idx="3175">
                  <c:v>3175</c:v>
                </c:pt>
                <c:pt idx="3176">
                  <c:v>3176</c:v>
                </c:pt>
                <c:pt idx="3177">
                  <c:v>3177</c:v>
                </c:pt>
                <c:pt idx="3178">
                  <c:v>3178</c:v>
                </c:pt>
                <c:pt idx="3179">
                  <c:v>3179</c:v>
                </c:pt>
                <c:pt idx="3180">
                  <c:v>3180</c:v>
                </c:pt>
                <c:pt idx="3181">
                  <c:v>3181</c:v>
                </c:pt>
                <c:pt idx="3182">
                  <c:v>3182</c:v>
                </c:pt>
                <c:pt idx="3183">
                  <c:v>3183</c:v>
                </c:pt>
                <c:pt idx="3184">
                  <c:v>3184</c:v>
                </c:pt>
                <c:pt idx="3185">
                  <c:v>3185</c:v>
                </c:pt>
                <c:pt idx="3186">
                  <c:v>3186</c:v>
                </c:pt>
                <c:pt idx="3187">
                  <c:v>3187</c:v>
                </c:pt>
                <c:pt idx="3188">
                  <c:v>3188</c:v>
                </c:pt>
                <c:pt idx="3189">
                  <c:v>3189</c:v>
                </c:pt>
                <c:pt idx="3190">
                  <c:v>3190</c:v>
                </c:pt>
                <c:pt idx="3191">
                  <c:v>3191</c:v>
                </c:pt>
                <c:pt idx="3192">
                  <c:v>3192</c:v>
                </c:pt>
                <c:pt idx="3193">
                  <c:v>3193</c:v>
                </c:pt>
                <c:pt idx="3194">
                  <c:v>3194</c:v>
                </c:pt>
                <c:pt idx="3195">
                  <c:v>3195</c:v>
                </c:pt>
                <c:pt idx="3196">
                  <c:v>3196</c:v>
                </c:pt>
                <c:pt idx="3197">
                  <c:v>3197</c:v>
                </c:pt>
                <c:pt idx="3198">
                  <c:v>3198</c:v>
                </c:pt>
                <c:pt idx="3199">
                  <c:v>3199</c:v>
                </c:pt>
                <c:pt idx="3200">
                  <c:v>3200</c:v>
                </c:pt>
                <c:pt idx="3201">
                  <c:v>3201</c:v>
                </c:pt>
                <c:pt idx="3202">
                  <c:v>3202</c:v>
                </c:pt>
                <c:pt idx="3203">
                  <c:v>3203</c:v>
                </c:pt>
                <c:pt idx="3204">
                  <c:v>3204</c:v>
                </c:pt>
                <c:pt idx="3205">
                  <c:v>3205</c:v>
                </c:pt>
                <c:pt idx="3206">
                  <c:v>3206</c:v>
                </c:pt>
                <c:pt idx="3207">
                  <c:v>3207</c:v>
                </c:pt>
                <c:pt idx="3208">
                  <c:v>3208</c:v>
                </c:pt>
                <c:pt idx="3209">
                  <c:v>3209</c:v>
                </c:pt>
                <c:pt idx="3210">
                  <c:v>3210</c:v>
                </c:pt>
                <c:pt idx="3211">
                  <c:v>3211</c:v>
                </c:pt>
                <c:pt idx="3212">
                  <c:v>3212</c:v>
                </c:pt>
                <c:pt idx="3213">
                  <c:v>3213</c:v>
                </c:pt>
                <c:pt idx="3214">
                  <c:v>3214</c:v>
                </c:pt>
                <c:pt idx="3215">
                  <c:v>3215</c:v>
                </c:pt>
                <c:pt idx="3216">
                  <c:v>3216</c:v>
                </c:pt>
                <c:pt idx="3217">
                  <c:v>3217</c:v>
                </c:pt>
                <c:pt idx="3218">
                  <c:v>3218</c:v>
                </c:pt>
                <c:pt idx="3219">
                  <c:v>3219</c:v>
                </c:pt>
                <c:pt idx="3220">
                  <c:v>3220</c:v>
                </c:pt>
                <c:pt idx="3221">
                  <c:v>3221</c:v>
                </c:pt>
                <c:pt idx="3222">
                  <c:v>3222</c:v>
                </c:pt>
                <c:pt idx="3223">
                  <c:v>3223</c:v>
                </c:pt>
                <c:pt idx="3224">
                  <c:v>3224</c:v>
                </c:pt>
                <c:pt idx="3225">
                  <c:v>3225</c:v>
                </c:pt>
                <c:pt idx="3226">
                  <c:v>3226</c:v>
                </c:pt>
                <c:pt idx="3227">
                  <c:v>3227</c:v>
                </c:pt>
                <c:pt idx="3228">
                  <c:v>3228</c:v>
                </c:pt>
                <c:pt idx="3229">
                  <c:v>3229</c:v>
                </c:pt>
                <c:pt idx="3230">
                  <c:v>3230</c:v>
                </c:pt>
                <c:pt idx="3231">
                  <c:v>3231</c:v>
                </c:pt>
                <c:pt idx="3232">
                  <c:v>3232</c:v>
                </c:pt>
                <c:pt idx="3233">
                  <c:v>3233</c:v>
                </c:pt>
                <c:pt idx="3234">
                  <c:v>3234</c:v>
                </c:pt>
                <c:pt idx="3235">
                  <c:v>3235</c:v>
                </c:pt>
                <c:pt idx="3236">
                  <c:v>3236</c:v>
                </c:pt>
                <c:pt idx="3237">
                  <c:v>3237</c:v>
                </c:pt>
                <c:pt idx="3238">
                  <c:v>3238</c:v>
                </c:pt>
                <c:pt idx="3239">
                  <c:v>3239</c:v>
                </c:pt>
                <c:pt idx="3240">
                  <c:v>3240</c:v>
                </c:pt>
                <c:pt idx="3241">
                  <c:v>3241</c:v>
                </c:pt>
                <c:pt idx="3242">
                  <c:v>3242</c:v>
                </c:pt>
                <c:pt idx="3243">
                  <c:v>3243</c:v>
                </c:pt>
                <c:pt idx="3244">
                  <c:v>3244</c:v>
                </c:pt>
                <c:pt idx="3245">
                  <c:v>3245</c:v>
                </c:pt>
                <c:pt idx="3246">
                  <c:v>3246</c:v>
                </c:pt>
                <c:pt idx="3247">
                  <c:v>3247</c:v>
                </c:pt>
                <c:pt idx="3248">
                  <c:v>3248</c:v>
                </c:pt>
                <c:pt idx="3249">
                  <c:v>3249</c:v>
                </c:pt>
                <c:pt idx="3250">
                  <c:v>3250</c:v>
                </c:pt>
                <c:pt idx="3251">
                  <c:v>3251</c:v>
                </c:pt>
                <c:pt idx="3252">
                  <c:v>3252</c:v>
                </c:pt>
                <c:pt idx="3253">
                  <c:v>3253</c:v>
                </c:pt>
                <c:pt idx="3254">
                  <c:v>3254</c:v>
                </c:pt>
                <c:pt idx="3255">
                  <c:v>3255</c:v>
                </c:pt>
                <c:pt idx="3256">
                  <c:v>3256</c:v>
                </c:pt>
                <c:pt idx="3257">
                  <c:v>3257</c:v>
                </c:pt>
                <c:pt idx="3258">
                  <c:v>3258</c:v>
                </c:pt>
                <c:pt idx="3259">
                  <c:v>3259</c:v>
                </c:pt>
                <c:pt idx="3260">
                  <c:v>3260</c:v>
                </c:pt>
                <c:pt idx="3261">
                  <c:v>3261</c:v>
                </c:pt>
                <c:pt idx="3262">
                  <c:v>3262</c:v>
                </c:pt>
                <c:pt idx="3263">
                  <c:v>3263</c:v>
                </c:pt>
                <c:pt idx="3264">
                  <c:v>3264</c:v>
                </c:pt>
                <c:pt idx="3265">
                  <c:v>3265</c:v>
                </c:pt>
                <c:pt idx="3266">
                  <c:v>3266</c:v>
                </c:pt>
                <c:pt idx="3267">
                  <c:v>3267</c:v>
                </c:pt>
                <c:pt idx="3268">
                  <c:v>3268</c:v>
                </c:pt>
                <c:pt idx="3269">
                  <c:v>3269</c:v>
                </c:pt>
                <c:pt idx="3270">
                  <c:v>3270</c:v>
                </c:pt>
                <c:pt idx="3271">
                  <c:v>3271</c:v>
                </c:pt>
                <c:pt idx="3272">
                  <c:v>3272</c:v>
                </c:pt>
                <c:pt idx="3273">
                  <c:v>3273</c:v>
                </c:pt>
                <c:pt idx="3274">
                  <c:v>3274</c:v>
                </c:pt>
                <c:pt idx="3275">
                  <c:v>3275</c:v>
                </c:pt>
                <c:pt idx="3276">
                  <c:v>3276</c:v>
                </c:pt>
                <c:pt idx="3277">
                  <c:v>3277</c:v>
                </c:pt>
                <c:pt idx="3278">
                  <c:v>3278</c:v>
                </c:pt>
                <c:pt idx="3279">
                  <c:v>3279</c:v>
                </c:pt>
                <c:pt idx="3280">
                  <c:v>3280</c:v>
                </c:pt>
                <c:pt idx="3281">
                  <c:v>3281</c:v>
                </c:pt>
                <c:pt idx="3282">
                  <c:v>3282</c:v>
                </c:pt>
                <c:pt idx="3283">
                  <c:v>3283</c:v>
                </c:pt>
                <c:pt idx="3284">
                  <c:v>3284</c:v>
                </c:pt>
                <c:pt idx="3285">
                  <c:v>3285</c:v>
                </c:pt>
                <c:pt idx="3286">
                  <c:v>3286</c:v>
                </c:pt>
                <c:pt idx="3287">
                  <c:v>3287</c:v>
                </c:pt>
                <c:pt idx="3288">
                  <c:v>3288</c:v>
                </c:pt>
                <c:pt idx="3289">
                  <c:v>3289</c:v>
                </c:pt>
                <c:pt idx="3290">
                  <c:v>3290</c:v>
                </c:pt>
                <c:pt idx="3291">
                  <c:v>3291</c:v>
                </c:pt>
                <c:pt idx="3292">
                  <c:v>3292</c:v>
                </c:pt>
                <c:pt idx="3293">
                  <c:v>3293</c:v>
                </c:pt>
                <c:pt idx="3294">
                  <c:v>3294</c:v>
                </c:pt>
                <c:pt idx="3295">
                  <c:v>3295</c:v>
                </c:pt>
                <c:pt idx="3296">
                  <c:v>3296</c:v>
                </c:pt>
                <c:pt idx="3297">
                  <c:v>3297</c:v>
                </c:pt>
                <c:pt idx="3298">
                  <c:v>3298</c:v>
                </c:pt>
                <c:pt idx="3299">
                  <c:v>3299</c:v>
                </c:pt>
                <c:pt idx="3300">
                  <c:v>3300</c:v>
                </c:pt>
                <c:pt idx="3301">
                  <c:v>3301</c:v>
                </c:pt>
                <c:pt idx="3302">
                  <c:v>3302</c:v>
                </c:pt>
                <c:pt idx="3303">
                  <c:v>3303</c:v>
                </c:pt>
                <c:pt idx="3304">
                  <c:v>3304</c:v>
                </c:pt>
                <c:pt idx="3305">
                  <c:v>3305</c:v>
                </c:pt>
                <c:pt idx="3306">
                  <c:v>3306</c:v>
                </c:pt>
                <c:pt idx="3307">
                  <c:v>3307</c:v>
                </c:pt>
                <c:pt idx="3308">
                  <c:v>3308</c:v>
                </c:pt>
                <c:pt idx="3309">
                  <c:v>3309</c:v>
                </c:pt>
                <c:pt idx="3310">
                  <c:v>3310</c:v>
                </c:pt>
                <c:pt idx="3311">
                  <c:v>3311</c:v>
                </c:pt>
                <c:pt idx="3312">
                  <c:v>3312</c:v>
                </c:pt>
                <c:pt idx="3313">
                  <c:v>3313</c:v>
                </c:pt>
                <c:pt idx="3314">
                  <c:v>3314</c:v>
                </c:pt>
                <c:pt idx="3315">
                  <c:v>3315</c:v>
                </c:pt>
                <c:pt idx="3316">
                  <c:v>3316</c:v>
                </c:pt>
                <c:pt idx="3317">
                  <c:v>3317</c:v>
                </c:pt>
                <c:pt idx="3318">
                  <c:v>3318</c:v>
                </c:pt>
                <c:pt idx="3319">
                  <c:v>3319</c:v>
                </c:pt>
                <c:pt idx="3320">
                  <c:v>3320</c:v>
                </c:pt>
                <c:pt idx="3321">
                  <c:v>3321</c:v>
                </c:pt>
                <c:pt idx="3322">
                  <c:v>3322</c:v>
                </c:pt>
                <c:pt idx="3323">
                  <c:v>3323</c:v>
                </c:pt>
                <c:pt idx="3324">
                  <c:v>3324</c:v>
                </c:pt>
                <c:pt idx="3325">
                  <c:v>3325</c:v>
                </c:pt>
                <c:pt idx="3326">
                  <c:v>3326</c:v>
                </c:pt>
                <c:pt idx="3327">
                  <c:v>3327</c:v>
                </c:pt>
                <c:pt idx="3328">
                  <c:v>3328</c:v>
                </c:pt>
                <c:pt idx="3329">
                  <c:v>3329</c:v>
                </c:pt>
                <c:pt idx="3330">
                  <c:v>3330</c:v>
                </c:pt>
                <c:pt idx="3331">
                  <c:v>3331</c:v>
                </c:pt>
                <c:pt idx="3332">
                  <c:v>3332</c:v>
                </c:pt>
                <c:pt idx="3333">
                  <c:v>3333</c:v>
                </c:pt>
                <c:pt idx="3334">
                  <c:v>3334</c:v>
                </c:pt>
                <c:pt idx="3335">
                  <c:v>3335</c:v>
                </c:pt>
                <c:pt idx="3336">
                  <c:v>3336</c:v>
                </c:pt>
                <c:pt idx="3337">
                  <c:v>3337</c:v>
                </c:pt>
                <c:pt idx="3338">
                  <c:v>3338</c:v>
                </c:pt>
                <c:pt idx="3339">
                  <c:v>3339</c:v>
                </c:pt>
                <c:pt idx="3340">
                  <c:v>3340</c:v>
                </c:pt>
                <c:pt idx="3341">
                  <c:v>3341</c:v>
                </c:pt>
                <c:pt idx="3342">
                  <c:v>3342</c:v>
                </c:pt>
                <c:pt idx="3343">
                  <c:v>3343</c:v>
                </c:pt>
                <c:pt idx="3344">
                  <c:v>3344</c:v>
                </c:pt>
                <c:pt idx="3345">
                  <c:v>3345</c:v>
                </c:pt>
                <c:pt idx="3346">
                  <c:v>3346</c:v>
                </c:pt>
                <c:pt idx="3347">
                  <c:v>3347</c:v>
                </c:pt>
                <c:pt idx="3348">
                  <c:v>3348</c:v>
                </c:pt>
                <c:pt idx="3349">
                  <c:v>3349</c:v>
                </c:pt>
                <c:pt idx="3350">
                  <c:v>3350</c:v>
                </c:pt>
                <c:pt idx="3351">
                  <c:v>3351</c:v>
                </c:pt>
                <c:pt idx="3352">
                  <c:v>3352</c:v>
                </c:pt>
                <c:pt idx="3353">
                  <c:v>3353</c:v>
                </c:pt>
                <c:pt idx="3354">
                  <c:v>3354</c:v>
                </c:pt>
                <c:pt idx="3355">
                  <c:v>3355</c:v>
                </c:pt>
                <c:pt idx="3356">
                  <c:v>3356</c:v>
                </c:pt>
                <c:pt idx="3357">
                  <c:v>3357</c:v>
                </c:pt>
                <c:pt idx="3358">
                  <c:v>3358</c:v>
                </c:pt>
                <c:pt idx="3359">
                  <c:v>3359</c:v>
                </c:pt>
                <c:pt idx="3360">
                  <c:v>3360</c:v>
                </c:pt>
                <c:pt idx="3361">
                  <c:v>3361</c:v>
                </c:pt>
                <c:pt idx="3362">
                  <c:v>3362</c:v>
                </c:pt>
                <c:pt idx="3363">
                  <c:v>3363</c:v>
                </c:pt>
                <c:pt idx="3364">
                  <c:v>3364</c:v>
                </c:pt>
                <c:pt idx="3365">
                  <c:v>3365</c:v>
                </c:pt>
                <c:pt idx="3366">
                  <c:v>3366</c:v>
                </c:pt>
                <c:pt idx="3367">
                  <c:v>3367</c:v>
                </c:pt>
                <c:pt idx="3368">
                  <c:v>3368</c:v>
                </c:pt>
                <c:pt idx="3369">
                  <c:v>3369</c:v>
                </c:pt>
                <c:pt idx="3370">
                  <c:v>3370</c:v>
                </c:pt>
                <c:pt idx="3371">
                  <c:v>3371</c:v>
                </c:pt>
                <c:pt idx="3372">
                  <c:v>3372</c:v>
                </c:pt>
                <c:pt idx="3373">
                  <c:v>3373</c:v>
                </c:pt>
                <c:pt idx="3374">
                  <c:v>3374</c:v>
                </c:pt>
                <c:pt idx="3375">
                  <c:v>3375</c:v>
                </c:pt>
                <c:pt idx="3376">
                  <c:v>3376</c:v>
                </c:pt>
                <c:pt idx="3377">
                  <c:v>3377</c:v>
                </c:pt>
                <c:pt idx="3378">
                  <c:v>3378</c:v>
                </c:pt>
                <c:pt idx="3379">
                  <c:v>3379</c:v>
                </c:pt>
                <c:pt idx="3380">
                  <c:v>3380</c:v>
                </c:pt>
                <c:pt idx="3381">
                  <c:v>3381</c:v>
                </c:pt>
                <c:pt idx="3382">
                  <c:v>3382</c:v>
                </c:pt>
                <c:pt idx="3383">
                  <c:v>3383</c:v>
                </c:pt>
                <c:pt idx="3384">
                  <c:v>3384</c:v>
                </c:pt>
                <c:pt idx="3385">
                  <c:v>3385</c:v>
                </c:pt>
                <c:pt idx="3386">
                  <c:v>3386</c:v>
                </c:pt>
                <c:pt idx="3387">
                  <c:v>3387</c:v>
                </c:pt>
                <c:pt idx="3388">
                  <c:v>3388</c:v>
                </c:pt>
                <c:pt idx="3389">
                  <c:v>3389</c:v>
                </c:pt>
                <c:pt idx="3390">
                  <c:v>3390</c:v>
                </c:pt>
                <c:pt idx="3391">
                  <c:v>3391</c:v>
                </c:pt>
                <c:pt idx="3392">
                  <c:v>3392</c:v>
                </c:pt>
                <c:pt idx="3393">
                  <c:v>3393</c:v>
                </c:pt>
                <c:pt idx="3394">
                  <c:v>3394</c:v>
                </c:pt>
                <c:pt idx="3395">
                  <c:v>3395</c:v>
                </c:pt>
                <c:pt idx="3396">
                  <c:v>3396</c:v>
                </c:pt>
                <c:pt idx="3397">
                  <c:v>3397</c:v>
                </c:pt>
                <c:pt idx="3398">
                  <c:v>3398</c:v>
                </c:pt>
                <c:pt idx="3399">
                  <c:v>3399</c:v>
                </c:pt>
                <c:pt idx="3400">
                  <c:v>3400</c:v>
                </c:pt>
                <c:pt idx="3401">
                  <c:v>3401</c:v>
                </c:pt>
                <c:pt idx="3402">
                  <c:v>3402</c:v>
                </c:pt>
                <c:pt idx="3403">
                  <c:v>3403</c:v>
                </c:pt>
                <c:pt idx="3404">
                  <c:v>3404</c:v>
                </c:pt>
                <c:pt idx="3405">
                  <c:v>3405</c:v>
                </c:pt>
                <c:pt idx="3406">
                  <c:v>3406</c:v>
                </c:pt>
                <c:pt idx="3407">
                  <c:v>3407</c:v>
                </c:pt>
                <c:pt idx="3408">
                  <c:v>3408</c:v>
                </c:pt>
                <c:pt idx="3409">
                  <c:v>3409</c:v>
                </c:pt>
                <c:pt idx="3410">
                  <c:v>3410</c:v>
                </c:pt>
                <c:pt idx="3411">
                  <c:v>3411</c:v>
                </c:pt>
                <c:pt idx="3412">
                  <c:v>3412</c:v>
                </c:pt>
                <c:pt idx="3413">
                  <c:v>3413</c:v>
                </c:pt>
                <c:pt idx="3414">
                  <c:v>3414</c:v>
                </c:pt>
                <c:pt idx="3415">
                  <c:v>3415</c:v>
                </c:pt>
                <c:pt idx="3416">
                  <c:v>3416</c:v>
                </c:pt>
                <c:pt idx="3417">
                  <c:v>3417</c:v>
                </c:pt>
                <c:pt idx="3418">
                  <c:v>3418</c:v>
                </c:pt>
                <c:pt idx="3419">
                  <c:v>3419</c:v>
                </c:pt>
                <c:pt idx="3420">
                  <c:v>3420</c:v>
                </c:pt>
                <c:pt idx="3421">
                  <c:v>3421</c:v>
                </c:pt>
                <c:pt idx="3422">
                  <c:v>3422</c:v>
                </c:pt>
                <c:pt idx="3423">
                  <c:v>3423</c:v>
                </c:pt>
                <c:pt idx="3424">
                  <c:v>3424</c:v>
                </c:pt>
                <c:pt idx="3425">
                  <c:v>3425</c:v>
                </c:pt>
                <c:pt idx="3426">
                  <c:v>3426</c:v>
                </c:pt>
                <c:pt idx="3427">
                  <c:v>3427</c:v>
                </c:pt>
                <c:pt idx="3428">
                  <c:v>3428</c:v>
                </c:pt>
                <c:pt idx="3429">
                  <c:v>3429</c:v>
                </c:pt>
                <c:pt idx="3430">
                  <c:v>3430</c:v>
                </c:pt>
                <c:pt idx="3431">
                  <c:v>3431</c:v>
                </c:pt>
                <c:pt idx="3432">
                  <c:v>3432</c:v>
                </c:pt>
                <c:pt idx="3433">
                  <c:v>3433</c:v>
                </c:pt>
                <c:pt idx="3434">
                  <c:v>3434</c:v>
                </c:pt>
                <c:pt idx="3435">
                  <c:v>3435</c:v>
                </c:pt>
                <c:pt idx="3436">
                  <c:v>3436</c:v>
                </c:pt>
                <c:pt idx="3437">
                  <c:v>3437</c:v>
                </c:pt>
                <c:pt idx="3438">
                  <c:v>3438</c:v>
                </c:pt>
                <c:pt idx="3439">
                  <c:v>3439</c:v>
                </c:pt>
                <c:pt idx="3440">
                  <c:v>3440</c:v>
                </c:pt>
                <c:pt idx="3441">
                  <c:v>3441</c:v>
                </c:pt>
                <c:pt idx="3442">
                  <c:v>3442</c:v>
                </c:pt>
                <c:pt idx="3443">
                  <c:v>3443</c:v>
                </c:pt>
                <c:pt idx="3444">
                  <c:v>3444</c:v>
                </c:pt>
                <c:pt idx="3445">
                  <c:v>3445</c:v>
                </c:pt>
                <c:pt idx="3446">
                  <c:v>3446</c:v>
                </c:pt>
                <c:pt idx="3447">
                  <c:v>3447</c:v>
                </c:pt>
                <c:pt idx="3448">
                  <c:v>3448</c:v>
                </c:pt>
                <c:pt idx="3449">
                  <c:v>3449</c:v>
                </c:pt>
                <c:pt idx="3450">
                  <c:v>3450</c:v>
                </c:pt>
                <c:pt idx="3451">
                  <c:v>3451</c:v>
                </c:pt>
                <c:pt idx="3452">
                  <c:v>3452</c:v>
                </c:pt>
                <c:pt idx="3453">
                  <c:v>3453</c:v>
                </c:pt>
                <c:pt idx="3454">
                  <c:v>3454</c:v>
                </c:pt>
                <c:pt idx="3455">
                  <c:v>3455</c:v>
                </c:pt>
                <c:pt idx="3456">
                  <c:v>3456</c:v>
                </c:pt>
                <c:pt idx="3457">
                  <c:v>3457</c:v>
                </c:pt>
                <c:pt idx="3458">
                  <c:v>3458</c:v>
                </c:pt>
                <c:pt idx="3459">
                  <c:v>3459</c:v>
                </c:pt>
                <c:pt idx="3460">
                  <c:v>3460</c:v>
                </c:pt>
                <c:pt idx="3461">
                  <c:v>3461</c:v>
                </c:pt>
                <c:pt idx="3462">
                  <c:v>3462</c:v>
                </c:pt>
                <c:pt idx="3463">
                  <c:v>3463</c:v>
                </c:pt>
                <c:pt idx="3464">
                  <c:v>3464</c:v>
                </c:pt>
                <c:pt idx="3465">
                  <c:v>3465</c:v>
                </c:pt>
                <c:pt idx="3466">
                  <c:v>3466</c:v>
                </c:pt>
                <c:pt idx="3467">
                  <c:v>3467</c:v>
                </c:pt>
                <c:pt idx="3468">
                  <c:v>3468</c:v>
                </c:pt>
                <c:pt idx="3469">
                  <c:v>3469</c:v>
                </c:pt>
                <c:pt idx="3470">
                  <c:v>3470</c:v>
                </c:pt>
                <c:pt idx="3471">
                  <c:v>3471</c:v>
                </c:pt>
                <c:pt idx="3472">
                  <c:v>3472</c:v>
                </c:pt>
                <c:pt idx="3473">
                  <c:v>3473</c:v>
                </c:pt>
                <c:pt idx="3474">
                  <c:v>3474</c:v>
                </c:pt>
                <c:pt idx="3475">
                  <c:v>3475</c:v>
                </c:pt>
                <c:pt idx="3476">
                  <c:v>3476</c:v>
                </c:pt>
                <c:pt idx="3477">
                  <c:v>3477</c:v>
                </c:pt>
                <c:pt idx="3478">
                  <c:v>3478</c:v>
                </c:pt>
                <c:pt idx="3479">
                  <c:v>3479</c:v>
                </c:pt>
                <c:pt idx="3480">
                  <c:v>3480</c:v>
                </c:pt>
                <c:pt idx="3481">
                  <c:v>3481</c:v>
                </c:pt>
                <c:pt idx="3482">
                  <c:v>3482</c:v>
                </c:pt>
                <c:pt idx="3483">
                  <c:v>3483</c:v>
                </c:pt>
                <c:pt idx="3484">
                  <c:v>3484</c:v>
                </c:pt>
                <c:pt idx="3485">
                  <c:v>3485</c:v>
                </c:pt>
                <c:pt idx="3486">
                  <c:v>3486</c:v>
                </c:pt>
                <c:pt idx="3487">
                  <c:v>3487</c:v>
                </c:pt>
                <c:pt idx="3488">
                  <c:v>3488</c:v>
                </c:pt>
                <c:pt idx="3489">
                  <c:v>3489</c:v>
                </c:pt>
                <c:pt idx="3490">
                  <c:v>3490</c:v>
                </c:pt>
                <c:pt idx="3491">
                  <c:v>3491</c:v>
                </c:pt>
                <c:pt idx="3492">
                  <c:v>3492</c:v>
                </c:pt>
                <c:pt idx="3493">
                  <c:v>3493</c:v>
                </c:pt>
                <c:pt idx="3494">
                  <c:v>3494</c:v>
                </c:pt>
                <c:pt idx="3495">
                  <c:v>3495</c:v>
                </c:pt>
                <c:pt idx="3496">
                  <c:v>3496</c:v>
                </c:pt>
                <c:pt idx="3497">
                  <c:v>3497</c:v>
                </c:pt>
                <c:pt idx="3498">
                  <c:v>3498</c:v>
                </c:pt>
                <c:pt idx="3499">
                  <c:v>3499</c:v>
                </c:pt>
                <c:pt idx="3500">
                  <c:v>3500</c:v>
                </c:pt>
                <c:pt idx="3501">
                  <c:v>3501</c:v>
                </c:pt>
                <c:pt idx="3502">
                  <c:v>3502</c:v>
                </c:pt>
                <c:pt idx="3503">
                  <c:v>3503</c:v>
                </c:pt>
                <c:pt idx="3504">
                  <c:v>3504</c:v>
                </c:pt>
                <c:pt idx="3505">
                  <c:v>3505</c:v>
                </c:pt>
                <c:pt idx="3506">
                  <c:v>3506</c:v>
                </c:pt>
                <c:pt idx="3507">
                  <c:v>3507</c:v>
                </c:pt>
                <c:pt idx="3508">
                  <c:v>3508</c:v>
                </c:pt>
                <c:pt idx="3509">
                  <c:v>3509</c:v>
                </c:pt>
                <c:pt idx="3510">
                  <c:v>3510</c:v>
                </c:pt>
                <c:pt idx="3511">
                  <c:v>3511</c:v>
                </c:pt>
                <c:pt idx="3512">
                  <c:v>3512</c:v>
                </c:pt>
                <c:pt idx="3513">
                  <c:v>3513</c:v>
                </c:pt>
                <c:pt idx="3514">
                  <c:v>3514</c:v>
                </c:pt>
                <c:pt idx="3515">
                  <c:v>3515</c:v>
                </c:pt>
                <c:pt idx="3516">
                  <c:v>3516</c:v>
                </c:pt>
                <c:pt idx="3517">
                  <c:v>3517</c:v>
                </c:pt>
                <c:pt idx="3518">
                  <c:v>3518</c:v>
                </c:pt>
                <c:pt idx="3519">
                  <c:v>3519</c:v>
                </c:pt>
                <c:pt idx="3520">
                  <c:v>3520</c:v>
                </c:pt>
                <c:pt idx="3521">
                  <c:v>3521</c:v>
                </c:pt>
                <c:pt idx="3522">
                  <c:v>3522</c:v>
                </c:pt>
                <c:pt idx="3523">
                  <c:v>3523</c:v>
                </c:pt>
                <c:pt idx="3524">
                  <c:v>3524</c:v>
                </c:pt>
                <c:pt idx="3525">
                  <c:v>3525</c:v>
                </c:pt>
                <c:pt idx="3526">
                  <c:v>3526</c:v>
                </c:pt>
                <c:pt idx="3527">
                  <c:v>3527</c:v>
                </c:pt>
                <c:pt idx="3528">
                  <c:v>3528</c:v>
                </c:pt>
                <c:pt idx="3529">
                  <c:v>3529</c:v>
                </c:pt>
                <c:pt idx="3530">
                  <c:v>3530</c:v>
                </c:pt>
                <c:pt idx="3531">
                  <c:v>3531</c:v>
                </c:pt>
                <c:pt idx="3532">
                  <c:v>3532</c:v>
                </c:pt>
                <c:pt idx="3533">
                  <c:v>3533</c:v>
                </c:pt>
                <c:pt idx="3534">
                  <c:v>3534</c:v>
                </c:pt>
                <c:pt idx="3535">
                  <c:v>3535</c:v>
                </c:pt>
                <c:pt idx="3536">
                  <c:v>3536</c:v>
                </c:pt>
                <c:pt idx="3537">
                  <c:v>3537</c:v>
                </c:pt>
                <c:pt idx="3538">
                  <c:v>3538</c:v>
                </c:pt>
                <c:pt idx="3539">
                  <c:v>3539</c:v>
                </c:pt>
                <c:pt idx="3540">
                  <c:v>3540</c:v>
                </c:pt>
                <c:pt idx="3541">
                  <c:v>3541</c:v>
                </c:pt>
                <c:pt idx="3542">
                  <c:v>3542</c:v>
                </c:pt>
                <c:pt idx="3543">
                  <c:v>3543</c:v>
                </c:pt>
                <c:pt idx="3544">
                  <c:v>3544</c:v>
                </c:pt>
                <c:pt idx="3545">
                  <c:v>3545</c:v>
                </c:pt>
                <c:pt idx="3546">
                  <c:v>3546</c:v>
                </c:pt>
                <c:pt idx="3547">
                  <c:v>3547</c:v>
                </c:pt>
                <c:pt idx="3548">
                  <c:v>3548</c:v>
                </c:pt>
                <c:pt idx="3549">
                  <c:v>3549</c:v>
                </c:pt>
                <c:pt idx="3550">
                  <c:v>3550</c:v>
                </c:pt>
                <c:pt idx="3551">
                  <c:v>3551</c:v>
                </c:pt>
                <c:pt idx="3552">
                  <c:v>3552</c:v>
                </c:pt>
                <c:pt idx="3553">
                  <c:v>3553</c:v>
                </c:pt>
                <c:pt idx="3554">
                  <c:v>3554</c:v>
                </c:pt>
                <c:pt idx="3555">
                  <c:v>3555</c:v>
                </c:pt>
                <c:pt idx="3556">
                  <c:v>3556</c:v>
                </c:pt>
                <c:pt idx="3557">
                  <c:v>3557</c:v>
                </c:pt>
                <c:pt idx="3558">
                  <c:v>3558</c:v>
                </c:pt>
                <c:pt idx="3559">
                  <c:v>3559</c:v>
                </c:pt>
                <c:pt idx="3560">
                  <c:v>3560</c:v>
                </c:pt>
                <c:pt idx="3561">
                  <c:v>3561</c:v>
                </c:pt>
                <c:pt idx="3562">
                  <c:v>3562</c:v>
                </c:pt>
                <c:pt idx="3563">
                  <c:v>3563</c:v>
                </c:pt>
                <c:pt idx="3564">
                  <c:v>3564</c:v>
                </c:pt>
                <c:pt idx="3565">
                  <c:v>3565</c:v>
                </c:pt>
                <c:pt idx="3566">
                  <c:v>3566</c:v>
                </c:pt>
                <c:pt idx="3567">
                  <c:v>3567</c:v>
                </c:pt>
                <c:pt idx="3568">
                  <c:v>3568</c:v>
                </c:pt>
                <c:pt idx="3569">
                  <c:v>3569</c:v>
                </c:pt>
                <c:pt idx="3570">
                  <c:v>3570</c:v>
                </c:pt>
                <c:pt idx="3571">
                  <c:v>3571</c:v>
                </c:pt>
                <c:pt idx="3572">
                  <c:v>3572</c:v>
                </c:pt>
                <c:pt idx="3573">
                  <c:v>3573</c:v>
                </c:pt>
                <c:pt idx="3574">
                  <c:v>3574</c:v>
                </c:pt>
                <c:pt idx="3575">
                  <c:v>3575</c:v>
                </c:pt>
                <c:pt idx="3576">
                  <c:v>3576</c:v>
                </c:pt>
                <c:pt idx="3577">
                  <c:v>3577</c:v>
                </c:pt>
                <c:pt idx="3578">
                  <c:v>3578</c:v>
                </c:pt>
                <c:pt idx="3579">
                  <c:v>3579</c:v>
                </c:pt>
                <c:pt idx="3580">
                  <c:v>3580</c:v>
                </c:pt>
                <c:pt idx="3581">
                  <c:v>3581</c:v>
                </c:pt>
                <c:pt idx="3582">
                  <c:v>3582</c:v>
                </c:pt>
                <c:pt idx="3583">
                  <c:v>3583</c:v>
                </c:pt>
                <c:pt idx="3584">
                  <c:v>3584</c:v>
                </c:pt>
                <c:pt idx="3585">
                  <c:v>3585</c:v>
                </c:pt>
                <c:pt idx="3586">
                  <c:v>3586</c:v>
                </c:pt>
                <c:pt idx="3587">
                  <c:v>3587</c:v>
                </c:pt>
                <c:pt idx="3588">
                  <c:v>3588</c:v>
                </c:pt>
                <c:pt idx="3589">
                  <c:v>3589</c:v>
                </c:pt>
                <c:pt idx="3590">
                  <c:v>3590</c:v>
                </c:pt>
                <c:pt idx="3591">
                  <c:v>3591</c:v>
                </c:pt>
                <c:pt idx="3592">
                  <c:v>3592</c:v>
                </c:pt>
                <c:pt idx="3593">
                  <c:v>3593</c:v>
                </c:pt>
                <c:pt idx="3594">
                  <c:v>3594</c:v>
                </c:pt>
                <c:pt idx="3595">
                  <c:v>3595</c:v>
                </c:pt>
                <c:pt idx="3596">
                  <c:v>3596</c:v>
                </c:pt>
                <c:pt idx="3597">
                  <c:v>3597</c:v>
                </c:pt>
                <c:pt idx="3598">
                  <c:v>3598</c:v>
                </c:pt>
                <c:pt idx="3599">
                  <c:v>3599</c:v>
                </c:pt>
                <c:pt idx="3600">
                  <c:v>3600</c:v>
                </c:pt>
                <c:pt idx="3601">
                  <c:v>3601</c:v>
                </c:pt>
                <c:pt idx="3602">
                  <c:v>3602</c:v>
                </c:pt>
                <c:pt idx="3603">
                  <c:v>3603</c:v>
                </c:pt>
                <c:pt idx="3604">
                  <c:v>3604</c:v>
                </c:pt>
                <c:pt idx="3605">
                  <c:v>3605</c:v>
                </c:pt>
                <c:pt idx="3606">
                  <c:v>3606</c:v>
                </c:pt>
                <c:pt idx="3607">
                  <c:v>3607</c:v>
                </c:pt>
                <c:pt idx="3608">
                  <c:v>3608</c:v>
                </c:pt>
                <c:pt idx="3609">
                  <c:v>3609</c:v>
                </c:pt>
                <c:pt idx="3610">
                  <c:v>3610</c:v>
                </c:pt>
                <c:pt idx="3611">
                  <c:v>3611</c:v>
                </c:pt>
                <c:pt idx="3612">
                  <c:v>3612</c:v>
                </c:pt>
                <c:pt idx="3613">
                  <c:v>3613</c:v>
                </c:pt>
                <c:pt idx="3614">
                  <c:v>3614</c:v>
                </c:pt>
                <c:pt idx="3615">
                  <c:v>3615</c:v>
                </c:pt>
                <c:pt idx="3616">
                  <c:v>3616</c:v>
                </c:pt>
                <c:pt idx="3617">
                  <c:v>3617</c:v>
                </c:pt>
                <c:pt idx="3618">
                  <c:v>3618</c:v>
                </c:pt>
                <c:pt idx="3619">
                  <c:v>3619</c:v>
                </c:pt>
                <c:pt idx="3620">
                  <c:v>3620</c:v>
                </c:pt>
                <c:pt idx="3621">
                  <c:v>3621</c:v>
                </c:pt>
                <c:pt idx="3622">
                  <c:v>3622</c:v>
                </c:pt>
                <c:pt idx="3623">
                  <c:v>3623</c:v>
                </c:pt>
                <c:pt idx="3624">
                  <c:v>3624</c:v>
                </c:pt>
                <c:pt idx="3625">
                  <c:v>3625</c:v>
                </c:pt>
                <c:pt idx="3626">
                  <c:v>3626</c:v>
                </c:pt>
                <c:pt idx="3627">
                  <c:v>3627</c:v>
                </c:pt>
                <c:pt idx="3628">
                  <c:v>3628</c:v>
                </c:pt>
                <c:pt idx="3629">
                  <c:v>3629</c:v>
                </c:pt>
                <c:pt idx="3630">
                  <c:v>3630</c:v>
                </c:pt>
                <c:pt idx="3631">
                  <c:v>3631</c:v>
                </c:pt>
                <c:pt idx="3632">
                  <c:v>3632</c:v>
                </c:pt>
                <c:pt idx="3633">
                  <c:v>3633</c:v>
                </c:pt>
                <c:pt idx="3634">
                  <c:v>3634</c:v>
                </c:pt>
                <c:pt idx="3635">
                  <c:v>3635</c:v>
                </c:pt>
                <c:pt idx="3636">
                  <c:v>3636</c:v>
                </c:pt>
                <c:pt idx="3637">
                  <c:v>3637</c:v>
                </c:pt>
                <c:pt idx="3638">
                  <c:v>3638</c:v>
                </c:pt>
                <c:pt idx="3639">
                  <c:v>3639</c:v>
                </c:pt>
                <c:pt idx="3640">
                  <c:v>3640</c:v>
                </c:pt>
                <c:pt idx="3641">
                  <c:v>3641</c:v>
                </c:pt>
                <c:pt idx="3642">
                  <c:v>3642</c:v>
                </c:pt>
                <c:pt idx="3643">
                  <c:v>3643</c:v>
                </c:pt>
                <c:pt idx="3644">
                  <c:v>3644</c:v>
                </c:pt>
                <c:pt idx="3645">
                  <c:v>3645</c:v>
                </c:pt>
                <c:pt idx="3646">
                  <c:v>3646</c:v>
                </c:pt>
                <c:pt idx="3647">
                  <c:v>3647</c:v>
                </c:pt>
                <c:pt idx="3648">
                  <c:v>3648</c:v>
                </c:pt>
                <c:pt idx="3649">
                  <c:v>3649</c:v>
                </c:pt>
                <c:pt idx="3650">
                  <c:v>3650</c:v>
                </c:pt>
                <c:pt idx="3651">
                  <c:v>3651</c:v>
                </c:pt>
                <c:pt idx="3652">
                  <c:v>3652</c:v>
                </c:pt>
                <c:pt idx="3653">
                  <c:v>3653</c:v>
                </c:pt>
                <c:pt idx="3654">
                  <c:v>3654</c:v>
                </c:pt>
                <c:pt idx="3655">
                  <c:v>3655</c:v>
                </c:pt>
                <c:pt idx="3656">
                  <c:v>3656</c:v>
                </c:pt>
                <c:pt idx="3657">
                  <c:v>3657</c:v>
                </c:pt>
                <c:pt idx="3658">
                  <c:v>3658</c:v>
                </c:pt>
                <c:pt idx="3659">
                  <c:v>3659</c:v>
                </c:pt>
                <c:pt idx="3660">
                  <c:v>3660</c:v>
                </c:pt>
                <c:pt idx="3661">
                  <c:v>3661</c:v>
                </c:pt>
                <c:pt idx="3662">
                  <c:v>3662</c:v>
                </c:pt>
                <c:pt idx="3663">
                  <c:v>3663</c:v>
                </c:pt>
                <c:pt idx="3664">
                  <c:v>3664</c:v>
                </c:pt>
                <c:pt idx="3665">
                  <c:v>3665</c:v>
                </c:pt>
                <c:pt idx="3666">
                  <c:v>3666</c:v>
                </c:pt>
                <c:pt idx="3667">
                  <c:v>3667</c:v>
                </c:pt>
                <c:pt idx="3668">
                  <c:v>3668</c:v>
                </c:pt>
                <c:pt idx="3669">
                  <c:v>3669</c:v>
                </c:pt>
                <c:pt idx="3670">
                  <c:v>3670</c:v>
                </c:pt>
                <c:pt idx="3671">
                  <c:v>3671</c:v>
                </c:pt>
                <c:pt idx="3672">
                  <c:v>3672</c:v>
                </c:pt>
                <c:pt idx="3673">
                  <c:v>3673</c:v>
                </c:pt>
                <c:pt idx="3674">
                  <c:v>3674</c:v>
                </c:pt>
                <c:pt idx="3675">
                  <c:v>3675</c:v>
                </c:pt>
                <c:pt idx="3676">
                  <c:v>3676</c:v>
                </c:pt>
                <c:pt idx="3677">
                  <c:v>3677</c:v>
                </c:pt>
                <c:pt idx="3678">
                  <c:v>3678</c:v>
                </c:pt>
                <c:pt idx="3679">
                  <c:v>3679</c:v>
                </c:pt>
                <c:pt idx="3680">
                  <c:v>3680</c:v>
                </c:pt>
                <c:pt idx="3681">
                  <c:v>3681</c:v>
                </c:pt>
                <c:pt idx="3682">
                  <c:v>3682</c:v>
                </c:pt>
                <c:pt idx="3683">
                  <c:v>3683</c:v>
                </c:pt>
                <c:pt idx="3684">
                  <c:v>3684</c:v>
                </c:pt>
                <c:pt idx="3685">
                  <c:v>3685</c:v>
                </c:pt>
                <c:pt idx="3686">
                  <c:v>3686</c:v>
                </c:pt>
                <c:pt idx="3687">
                  <c:v>3687</c:v>
                </c:pt>
                <c:pt idx="3688">
                  <c:v>3688</c:v>
                </c:pt>
                <c:pt idx="3689">
                  <c:v>3689</c:v>
                </c:pt>
                <c:pt idx="3690">
                  <c:v>3690</c:v>
                </c:pt>
                <c:pt idx="3691">
                  <c:v>3691</c:v>
                </c:pt>
                <c:pt idx="3692">
                  <c:v>3692</c:v>
                </c:pt>
                <c:pt idx="3693">
                  <c:v>3693</c:v>
                </c:pt>
                <c:pt idx="3694">
                  <c:v>3694</c:v>
                </c:pt>
                <c:pt idx="3695">
                  <c:v>3695</c:v>
                </c:pt>
                <c:pt idx="3696">
                  <c:v>3696</c:v>
                </c:pt>
                <c:pt idx="3697">
                  <c:v>3697</c:v>
                </c:pt>
                <c:pt idx="3698">
                  <c:v>3698</c:v>
                </c:pt>
                <c:pt idx="3699">
                  <c:v>3699</c:v>
                </c:pt>
                <c:pt idx="3700">
                  <c:v>3700</c:v>
                </c:pt>
                <c:pt idx="3701">
                  <c:v>3701</c:v>
                </c:pt>
                <c:pt idx="3702">
                  <c:v>3702</c:v>
                </c:pt>
                <c:pt idx="3703">
                  <c:v>3703</c:v>
                </c:pt>
                <c:pt idx="3704">
                  <c:v>3704</c:v>
                </c:pt>
                <c:pt idx="3705">
                  <c:v>3705</c:v>
                </c:pt>
                <c:pt idx="3706">
                  <c:v>3706</c:v>
                </c:pt>
                <c:pt idx="3707">
                  <c:v>3707</c:v>
                </c:pt>
                <c:pt idx="3708">
                  <c:v>3708</c:v>
                </c:pt>
                <c:pt idx="3709">
                  <c:v>3709</c:v>
                </c:pt>
                <c:pt idx="3710">
                  <c:v>3710</c:v>
                </c:pt>
                <c:pt idx="3711">
                  <c:v>3711</c:v>
                </c:pt>
                <c:pt idx="3712">
                  <c:v>3712</c:v>
                </c:pt>
                <c:pt idx="3713">
                  <c:v>3713</c:v>
                </c:pt>
                <c:pt idx="3714">
                  <c:v>3714</c:v>
                </c:pt>
                <c:pt idx="3715">
                  <c:v>3715</c:v>
                </c:pt>
                <c:pt idx="3716">
                  <c:v>3716</c:v>
                </c:pt>
                <c:pt idx="3717">
                  <c:v>3717</c:v>
                </c:pt>
                <c:pt idx="3718">
                  <c:v>3718</c:v>
                </c:pt>
                <c:pt idx="3719">
                  <c:v>3719</c:v>
                </c:pt>
                <c:pt idx="3720">
                  <c:v>3720</c:v>
                </c:pt>
                <c:pt idx="3721">
                  <c:v>3721</c:v>
                </c:pt>
                <c:pt idx="3722">
                  <c:v>3722</c:v>
                </c:pt>
                <c:pt idx="3723">
                  <c:v>3723</c:v>
                </c:pt>
                <c:pt idx="3724">
                  <c:v>3724</c:v>
                </c:pt>
                <c:pt idx="3725">
                  <c:v>3725</c:v>
                </c:pt>
                <c:pt idx="3726">
                  <c:v>3726</c:v>
                </c:pt>
                <c:pt idx="3727">
                  <c:v>3727</c:v>
                </c:pt>
                <c:pt idx="3728">
                  <c:v>3728</c:v>
                </c:pt>
                <c:pt idx="3729">
                  <c:v>3729</c:v>
                </c:pt>
                <c:pt idx="3730">
                  <c:v>3730</c:v>
                </c:pt>
                <c:pt idx="3731">
                  <c:v>3731</c:v>
                </c:pt>
                <c:pt idx="3732">
                  <c:v>3732</c:v>
                </c:pt>
                <c:pt idx="3733">
                  <c:v>3733</c:v>
                </c:pt>
                <c:pt idx="3734">
                  <c:v>3734</c:v>
                </c:pt>
                <c:pt idx="3735">
                  <c:v>3735</c:v>
                </c:pt>
                <c:pt idx="3736">
                  <c:v>3736</c:v>
                </c:pt>
                <c:pt idx="3737">
                  <c:v>3737</c:v>
                </c:pt>
                <c:pt idx="3738">
                  <c:v>3738</c:v>
                </c:pt>
                <c:pt idx="3739">
                  <c:v>3739</c:v>
                </c:pt>
                <c:pt idx="3740">
                  <c:v>3740</c:v>
                </c:pt>
                <c:pt idx="3741">
                  <c:v>3741</c:v>
                </c:pt>
                <c:pt idx="3742">
                  <c:v>3742</c:v>
                </c:pt>
                <c:pt idx="3743">
                  <c:v>3743</c:v>
                </c:pt>
                <c:pt idx="3744">
                  <c:v>3744</c:v>
                </c:pt>
                <c:pt idx="3745">
                  <c:v>3745</c:v>
                </c:pt>
                <c:pt idx="3746">
                  <c:v>3746</c:v>
                </c:pt>
                <c:pt idx="3747">
                  <c:v>3747</c:v>
                </c:pt>
                <c:pt idx="3748">
                  <c:v>3748</c:v>
                </c:pt>
                <c:pt idx="3749">
                  <c:v>3749</c:v>
                </c:pt>
                <c:pt idx="3750">
                  <c:v>3750</c:v>
                </c:pt>
                <c:pt idx="3751">
                  <c:v>3751</c:v>
                </c:pt>
                <c:pt idx="3752">
                  <c:v>3752</c:v>
                </c:pt>
                <c:pt idx="3753">
                  <c:v>3753</c:v>
                </c:pt>
                <c:pt idx="3754">
                  <c:v>3754</c:v>
                </c:pt>
                <c:pt idx="3755">
                  <c:v>3755</c:v>
                </c:pt>
                <c:pt idx="3756">
                  <c:v>3756</c:v>
                </c:pt>
                <c:pt idx="3757">
                  <c:v>3757</c:v>
                </c:pt>
                <c:pt idx="3758">
                  <c:v>3758</c:v>
                </c:pt>
                <c:pt idx="3759">
                  <c:v>3759</c:v>
                </c:pt>
                <c:pt idx="3760">
                  <c:v>3760</c:v>
                </c:pt>
                <c:pt idx="3761">
                  <c:v>3761</c:v>
                </c:pt>
                <c:pt idx="3762">
                  <c:v>3762</c:v>
                </c:pt>
                <c:pt idx="3763">
                  <c:v>3763</c:v>
                </c:pt>
                <c:pt idx="3764">
                  <c:v>3764</c:v>
                </c:pt>
                <c:pt idx="3765">
                  <c:v>3765</c:v>
                </c:pt>
                <c:pt idx="3766">
                  <c:v>3766</c:v>
                </c:pt>
                <c:pt idx="3767">
                  <c:v>3767</c:v>
                </c:pt>
                <c:pt idx="3768">
                  <c:v>3768</c:v>
                </c:pt>
                <c:pt idx="3769">
                  <c:v>3769</c:v>
                </c:pt>
                <c:pt idx="3770">
                  <c:v>3770</c:v>
                </c:pt>
                <c:pt idx="3771">
                  <c:v>3771</c:v>
                </c:pt>
                <c:pt idx="3772">
                  <c:v>3772</c:v>
                </c:pt>
                <c:pt idx="3773">
                  <c:v>3773</c:v>
                </c:pt>
                <c:pt idx="3774">
                  <c:v>3774</c:v>
                </c:pt>
                <c:pt idx="3775">
                  <c:v>3775</c:v>
                </c:pt>
                <c:pt idx="3776">
                  <c:v>3776</c:v>
                </c:pt>
                <c:pt idx="3777">
                  <c:v>3777</c:v>
                </c:pt>
                <c:pt idx="3778">
                  <c:v>3778</c:v>
                </c:pt>
                <c:pt idx="3779">
                  <c:v>3779</c:v>
                </c:pt>
                <c:pt idx="3780">
                  <c:v>3780</c:v>
                </c:pt>
                <c:pt idx="3781">
                  <c:v>3781</c:v>
                </c:pt>
                <c:pt idx="3782">
                  <c:v>3782</c:v>
                </c:pt>
                <c:pt idx="3783">
                  <c:v>3783</c:v>
                </c:pt>
                <c:pt idx="3784">
                  <c:v>3784</c:v>
                </c:pt>
                <c:pt idx="3785">
                  <c:v>3785</c:v>
                </c:pt>
                <c:pt idx="3786">
                  <c:v>3786</c:v>
                </c:pt>
                <c:pt idx="3787">
                  <c:v>3787</c:v>
                </c:pt>
                <c:pt idx="3788">
                  <c:v>3788</c:v>
                </c:pt>
                <c:pt idx="3789">
                  <c:v>3789</c:v>
                </c:pt>
                <c:pt idx="3790">
                  <c:v>3790</c:v>
                </c:pt>
                <c:pt idx="3791">
                  <c:v>3791</c:v>
                </c:pt>
                <c:pt idx="3792">
                  <c:v>3792</c:v>
                </c:pt>
                <c:pt idx="3793">
                  <c:v>3793</c:v>
                </c:pt>
                <c:pt idx="3794">
                  <c:v>3794</c:v>
                </c:pt>
                <c:pt idx="3795">
                  <c:v>3795</c:v>
                </c:pt>
                <c:pt idx="3796">
                  <c:v>3796</c:v>
                </c:pt>
                <c:pt idx="3797">
                  <c:v>3797</c:v>
                </c:pt>
                <c:pt idx="3798">
                  <c:v>3798</c:v>
                </c:pt>
                <c:pt idx="3799">
                  <c:v>3799</c:v>
                </c:pt>
                <c:pt idx="3800">
                  <c:v>3800</c:v>
                </c:pt>
                <c:pt idx="3801">
                  <c:v>3801</c:v>
                </c:pt>
                <c:pt idx="3802">
                  <c:v>3802</c:v>
                </c:pt>
                <c:pt idx="3803">
                  <c:v>3803</c:v>
                </c:pt>
                <c:pt idx="3804">
                  <c:v>3804</c:v>
                </c:pt>
                <c:pt idx="3805">
                  <c:v>3805</c:v>
                </c:pt>
                <c:pt idx="3806">
                  <c:v>3806</c:v>
                </c:pt>
                <c:pt idx="3807">
                  <c:v>3807</c:v>
                </c:pt>
                <c:pt idx="3808">
                  <c:v>3808</c:v>
                </c:pt>
                <c:pt idx="3809">
                  <c:v>3809</c:v>
                </c:pt>
                <c:pt idx="3810">
                  <c:v>3810</c:v>
                </c:pt>
                <c:pt idx="3811">
                  <c:v>3811</c:v>
                </c:pt>
                <c:pt idx="3812">
                  <c:v>3812</c:v>
                </c:pt>
                <c:pt idx="3813">
                  <c:v>3813</c:v>
                </c:pt>
                <c:pt idx="3814">
                  <c:v>3814</c:v>
                </c:pt>
                <c:pt idx="3815">
                  <c:v>3815</c:v>
                </c:pt>
                <c:pt idx="3816">
                  <c:v>3816</c:v>
                </c:pt>
                <c:pt idx="3817">
                  <c:v>3817</c:v>
                </c:pt>
                <c:pt idx="3818">
                  <c:v>3818</c:v>
                </c:pt>
                <c:pt idx="3819">
                  <c:v>3819</c:v>
                </c:pt>
                <c:pt idx="3820">
                  <c:v>3820</c:v>
                </c:pt>
                <c:pt idx="3821">
                  <c:v>3821</c:v>
                </c:pt>
                <c:pt idx="3822">
                  <c:v>3822</c:v>
                </c:pt>
                <c:pt idx="3823">
                  <c:v>3823</c:v>
                </c:pt>
                <c:pt idx="3824">
                  <c:v>3824</c:v>
                </c:pt>
                <c:pt idx="3825">
                  <c:v>3825</c:v>
                </c:pt>
                <c:pt idx="3826">
                  <c:v>3826</c:v>
                </c:pt>
                <c:pt idx="3827">
                  <c:v>3827</c:v>
                </c:pt>
                <c:pt idx="3828">
                  <c:v>3828</c:v>
                </c:pt>
                <c:pt idx="3829">
                  <c:v>3829</c:v>
                </c:pt>
                <c:pt idx="3830">
                  <c:v>3830</c:v>
                </c:pt>
                <c:pt idx="3831">
                  <c:v>3831</c:v>
                </c:pt>
                <c:pt idx="3832">
                  <c:v>3832</c:v>
                </c:pt>
                <c:pt idx="3833">
                  <c:v>3833</c:v>
                </c:pt>
                <c:pt idx="3834">
                  <c:v>3834</c:v>
                </c:pt>
                <c:pt idx="3835">
                  <c:v>3835</c:v>
                </c:pt>
                <c:pt idx="3836">
                  <c:v>3836</c:v>
                </c:pt>
                <c:pt idx="3837">
                  <c:v>3837</c:v>
                </c:pt>
                <c:pt idx="3838">
                  <c:v>3838</c:v>
                </c:pt>
                <c:pt idx="3839">
                  <c:v>3839</c:v>
                </c:pt>
                <c:pt idx="3840">
                  <c:v>3840</c:v>
                </c:pt>
                <c:pt idx="3841">
                  <c:v>3841</c:v>
                </c:pt>
                <c:pt idx="3842">
                  <c:v>3842</c:v>
                </c:pt>
                <c:pt idx="3843">
                  <c:v>3843</c:v>
                </c:pt>
                <c:pt idx="3844">
                  <c:v>3844</c:v>
                </c:pt>
                <c:pt idx="3845">
                  <c:v>3845</c:v>
                </c:pt>
                <c:pt idx="3846">
                  <c:v>3846</c:v>
                </c:pt>
                <c:pt idx="3847">
                  <c:v>3847</c:v>
                </c:pt>
                <c:pt idx="3848">
                  <c:v>3848</c:v>
                </c:pt>
                <c:pt idx="3849">
                  <c:v>3849</c:v>
                </c:pt>
                <c:pt idx="3850">
                  <c:v>3850</c:v>
                </c:pt>
                <c:pt idx="3851">
                  <c:v>3851</c:v>
                </c:pt>
                <c:pt idx="3852">
                  <c:v>3852</c:v>
                </c:pt>
                <c:pt idx="3853">
                  <c:v>3853</c:v>
                </c:pt>
                <c:pt idx="3854">
                  <c:v>3854</c:v>
                </c:pt>
                <c:pt idx="3855">
                  <c:v>3855</c:v>
                </c:pt>
                <c:pt idx="3856">
                  <c:v>3856</c:v>
                </c:pt>
                <c:pt idx="3857">
                  <c:v>3857</c:v>
                </c:pt>
                <c:pt idx="3858">
                  <c:v>3858</c:v>
                </c:pt>
                <c:pt idx="3859">
                  <c:v>3859</c:v>
                </c:pt>
                <c:pt idx="3860">
                  <c:v>3860</c:v>
                </c:pt>
                <c:pt idx="3861">
                  <c:v>3861</c:v>
                </c:pt>
                <c:pt idx="3862">
                  <c:v>3862</c:v>
                </c:pt>
                <c:pt idx="3863">
                  <c:v>3863</c:v>
                </c:pt>
                <c:pt idx="3864">
                  <c:v>3864</c:v>
                </c:pt>
                <c:pt idx="3865">
                  <c:v>3865</c:v>
                </c:pt>
                <c:pt idx="3866">
                  <c:v>3866</c:v>
                </c:pt>
                <c:pt idx="3867">
                  <c:v>3867</c:v>
                </c:pt>
                <c:pt idx="3868">
                  <c:v>3868</c:v>
                </c:pt>
                <c:pt idx="3869">
                  <c:v>3869</c:v>
                </c:pt>
                <c:pt idx="3870">
                  <c:v>3870</c:v>
                </c:pt>
                <c:pt idx="3871">
                  <c:v>3871</c:v>
                </c:pt>
                <c:pt idx="3872">
                  <c:v>3872</c:v>
                </c:pt>
                <c:pt idx="3873">
                  <c:v>3873</c:v>
                </c:pt>
                <c:pt idx="3874">
                  <c:v>3874</c:v>
                </c:pt>
                <c:pt idx="3875">
                  <c:v>3875</c:v>
                </c:pt>
                <c:pt idx="3876">
                  <c:v>3876</c:v>
                </c:pt>
                <c:pt idx="3877">
                  <c:v>3877</c:v>
                </c:pt>
                <c:pt idx="3878">
                  <c:v>3878</c:v>
                </c:pt>
                <c:pt idx="3879">
                  <c:v>3879</c:v>
                </c:pt>
                <c:pt idx="3880">
                  <c:v>3880</c:v>
                </c:pt>
                <c:pt idx="3881">
                  <c:v>3881</c:v>
                </c:pt>
                <c:pt idx="3882">
                  <c:v>3882</c:v>
                </c:pt>
                <c:pt idx="3883">
                  <c:v>3883</c:v>
                </c:pt>
                <c:pt idx="3884">
                  <c:v>3884</c:v>
                </c:pt>
                <c:pt idx="3885">
                  <c:v>3885</c:v>
                </c:pt>
                <c:pt idx="3886">
                  <c:v>3886</c:v>
                </c:pt>
                <c:pt idx="3887">
                  <c:v>3887</c:v>
                </c:pt>
                <c:pt idx="3888">
                  <c:v>3888</c:v>
                </c:pt>
                <c:pt idx="3889">
                  <c:v>3889</c:v>
                </c:pt>
                <c:pt idx="3890">
                  <c:v>3890</c:v>
                </c:pt>
                <c:pt idx="3891">
                  <c:v>3891</c:v>
                </c:pt>
                <c:pt idx="3892">
                  <c:v>3892</c:v>
                </c:pt>
                <c:pt idx="3893">
                  <c:v>3893</c:v>
                </c:pt>
                <c:pt idx="3894">
                  <c:v>3894</c:v>
                </c:pt>
                <c:pt idx="3895">
                  <c:v>3895</c:v>
                </c:pt>
                <c:pt idx="3896">
                  <c:v>3896</c:v>
                </c:pt>
                <c:pt idx="3897">
                  <c:v>3897</c:v>
                </c:pt>
                <c:pt idx="3898">
                  <c:v>3898</c:v>
                </c:pt>
                <c:pt idx="3899">
                  <c:v>3899</c:v>
                </c:pt>
                <c:pt idx="3900">
                  <c:v>3900</c:v>
                </c:pt>
                <c:pt idx="3901">
                  <c:v>3901</c:v>
                </c:pt>
                <c:pt idx="3902">
                  <c:v>3902</c:v>
                </c:pt>
                <c:pt idx="3903">
                  <c:v>3903</c:v>
                </c:pt>
                <c:pt idx="3904">
                  <c:v>3904</c:v>
                </c:pt>
                <c:pt idx="3905">
                  <c:v>3905</c:v>
                </c:pt>
                <c:pt idx="3906">
                  <c:v>3906</c:v>
                </c:pt>
                <c:pt idx="3907">
                  <c:v>3907</c:v>
                </c:pt>
                <c:pt idx="3908">
                  <c:v>3908</c:v>
                </c:pt>
                <c:pt idx="3909">
                  <c:v>3909</c:v>
                </c:pt>
                <c:pt idx="3910">
                  <c:v>3910</c:v>
                </c:pt>
                <c:pt idx="3911">
                  <c:v>3911</c:v>
                </c:pt>
                <c:pt idx="3912">
                  <c:v>3912</c:v>
                </c:pt>
                <c:pt idx="3913">
                  <c:v>3913</c:v>
                </c:pt>
                <c:pt idx="3914">
                  <c:v>3914</c:v>
                </c:pt>
                <c:pt idx="3915">
                  <c:v>3915</c:v>
                </c:pt>
                <c:pt idx="3916">
                  <c:v>3916</c:v>
                </c:pt>
                <c:pt idx="3917">
                  <c:v>3917</c:v>
                </c:pt>
                <c:pt idx="3918">
                  <c:v>3918</c:v>
                </c:pt>
                <c:pt idx="3919">
                  <c:v>3919</c:v>
                </c:pt>
                <c:pt idx="3920">
                  <c:v>3920</c:v>
                </c:pt>
                <c:pt idx="3921">
                  <c:v>3921</c:v>
                </c:pt>
                <c:pt idx="3922">
                  <c:v>3922</c:v>
                </c:pt>
                <c:pt idx="3923">
                  <c:v>3923</c:v>
                </c:pt>
                <c:pt idx="3924">
                  <c:v>3924</c:v>
                </c:pt>
                <c:pt idx="3925">
                  <c:v>3925</c:v>
                </c:pt>
                <c:pt idx="3926">
                  <c:v>3926</c:v>
                </c:pt>
                <c:pt idx="3927">
                  <c:v>3927</c:v>
                </c:pt>
                <c:pt idx="3928">
                  <c:v>3928</c:v>
                </c:pt>
                <c:pt idx="3929">
                  <c:v>3929</c:v>
                </c:pt>
                <c:pt idx="3930">
                  <c:v>3930</c:v>
                </c:pt>
                <c:pt idx="3931">
                  <c:v>3931</c:v>
                </c:pt>
                <c:pt idx="3932">
                  <c:v>3932</c:v>
                </c:pt>
                <c:pt idx="3933">
                  <c:v>3933</c:v>
                </c:pt>
                <c:pt idx="3934">
                  <c:v>3934</c:v>
                </c:pt>
                <c:pt idx="3935">
                  <c:v>3935</c:v>
                </c:pt>
                <c:pt idx="3936">
                  <c:v>3936</c:v>
                </c:pt>
                <c:pt idx="3937">
                  <c:v>3937</c:v>
                </c:pt>
                <c:pt idx="3938">
                  <c:v>3938</c:v>
                </c:pt>
                <c:pt idx="3939">
                  <c:v>3939</c:v>
                </c:pt>
                <c:pt idx="3940">
                  <c:v>3940</c:v>
                </c:pt>
                <c:pt idx="3941">
                  <c:v>3941</c:v>
                </c:pt>
                <c:pt idx="3942">
                  <c:v>3942</c:v>
                </c:pt>
                <c:pt idx="3943">
                  <c:v>3943</c:v>
                </c:pt>
                <c:pt idx="3944">
                  <c:v>3944</c:v>
                </c:pt>
                <c:pt idx="3945">
                  <c:v>3945</c:v>
                </c:pt>
                <c:pt idx="3946">
                  <c:v>3946</c:v>
                </c:pt>
                <c:pt idx="3947">
                  <c:v>3947</c:v>
                </c:pt>
                <c:pt idx="3948">
                  <c:v>3948</c:v>
                </c:pt>
                <c:pt idx="3949">
                  <c:v>3949</c:v>
                </c:pt>
                <c:pt idx="3950">
                  <c:v>3950</c:v>
                </c:pt>
                <c:pt idx="3951">
                  <c:v>3951</c:v>
                </c:pt>
                <c:pt idx="3952">
                  <c:v>3952</c:v>
                </c:pt>
                <c:pt idx="3953">
                  <c:v>3953</c:v>
                </c:pt>
                <c:pt idx="3954">
                  <c:v>3954</c:v>
                </c:pt>
                <c:pt idx="3955">
                  <c:v>3955</c:v>
                </c:pt>
                <c:pt idx="3956">
                  <c:v>3956</c:v>
                </c:pt>
                <c:pt idx="3957">
                  <c:v>3957</c:v>
                </c:pt>
                <c:pt idx="3958">
                  <c:v>3958</c:v>
                </c:pt>
                <c:pt idx="3959">
                  <c:v>3959</c:v>
                </c:pt>
                <c:pt idx="3960">
                  <c:v>3960</c:v>
                </c:pt>
                <c:pt idx="3961">
                  <c:v>3961</c:v>
                </c:pt>
                <c:pt idx="3962">
                  <c:v>3962</c:v>
                </c:pt>
                <c:pt idx="3963">
                  <c:v>3963</c:v>
                </c:pt>
                <c:pt idx="3964">
                  <c:v>3964</c:v>
                </c:pt>
                <c:pt idx="3965">
                  <c:v>3965</c:v>
                </c:pt>
                <c:pt idx="3966">
                  <c:v>3966</c:v>
                </c:pt>
                <c:pt idx="3967">
                  <c:v>3967</c:v>
                </c:pt>
                <c:pt idx="3968">
                  <c:v>3968</c:v>
                </c:pt>
                <c:pt idx="3969">
                  <c:v>3969</c:v>
                </c:pt>
                <c:pt idx="3970">
                  <c:v>3970</c:v>
                </c:pt>
                <c:pt idx="3971">
                  <c:v>3971</c:v>
                </c:pt>
                <c:pt idx="3972">
                  <c:v>3972</c:v>
                </c:pt>
                <c:pt idx="3973">
                  <c:v>3973</c:v>
                </c:pt>
                <c:pt idx="3974">
                  <c:v>3974</c:v>
                </c:pt>
                <c:pt idx="3975">
                  <c:v>3975</c:v>
                </c:pt>
                <c:pt idx="3976">
                  <c:v>3976</c:v>
                </c:pt>
                <c:pt idx="3977">
                  <c:v>3977</c:v>
                </c:pt>
                <c:pt idx="3978">
                  <c:v>3978</c:v>
                </c:pt>
                <c:pt idx="3979">
                  <c:v>3979</c:v>
                </c:pt>
                <c:pt idx="3980">
                  <c:v>3980</c:v>
                </c:pt>
                <c:pt idx="3981">
                  <c:v>3981</c:v>
                </c:pt>
                <c:pt idx="3982">
                  <c:v>3982</c:v>
                </c:pt>
                <c:pt idx="3983">
                  <c:v>3983</c:v>
                </c:pt>
                <c:pt idx="3984">
                  <c:v>3984</c:v>
                </c:pt>
                <c:pt idx="3985">
                  <c:v>3985</c:v>
                </c:pt>
                <c:pt idx="3986">
                  <c:v>3986</c:v>
                </c:pt>
                <c:pt idx="3987">
                  <c:v>3987</c:v>
                </c:pt>
                <c:pt idx="3988">
                  <c:v>3988</c:v>
                </c:pt>
                <c:pt idx="3989">
                  <c:v>3989</c:v>
                </c:pt>
                <c:pt idx="3990">
                  <c:v>3990</c:v>
                </c:pt>
                <c:pt idx="3991">
                  <c:v>3991</c:v>
                </c:pt>
                <c:pt idx="3992">
                  <c:v>3992</c:v>
                </c:pt>
                <c:pt idx="3993">
                  <c:v>3993</c:v>
                </c:pt>
                <c:pt idx="3994">
                  <c:v>3994</c:v>
                </c:pt>
                <c:pt idx="3995">
                  <c:v>3995</c:v>
                </c:pt>
                <c:pt idx="3996">
                  <c:v>3996</c:v>
                </c:pt>
                <c:pt idx="3997">
                  <c:v>3997</c:v>
                </c:pt>
                <c:pt idx="3998">
                  <c:v>3998</c:v>
                </c:pt>
                <c:pt idx="3999">
                  <c:v>3999</c:v>
                </c:pt>
                <c:pt idx="4000">
                  <c:v>4000</c:v>
                </c:pt>
                <c:pt idx="4001">
                  <c:v>4001</c:v>
                </c:pt>
                <c:pt idx="4002">
                  <c:v>4002</c:v>
                </c:pt>
                <c:pt idx="4003">
                  <c:v>4003</c:v>
                </c:pt>
                <c:pt idx="4004">
                  <c:v>4004</c:v>
                </c:pt>
                <c:pt idx="4005">
                  <c:v>4005</c:v>
                </c:pt>
                <c:pt idx="4006">
                  <c:v>4006</c:v>
                </c:pt>
                <c:pt idx="4007">
                  <c:v>4007</c:v>
                </c:pt>
                <c:pt idx="4008">
                  <c:v>4008</c:v>
                </c:pt>
                <c:pt idx="4009">
                  <c:v>4009</c:v>
                </c:pt>
              </c:numCache>
            </c:numRef>
          </c:cat>
          <c:val>
            <c:numRef>
              <c:f>'131-152 graph'!$C$3:$C$4012</c:f>
              <c:numCache>
                <c:formatCode>General</c:formatCode>
                <c:ptCount val="4010"/>
                <c:pt idx="0">
                  <c:v>2.6390229999999995</c:v>
                </c:pt>
                <c:pt idx="1">
                  <c:v>2.6241920000000003</c:v>
                </c:pt>
                <c:pt idx="2">
                  <c:v>2.6878700000000002</c:v>
                </c:pt>
                <c:pt idx="3">
                  <c:v>2.9398779999999993</c:v>
                </c:pt>
                <c:pt idx="4">
                  <c:v>4.6180279999999989</c:v>
                </c:pt>
                <c:pt idx="5">
                  <c:v>4.8936080000000004</c:v>
                </c:pt>
                <c:pt idx="6">
                  <c:v>4.4754680000000011</c:v>
                </c:pt>
                <c:pt idx="7">
                  <c:v>4.559692000000001</c:v>
                </c:pt>
                <c:pt idx="8">
                  <c:v>4.7439790000000004</c:v>
                </c:pt>
                <c:pt idx="9">
                  <c:v>4.3058319999999988</c:v>
                </c:pt>
                <c:pt idx="10">
                  <c:v>4.3860659999999996</c:v>
                </c:pt>
                <c:pt idx="11">
                  <c:v>4.7549269999999995</c:v>
                </c:pt>
                <c:pt idx="12">
                  <c:v>4.6515849999999981</c:v>
                </c:pt>
                <c:pt idx="13">
                  <c:v>4.7050890000000001</c:v>
                </c:pt>
                <c:pt idx="14">
                  <c:v>4.7605079999999989</c:v>
                </c:pt>
                <c:pt idx="15">
                  <c:v>4.4082340000000002</c:v>
                </c:pt>
                <c:pt idx="16">
                  <c:v>3.1775419999999999</c:v>
                </c:pt>
                <c:pt idx="17">
                  <c:v>2.9818769999999994</c:v>
                </c:pt>
                <c:pt idx="18">
                  <c:v>3.8104989999999996</c:v>
                </c:pt>
                <c:pt idx="19">
                  <c:v>3.7023310000000005</c:v>
                </c:pt>
                <c:pt idx="20">
                  <c:v>3.2879620000000003</c:v>
                </c:pt>
                <c:pt idx="21">
                  <c:v>4.4328490000000009</c:v>
                </c:pt>
                <c:pt idx="22">
                  <c:v>3.3262009999999997</c:v>
                </c:pt>
                <c:pt idx="23">
                  <c:v>4.7606659999999996</c:v>
                </c:pt>
                <c:pt idx="24">
                  <c:v>4.914123</c:v>
                </c:pt>
                <c:pt idx="25">
                  <c:v>4.2382700000000009</c:v>
                </c:pt>
                <c:pt idx="26">
                  <c:v>4.7925269999999989</c:v>
                </c:pt>
                <c:pt idx="27">
                  <c:v>4.5572080000000001</c:v>
                </c:pt>
                <c:pt idx="28">
                  <c:v>4.57728</c:v>
                </c:pt>
                <c:pt idx="29">
                  <c:v>4.674213</c:v>
                </c:pt>
                <c:pt idx="30">
                  <c:v>4.7459049999999987</c:v>
                </c:pt>
                <c:pt idx="31">
                  <c:v>4.7264390000000001</c:v>
                </c:pt>
                <c:pt idx="32">
                  <c:v>4.7291679999999996</c:v>
                </c:pt>
                <c:pt idx="33">
                  <c:v>4.8566010000000004</c:v>
                </c:pt>
                <c:pt idx="34">
                  <c:v>4.8703230000000008</c:v>
                </c:pt>
                <c:pt idx="35">
                  <c:v>4.7633400000000004</c:v>
                </c:pt>
                <c:pt idx="36">
                  <c:v>4.7297880000000001</c:v>
                </c:pt>
                <c:pt idx="37">
                  <c:v>4.7608309999999987</c:v>
                </c:pt>
                <c:pt idx="38">
                  <c:v>4.384644999999999</c:v>
                </c:pt>
                <c:pt idx="39">
                  <c:v>4.546221000000001</c:v>
                </c:pt>
                <c:pt idx="40">
                  <c:v>4.978460000000001</c:v>
                </c:pt>
                <c:pt idx="41">
                  <c:v>4.9166150000000002</c:v>
                </c:pt>
                <c:pt idx="42">
                  <c:v>4.7589339999999991</c:v>
                </c:pt>
                <c:pt idx="43">
                  <c:v>4.9739899999999997</c:v>
                </c:pt>
                <c:pt idx="44">
                  <c:v>5.4169349999999987</c:v>
                </c:pt>
                <c:pt idx="45">
                  <c:v>5.1012449999999996</c:v>
                </c:pt>
                <c:pt idx="46">
                  <c:v>4.7212310000000004</c:v>
                </c:pt>
                <c:pt idx="47">
                  <c:v>4.7619499999999997</c:v>
                </c:pt>
                <c:pt idx="48">
                  <c:v>4.8163330000000002</c:v>
                </c:pt>
                <c:pt idx="49">
                  <c:v>4.9092859999999998</c:v>
                </c:pt>
                <c:pt idx="50">
                  <c:v>5.1535799999999989</c:v>
                </c:pt>
                <c:pt idx="51">
                  <c:v>4.4464930000000011</c:v>
                </c:pt>
                <c:pt idx="52">
                  <c:v>4.7519869999999989</c:v>
                </c:pt>
                <c:pt idx="53">
                  <c:v>4.7936189999999996</c:v>
                </c:pt>
                <c:pt idx="54">
                  <c:v>4.323414999999998</c:v>
                </c:pt>
                <c:pt idx="55">
                  <c:v>4.59354</c:v>
                </c:pt>
                <c:pt idx="56">
                  <c:v>4.914561</c:v>
                </c:pt>
                <c:pt idx="57">
                  <c:v>4.8340889999999987</c:v>
                </c:pt>
                <c:pt idx="58">
                  <c:v>4.8135749999999993</c:v>
                </c:pt>
                <c:pt idx="59">
                  <c:v>4.7846989999999998</c:v>
                </c:pt>
                <c:pt idx="60">
                  <c:v>4.7690570000000001</c:v>
                </c:pt>
                <c:pt idx="61">
                  <c:v>4.9438670000000009</c:v>
                </c:pt>
                <c:pt idx="62">
                  <c:v>4.6044829999999992</c:v>
                </c:pt>
                <c:pt idx="63">
                  <c:v>4.7972130000000002</c:v>
                </c:pt>
                <c:pt idx="64">
                  <c:v>4.6770420000000001</c:v>
                </c:pt>
                <c:pt idx="65">
                  <c:v>4.6443859999999981</c:v>
                </c:pt>
                <c:pt idx="66">
                  <c:v>4.735015999999999</c:v>
                </c:pt>
                <c:pt idx="67">
                  <c:v>4.9139290000000004</c:v>
                </c:pt>
                <c:pt idx="68">
                  <c:v>4.8316960000000009</c:v>
                </c:pt>
                <c:pt idx="69">
                  <c:v>4.7523339999999994</c:v>
                </c:pt>
                <c:pt idx="70">
                  <c:v>4.8209229999999987</c:v>
                </c:pt>
                <c:pt idx="71">
                  <c:v>4.9248179999999993</c:v>
                </c:pt>
                <c:pt idx="72">
                  <c:v>4.6260369999999993</c:v>
                </c:pt>
                <c:pt idx="73">
                  <c:v>4.9095110000000002</c:v>
                </c:pt>
                <c:pt idx="74">
                  <c:v>5.0348359999999994</c:v>
                </c:pt>
                <c:pt idx="75">
                  <c:v>4.4818990000000012</c:v>
                </c:pt>
                <c:pt idx="76">
                  <c:v>4.968216</c:v>
                </c:pt>
                <c:pt idx="77">
                  <c:v>4.6877299999999993</c:v>
                </c:pt>
                <c:pt idx="78">
                  <c:v>4.5889470000000001</c:v>
                </c:pt>
                <c:pt idx="79">
                  <c:v>5.4092740000000008</c:v>
                </c:pt>
                <c:pt idx="80">
                  <c:v>6.088724</c:v>
                </c:pt>
                <c:pt idx="81">
                  <c:v>5.9941610000000001</c:v>
                </c:pt>
                <c:pt idx="82">
                  <c:v>5.8415080000000001</c:v>
                </c:pt>
                <c:pt idx="83">
                  <c:v>5.4498949999999997</c:v>
                </c:pt>
                <c:pt idx="84">
                  <c:v>6.144975999999998</c:v>
                </c:pt>
                <c:pt idx="85">
                  <c:v>5.7163259999999996</c:v>
                </c:pt>
                <c:pt idx="86">
                  <c:v>5.7885770000000001</c:v>
                </c:pt>
                <c:pt idx="87">
                  <c:v>4.5937939999999999</c:v>
                </c:pt>
                <c:pt idx="88">
                  <c:v>5.9515739999999999</c:v>
                </c:pt>
                <c:pt idx="89">
                  <c:v>5.8940559999999991</c:v>
                </c:pt>
                <c:pt idx="90">
                  <c:v>5.9259430000000002</c:v>
                </c:pt>
                <c:pt idx="91">
                  <c:v>5.9178879999999987</c:v>
                </c:pt>
                <c:pt idx="92">
                  <c:v>5.5775430000000004</c:v>
                </c:pt>
                <c:pt idx="93">
                  <c:v>4.3180809999999994</c:v>
                </c:pt>
                <c:pt idx="94">
                  <c:v>4.8336490000000012</c:v>
                </c:pt>
                <c:pt idx="95">
                  <c:v>4.2080250000000001</c:v>
                </c:pt>
                <c:pt idx="96">
                  <c:v>4.6442290000000002</c:v>
                </c:pt>
                <c:pt idx="97">
                  <c:v>5.5041219999999988</c:v>
                </c:pt>
                <c:pt idx="98">
                  <c:v>6.074128</c:v>
                </c:pt>
                <c:pt idx="99">
                  <c:v>5.8013409999999999</c:v>
                </c:pt>
                <c:pt idx="100">
                  <c:v>6.003838</c:v>
                </c:pt>
                <c:pt idx="101">
                  <c:v>5.8299189999999994</c:v>
                </c:pt>
                <c:pt idx="102">
                  <c:v>5.6506670000000003</c:v>
                </c:pt>
                <c:pt idx="103">
                  <c:v>5.3839749999999995</c:v>
                </c:pt>
                <c:pt idx="104">
                  <c:v>4.841615</c:v>
                </c:pt>
                <c:pt idx="105">
                  <c:v>4.8704980000000004</c:v>
                </c:pt>
                <c:pt idx="106">
                  <c:v>5.884652</c:v>
                </c:pt>
                <c:pt idx="107">
                  <c:v>5.6080670000000001</c:v>
                </c:pt>
                <c:pt idx="108">
                  <c:v>5.1126439999999995</c:v>
                </c:pt>
                <c:pt idx="109">
                  <c:v>6.113891999999999</c:v>
                </c:pt>
                <c:pt idx="110">
                  <c:v>4.9018769999999998</c:v>
                </c:pt>
                <c:pt idx="111">
                  <c:v>5.1547219999999987</c:v>
                </c:pt>
                <c:pt idx="112">
                  <c:v>5.1336930000000009</c:v>
                </c:pt>
                <c:pt idx="113">
                  <c:v>5.440068000000001</c:v>
                </c:pt>
                <c:pt idx="114">
                  <c:v>4.6601489999999988</c:v>
                </c:pt>
                <c:pt idx="115">
                  <c:v>5.8233109999999995</c:v>
                </c:pt>
                <c:pt idx="116">
                  <c:v>4.3129869999999979</c:v>
                </c:pt>
                <c:pt idx="117">
                  <c:v>2.7485089999999999</c:v>
                </c:pt>
                <c:pt idx="118">
                  <c:v>4.9481799999999998</c:v>
                </c:pt>
                <c:pt idx="119">
                  <c:v>4.3624399999999994</c:v>
                </c:pt>
                <c:pt idx="120">
                  <c:v>4.3988239999999994</c:v>
                </c:pt>
                <c:pt idx="121">
                  <c:v>5.8853629999999999</c:v>
                </c:pt>
                <c:pt idx="122">
                  <c:v>5.4245509999999992</c:v>
                </c:pt>
                <c:pt idx="123">
                  <c:v>2.6551429999999994</c:v>
                </c:pt>
                <c:pt idx="124">
                  <c:v>2.7430910000000006</c:v>
                </c:pt>
                <c:pt idx="125">
                  <c:v>2.8787609999999995</c:v>
                </c:pt>
                <c:pt idx="126">
                  <c:v>3.0090539999999995</c:v>
                </c:pt>
                <c:pt idx="127">
                  <c:v>2.6640470000000001</c:v>
                </c:pt>
                <c:pt idx="128">
                  <c:v>2.6334369999999998</c:v>
                </c:pt>
                <c:pt idx="129">
                  <c:v>4.3750960000000001</c:v>
                </c:pt>
                <c:pt idx="130">
                  <c:v>3.6756649999999995</c:v>
                </c:pt>
                <c:pt idx="131">
                  <c:v>4.2431460000000003</c:v>
                </c:pt>
                <c:pt idx="132">
                  <c:v>4.5251839999999985</c:v>
                </c:pt>
                <c:pt idx="133">
                  <c:v>4.5899770000000002</c:v>
                </c:pt>
                <c:pt idx="134">
                  <c:v>4.1693709999999991</c:v>
                </c:pt>
                <c:pt idx="135">
                  <c:v>4.380827</c:v>
                </c:pt>
                <c:pt idx="136">
                  <c:v>4.369807999999999</c:v>
                </c:pt>
                <c:pt idx="137">
                  <c:v>4.3654069999999994</c:v>
                </c:pt>
                <c:pt idx="138">
                  <c:v>3.7421129999999998</c:v>
                </c:pt>
                <c:pt idx="139">
                  <c:v>4.6939439999999992</c:v>
                </c:pt>
                <c:pt idx="140">
                  <c:v>4.3366690000000006</c:v>
                </c:pt>
                <c:pt idx="141">
                  <c:v>4.2249389999999991</c:v>
                </c:pt>
                <c:pt idx="142">
                  <c:v>4.0564299999999998</c:v>
                </c:pt>
                <c:pt idx="143">
                  <c:v>4.7701510000000003</c:v>
                </c:pt>
                <c:pt idx="144">
                  <c:v>4.3380799999999997</c:v>
                </c:pt>
                <c:pt idx="145">
                  <c:v>4.7305650000000004</c:v>
                </c:pt>
                <c:pt idx="146">
                  <c:v>4.3056089999999996</c:v>
                </c:pt>
                <c:pt idx="147">
                  <c:v>4.1133189999999988</c:v>
                </c:pt>
                <c:pt idx="148">
                  <c:v>4.5940939999999992</c:v>
                </c:pt>
                <c:pt idx="149">
                  <c:v>4.1740159999999982</c:v>
                </c:pt>
                <c:pt idx="150">
                  <c:v>4.7229039999999989</c:v>
                </c:pt>
                <c:pt idx="151">
                  <c:v>4.0285919999999988</c:v>
                </c:pt>
                <c:pt idx="152">
                  <c:v>4.3576559999999995</c:v>
                </c:pt>
                <c:pt idx="153">
                  <c:v>5.1680769999999994</c:v>
                </c:pt>
                <c:pt idx="154">
                  <c:v>3.9063759999999994</c:v>
                </c:pt>
                <c:pt idx="155">
                  <c:v>3.3716679999999992</c:v>
                </c:pt>
                <c:pt idx="156">
                  <c:v>4.2406210000000009</c:v>
                </c:pt>
                <c:pt idx="157">
                  <c:v>4.567658999999999</c:v>
                </c:pt>
                <c:pt idx="158">
                  <c:v>3.8868629999999995</c:v>
                </c:pt>
                <c:pt idx="159">
                  <c:v>4.7624529999999989</c:v>
                </c:pt>
                <c:pt idx="160">
                  <c:v>4.2983039999999999</c:v>
                </c:pt>
                <c:pt idx="161">
                  <c:v>4.0891650000000004</c:v>
                </c:pt>
                <c:pt idx="162">
                  <c:v>4.1276979999999988</c:v>
                </c:pt>
                <c:pt idx="163">
                  <c:v>4.8033010000000003</c:v>
                </c:pt>
                <c:pt idx="164">
                  <c:v>3.990437</c:v>
                </c:pt>
                <c:pt idx="165">
                  <c:v>4.3158529999999988</c:v>
                </c:pt>
                <c:pt idx="166">
                  <c:v>4.5878359999999994</c:v>
                </c:pt>
                <c:pt idx="167">
                  <c:v>4.173261000000001</c:v>
                </c:pt>
                <c:pt idx="168">
                  <c:v>3.9459459999999997</c:v>
                </c:pt>
                <c:pt idx="169">
                  <c:v>4.4592600000000004</c:v>
                </c:pt>
                <c:pt idx="170">
                  <c:v>4.4654489999999996</c:v>
                </c:pt>
                <c:pt idx="171">
                  <c:v>3.4593439999999998</c:v>
                </c:pt>
                <c:pt idx="172">
                  <c:v>4.298144999999999</c:v>
                </c:pt>
                <c:pt idx="173">
                  <c:v>4.1446690000000004</c:v>
                </c:pt>
                <c:pt idx="174">
                  <c:v>4.9948569999999988</c:v>
                </c:pt>
                <c:pt idx="175">
                  <c:v>4.3687319999999987</c:v>
                </c:pt>
                <c:pt idx="176">
                  <c:v>3.9208379999999998</c:v>
                </c:pt>
                <c:pt idx="177">
                  <c:v>4.3405290000000001</c:v>
                </c:pt>
                <c:pt idx="178">
                  <c:v>5.0133260000000002</c:v>
                </c:pt>
                <c:pt idx="179">
                  <c:v>3.3321959999999997</c:v>
                </c:pt>
                <c:pt idx="180">
                  <c:v>4.1229799999999983</c:v>
                </c:pt>
                <c:pt idx="181">
                  <c:v>4.2098500000000003</c:v>
                </c:pt>
                <c:pt idx="182">
                  <c:v>3.8094899999999994</c:v>
                </c:pt>
                <c:pt idx="183">
                  <c:v>4.565002999999999</c:v>
                </c:pt>
                <c:pt idx="184">
                  <c:v>4.2565419999999996</c:v>
                </c:pt>
                <c:pt idx="185">
                  <c:v>4.1286459999999989</c:v>
                </c:pt>
                <c:pt idx="186">
                  <c:v>4.9223169999999987</c:v>
                </c:pt>
                <c:pt idx="187">
                  <c:v>4.2010740000000002</c:v>
                </c:pt>
                <c:pt idx="188">
                  <c:v>6.590825999999999</c:v>
                </c:pt>
                <c:pt idx="189">
                  <c:v>5.4026280000000009</c:v>
                </c:pt>
                <c:pt idx="190">
                  <c:v>5.0135539999999992</c:v>
                </c:pt>
                <c:pt idx="191">
                  <c:v>4.7130400000000003</c:v>
                </c:pt>
                <c:pt idx="192">
                  <c:v>2.7445469999999998</c:v>
                </c:pt>
                <c:pt idx="193">
                  <c:v>2.7637620000000003</c:v>
                </c:pt>
                <c:pt idx="194">
                  <c:v>2.6465549999999998</c:v>
                </c:pt>
                <c:pt idx="195">
                  <c:v>3.1133009999999999</c:v>
                </c:pt>
                <c:pt idx="196">
                  <c:v>3.0953240000000002</c:v>
                </c:pt>
                <c:pt idx="197">
                  <c:v>2.7237370000000003</c:v>
                </c:pt>
                <c:pt idx="198">
                  <c:v>2.60425</c:v>
                </c:pt>
                <c:pt idx="199">
                  <c:v>2.732642999999999</c:v>
                </c:pt>
                <c:pt idx="200">
                  <c:v>2.874652999999999</c:v>
                </c:pt>
                <c:pt idx="201">
                  <c:v>2.7161770000000001</c:v>
                </c:pt>
                <c:pt idx="202">
                  <c:v>2.6903899999999998</c:v>
                </c:pt>
                <c:pt idx="203">
                  <c:v>2.6783429999999995</c:v>
                </c:pt>
                <c:pt idx="204">
                  <c:v>2.9430360000000002</c:v>
                </c:pt>
                <c:pt idx="205">
                  <c:v>2.7111969999999999</c:v>
                </c:pt>
                <c:pt idx="206">
                  <c:v>2.8009300000000001</c:v>
                </c:pt>
                <c:pt idx="207">
                  <c:v>2.6019779999999999</c:v>
                </c:pt>
                <c:pt idx="208">
                  <c:v>2.891046999999999</c:v>
                </c:pt>
                <c:pt idx="209">
                  <c:v>2.801539</c:v>
                </c:pt>
                <c:pt idx="210">
                  <c:v>2.7617669999999999</c:v>
                </c:pt>
                <c:pt idx="211">
                  <c:v>2.6411519999999999</c:v>
                </c:pt>
                <c:pt idx="212">
                  <c:v>2.6760079999999995</c:v>
                </c:pt>
                <c:pt idx="213">
                  <c:v>2.7190599999999994</c:v>
                </c:pt>
                <c:pt idx="214">
                  <c:v>2.8528289999999989</c:v>
                </c:pt>
                <c:pt idx="215">
                  <c:v>2.773066</c:v>
                </c:pt>
                <c:pt idx="216">
                  <c:v>2.8804310000000002</c:v>
                </c:pt>
                <c:pt idx="217">
                  <c:v>2.8578929999999994</c:v>
                </c:pt>
                <c:pt idx="218">
                  <c:v>2.8961399999999995</c:v>
                </c:pt>
                <c:pt idx="219">
                  <c:v>2.7923459999999998</c:v>
                </c:pt>
                <c:pt idx="220">
                  <c:v>2.6520469999999996</c:v>
                </c:pt>
                <c:pt idx="221">
                  <c:v>2.8238029999999994</c:v>
                </c:pt>
                <c:pt idx="222">
                  <c:v>2.6711290000000001</c:v>
                </c:pt>
                <c:pt idx="223">
                  <c:v>2.8348479999999991</c:v>
                </c:pt>
                <c:pt idx="224">
                  <c:v>2.736586</c:v>
                </c:pt>
                <c:pt idx="225">
                  <c:v>2.6500240000000002</c:v>
                </c:pt>
                <c:pt idx="226">
                  <c:v>2.7864659999999994</c:v>
                </c:pt>
                <c:pt idx="227">
                  <c:v>4.2209739999999991</c:v>
                </c:pt>
                <c:pt idx="228">
                  <c:v>5.38673</c:v>
                </c:pt>
                <c:pt idx="229">
                  <c:v>5.0690859999999995</c:v>
                </c:pt>
                <c:pt idx="230">
                  <c:v>4.7520699999999998</c:v>
                </c:pt>
                <c:pt idx="231">
                  <c:v>3.3551819999999997</c:v>
                </c:pt>
                <c:pt idx="232">
                  <c:v>3.7693650000000001</c:v>
                </c:pt>
                <c:pt idx="233">
                  <c:v>4.1021319999999992</c:v>
                </c:pt>
                <c:pt idx="234">
                  <c:v>4.2191130000000001</c:v>
                </c:pt>
                <c:pt idx="235">
                  <c:v>6.1030119999999988</c:v>
                </c:pt>
                <c:pt idx="236">
                  <c:v>3.9066199999999998</c:v>
                </c:pt>
                <c:pt idx="237">
                  <c:v>4.0725639999999999</c:v>
                </c:pt>
                <c:pt idx="238">
                  <c:v>3.9559999999999995</c:v>
                </c:pt>
                <c:pt idx="239">
                  <c:v>3.8435649999999999</c:v>
                </c:pt>
                <c:pt idx="240">
                  <c:v>3.7103769999999998</c:v>
                </c:pt>
                <c:pt idx="241">
                  <c:v>4.8913960000000003</c:v>
                </c:pt>
                <c:pt idx="242">
                  <c:v>4.0425259999999987</c:v>
                </c:pt>
                <c:pt idx="243">
                  <c:v>3.905211</c:v>
                </c:pt>
                <c:pt idx="244">
                  <c:v>4.4848839999999992</c:v>
                </c:pt>
                <c:pt idx="245">
                  <c:v>3.9109769999999995</c:v>
                </c:pt>
                <c:pt idx="246">
                  <c:v>4.1293420000000003</c:v>
                </c:pt>
                <c:pt idx="247">
                  <c:v>4.2814360000000002</c:v>
                </c:pt>
                <c:pt idx="248">
                  <c:v>4.0355480000000004</c:v>
                </c:pt>
                <c:pt idx="249">
                  <c:v>4.1544569999999981</c:v>
                </c:pt>
                <c:pt idx="250">
                  <c:v>4.4798359999999997</c:v>
                </c:pt>
                <c:pt idx="251">
                  <c:v>4.305358</c:v>
                </c:pt>
                <c:pt idx="252">
                  <c:v>3.9662039999999994</c:v>
                </c:pt>
                <c:pt idx="253">
                  <c:v>4.3403109999999989</c:v>
                </c:pt>
                <c:pt idx="254">
                  <c:v>3.7958029999999994</c:v>
                </c:pt>
                <c:pt idx="255">
                  <c:v>4.4335040000000001</c:v>
                </c:pt>
                <c:pt idx="256">
                  <c:v>4.3453590000000002</c:v>
                </c:pt>
                <c:pt idx="257">
                  <c:v>3.8982029999999996</c:v>
                </c:pt>
                <c:pt idx="258">
                  <c:v>3.8214819999999996</c:v>
                </c:pt>
                <c:pt idx="259">
                  <c:v>3.5025949999999999</c:v>
                </c:pt>
                <c:pt idx="260">
                  <c:v>4.1007739999999995</c:v>
                </c:pt>
                <c:pt idx="261">
                  <c:v>3.3752609999999996</c:v>
                </c:pt>
                <c:pt idx="262">
                  <c:v>3.8536839999999994</c:v>
                </c:pt>
                <c:pt idx="263">
                  <c:v>4.6676659999999988</c:v>
                </c:pt>
                <c:pt idx="264">
                  <c:v>3.9065019999999997</c:v>
                </c:pt>
                <c:pt idx="265">
                  <c:v>3.8604039999999995</c:v>
                </c:pt>
                <c:pt idx="266">
                  <c:v>4.9052819999999997</c:v>
                </c:pt>
                <c:pt idx="267">
                  <c:v>3.9555699999999994</c:v>
                </c:pt>
                <c:pt idx="268">
                  <c:v>3.626789</c:v>
                </c:pt>
                <c:pt idx="269">
                  <c:v>4.3843879999999995</c:v>
                </c:pt>
                <c:pt idx="270">
                  <c:v>3.9765879999999996</c:v>
                </c:pt>
                <c:pt idx="271">
                  <c:v>3.811942999999999</c:v>
                </c:pt>
                <c:pt idx="272">
                  <c:v>3.6080109999999999</c:v>
                </c:pt>
                <c:pt idx="273">
                  <c:v>6.3601459999999994</c:v>
                </c:pt>
                <c:pt idx="274">
                  <c:v>6.0503020000000003</c:v>
                </c:pt>
                <c:pt idx="275">
                  <c:v>4.8512709999999997</c:v>
                </c:pt>
                <c:pt idx="276">
                  <c:v>4.0033909999999997</c:v>
                </c:pt>
                <c:pt idx="277">
                  <c:v>4.3646219999999989</c:v>
                </c:pt>
                <c:pt idx="278">
                  <c:v>4.9436620000000007</c:v>
                </c:pt>
                <c:pt idx="279">
                  <c:v>4.7326360000000003</c:v>
                </c:pt>
                <c:pt idx="280">
                  <c:v>4.7503880000000001</c:v>
                </c:pt>
                <c:pt idx="281">
                  <c:v>4.8501069999999995</c:v>
                </c:pt>
                <c:pt idx="282">
                  <c:v>4.9425670000000004</c:v>
                </c:pt>
                <c:pt idx="283">
                  <c:v>4.5368529999999998</c:v>
                </c:pt>
                <c:pt idx="284">
                  <c:v>4.4715850000000001</c:v>
                </c:pt>
                <c:pt idx="285">
                  <c:v>2.79114</c:v>
                </c:pt>
                <c:pt idx="286">
                  <c:v>4.6709610000000001</c:v>
                </c:pt>
                <c:pt idx="287">
                  <c:v>4.7213909999999997</c:v>
                </c:pt>
                <c:pt idx="288">
                  <c:v>4.6712940000000005</c:v>
                </c:pt>
                <c:pt idx="289">
                  <c:v>4.655028999999999</c:v>
                </c:pt>
                <c:pt idx="290">
                  <c:v>3.5692889999999995</c:v>
                </c:pt>
                <c:pt idx="291">
                  <c:v>4.3132789999999996</c:v>
                </c:pt>
                <c:pt idx="292">
                  <c:v>2.8586399999999994</c:v>
                </c:pt>
                <c:pt idx="293">
                  <c:v>3.2154910000000001</c:v>
                </c:pt>
                <c:pt idx="294">
                  <c:v>3.0493139999999999</c:v>
                </c:pt>
                <c:pt idx="295">
                  <c:v>4.1654619999999989</c:v>
                </c:pt>
                <c:pt idx="296">
                  <c:v>4.3486209999999996</c:v>
                </c:pt>
                <c:pt idx="297">
                  <c:v>4.6282699999999997</c:v>
                </c:pt>
                <c:pt idx="298">
                  <c:v>4.996937</c:v>
                </c:pt>
                <c:pt idx="299">
                  <c:v>4.4968250000000003</c:v>
                </c:pt>
                <c:pt idx="300">
                  <c:v>2.8334049999999995</c:v>
                </c:pt>
                <c:pt idx="301">
                  <c:v>2.6681150000000002</c:v>
                </c:pt>
                <c:pt idx="302">
                  <c:v>2.7017810000000004</c:v>
                </c:pt>
                <c:pt idx="303">
                  <c:v>2.7831790000000005</c:v>
                </c:pt>
                <c:pt idx="304">
                  <c:v>2.9826959999999993</c:v>
                </c:pt>
                <c:pt idx="305">
                  <c:v>2.630687</c:v>
                </c:pt>
                <c:pt idx="306">
                  <c:v>2.8073890000000001</c:v>
                </c:pt>
                <c:pt idx="307">
                  <c:v>2.6161019999999997</c:v>
                </c:pt>
                <c:pt idx="308">
                  <c:v>2.8211749999999998</c:v>
                </c:pt>
                <c:pt idx="309">
                  <c:v>2.9074489999999997</c:v>
                </c:pt>
                <c:pt idx="310">
                  <c:v>2.6169659999999997</c:v>
                </c:pt>
                <c:pt idx="311">
                  <c:v>2.7141280000000001</c:v>
                </c:pt>
                <c:pt idx="312">
                  <c:v>2.8294249999999996</c:v>
                </c:pt>
                <c:pt idx="313">
                  <c:v>2.7107459999999994</c:v>
                </c:pt>
                <c:pt idx="314">
                  <c:v>2.7925870000000002</c:v>
                </c:pt>
                <c:pt idx="315">
                  <c:v>2.7635410000000005</c:v>
                </c:pt>
                <c:pt idx="316">
                  <c:v>2.5825640000000001</c:v>
                </c:pt>
                <c:pt idx="317">
                  <c:v>2.6404730000000001</c:v>
                </c:pt>
                <c:pt idx="318">
                  <c:v>2.6456010000000001</c:v>
                </c:pt>
                <c:pt idx="319">
                  <c:v>2.7696779999999999</c:v>
                </c:pt>
                <c:pt idx="320">
                  <c:v>3.3427079999999996</c:v>
                </c:pt>
                <c:pt idx="321">
                  <c:v>2.8819870000000001</c:v>
                </c:pt>
                <c:pt idx="322">
                  <c:v>2.9021779999999997</c:v>
                </c:pt>
                <c:pt idx="323">
                  <c:v>2.9685459999999995</c:v>
                </c:pt>
                <c:pt idx="324">
                  <c:v>2.6021709999999998</c:v>
                </c:pt>
                <c:pt idx="325">
                  <c:v>4.9952379999999996</c:v>
                </c:pt>
                <c:pt idx="326">
                  <c:v>4.8516300000000001</c:v>
                </c:pt>
                <c:pt idx="327">
                  <c:v>2.7779289999999999</c:v>
                </c:pt>
                <c:pt idx="328">
                  <c:v>4.7219990000000003</c:v>
                </c:pt>
                <c:pt idx="329">
                  <c:v>4.02935</c:v>
                </c:pt>
                <c:pt idx="330">
                  <c:v>5.4038719999999998</c:v>
                </c:pt>
                <c:pt idx="331">
                  <c:v>4.4153700000000002</c:v>
                </c:pt>
                <c:pt idx="332">
                  <c:v>4.3890500000000001</c:v>
                </c:pt>
                <c:pt idx="333">
                  <c:v>5.3838799999999996</c:v>
                </c:pt>
                <c:pt idx="334">
                  <c:v>4.9812149999999997</c:v>
                </c:pt>
                <c:pt idx="335">
                  <c:v>2.868576</c:v>
                </c:pt>
                <c:pt idx="336">
                  <c:v>3.9126049999999992</c:v>
                </c:pt>
                <c:pt idx="337">
                  <c:v>4.4231030000000002</c:v>
                </c:pt>
                <c:pt idx="338">
                  <c:v>4.6251809999999987</c:v>
                </c:pt>
                <c:pt idx="339">
                  <c:v>4.669452999999999</c:v>
                </c:pt>
                <c:pt idx="340">
                  <c:v>3.7566189999999997</c:v>
                </c:pt>
                <c:pt idx="341">
                  <c:v>4.8101159999999981</c:v>
                </c:pt>
                <c:pt idx="342">
                  <c:v>2.7719369999999999</c:v>
                </c:pt>
                <c:pt idx="343">
                  <c:v>4.9504580000000002</c:v>
                </c:pt>
                <c:pt idx="344">
                  <c:v>2.989382</c:v>
                </c:pt>
                <c:pt idx="345">
                  <c:v>2.8381469999999998</c:v>
                </c:pt>
                <c:pt idx="346">
                  <c:v>2.6633930000000006</c:v>
                </c:pt>
                <c:pt idx="347">
                  <c:v>2.7350300000000001</c:v>
                </c:pt>
                <c:pt idx="348">
                  <c:v>2.7006199999999998</c:v>
                </c:pt>
                <c:pt idx="349">
                  <c:v>2.9557579999999994</c:v>
                </c:pt>
                <c:pt idx="350">
                  <c:v>2.7618469999999995</c:v>
                </c:pt>
                <c:pt idx="351">
                  <c:v>2.7164869999999994</c:v>
                </c:pt>
                <c:pt idx="352">
                  <c:v>2.6368319999999996</c:v>
                </c:pt>
                <c:pt idx="353">
                  <c:v>2.6421679999999999</c:v>
                </c:pt>
                <c:pt idx="354">
                  <c:v>2.7352609999999995</c:v>
                </c:pt>
                <c:pt idx="355">
                  <c:v>4.2806550000000003</c:v>
                </c:pt>
                <c:pt idx="356">
                  <c:v>2.7580589999999994</c:v>
                </c:pt>
                <c:pt idx="357">
                  <c:v>2.6227830000000001</c:v>
                </c:pt>
                <c:pt idx="358">
                  <c:v>4.155702999999999</c:v>
                </c:pt>
                <c:pt idx="359">
                  <c:v>5.1469769999999988</c:v>
                </c:pt>
                <c:pt idx="360">
                  <c:v>4.9293940000000003</c:v>
                </c:pt>
                <c:pt idx="361">
                  <c:v>3.863985</c:v>
                </c:pt>
                <c:pt idx="362">
                  <c:v>3.9121349999999997</c:v>
                </c:pt>
                <c:pt idx="363">
                  <c:v>4.7524699999999998</c:v>
                </c:pt>
                <c:pt idx="364">
                  <c:v>3.9171900000000002</c:v>
                </c:pt>
                <c:pt idx="365">
                  <c:v>3.2284120000000001</c:v>
                </c:pt>
                <c:pt idx="366">
                  <c:v>3.6740719999999998</c:v>
                </c:pt>
                <c:pt idx="367">
                  <c:v>2.9699170000000001</c:v>
                </c:pt>
                <c:pt idx="368">
                  <c:v>5.1122889999999988</c:v>
                </c:pt>
                <c:pt idx="369">
                  <c:v>5.2646439999999997</c:v>
                </c:pt>
                <c:pt idx="370">
                  <c:v>4.1320439999999996</c:v>
                </c:pt>
                <c:pt idx="371">
                  <c:v>4.642986999999998</c:v>
                </c:pt>
                <c:pt idx="372">
                  <c:v>3.8003</c:v>
                </c:pt>
                <c:pt idx="373">
                  <c:v>5.436446000000001</c:v>
                </c:pt>
                <c:pt idx="374">
                  <c:v>4.4897800000000005</c:v>
                </c:pt>
                <c:pt idx="375">
                  <c:v>5.0441359999999991</c:v>
                </c:pt>
                <c:pt idx="376">
                  <c:v>5.0220909999999988</c:v>
                </c:pt>
                <c:pt idx="377">
                  <c:v>3.4016199999999994</c:v>
                </c:pt>
                <c:pt idx="378">
                  <c:v>5.3810609999999999</c:v>
                </c:pt>
                <c:pt idx="379">
                  <c:v>5.0073020000000001</c:v>
                </c:pt>
                <c:pt idx="380">
                  <c:v>5.2238149999999992</c:v>
                </c:pt>
                <c:pt idx="381">
                  <c:v>3.7986960000000001</c:v>
                </c:pt>
                <c:pt idx="382">
                  <c:v>6.3449989999999987</c:v>
                </c:pt>
                <c:pt idx="383">
                  <c:v>3.726073</c:v>
                </c:pt>
                <c:pt idx="384">
                  <c:v>5.1430849999999992</c:v>
                </c:pt>
                <c:pt idx="385">
                  <c:v>4.2912100000000004</c:v>
                </c:pt>
                <c:pt idx="386">
                  <c:v>4.7522440000000001</c:v>
                </c:pt>
                <c:pt idx="387">
                  <c:v>3.7387969999999999</c:v>
                </c:pt>
                <c:pt idx="388">
                  <c:v>5.3068559999999989</c:v>
                </c:pt>
                <c:pt idx="389">
                  <c:v>4.9331100000000001</c:v>
                </c:pt>
                <c:pt idx="390">
                  <c:v>3.6851959999999999</c:v>
                </c:pt>
                <c:pt idx="391">
                  <c:v>3.7835750000000004</c:v>
                </c:pt>
                <c:pt idx="392">
                  <c:v>3.754257</c:v>
                </c:pt>
                <c:pt idx="393">
                  <c:v>3.1809820000000002</c:v>
                </c:pt>
                <c:pt idx="394">
                  <c:v>3.074141</c:v>
                </c:pt>
                <c:pt idx="395">
                  <c:v>3.5631080000000002</c:v>
                </c:pt>
                <c:pt idx="396">
                  <c:v>3.7540990000000001</c:v>
                </c:pt>
                <c:pt idx="397">
                  <c:v>4.2348980000000003</c:v>
                </c:pt>
                <c:pt idx="398">
                  <c:v>4.5493360000000003</c:v>
                </c:pt>
                <c:pt idx="399">
                  <c:v>4.1966609999999998</c:v>
                </c:pt>
                <c:pt idx="400">
                  <c:v>4.5304399999999996</c:v>
                </c:pt>
                <c:pt idx="401">
                  <c:v>4.4005799999999997</c:v>
                </c:pt>
                <c:pt idx="402">
                  <c:v>4.1799239999999998</c:v>
                </c:pt>
                <c:pt idx="403">
                  <c:v>4.1414139999999993</c:v>
                </c:pt>
                <c:pt idx="404">
                  <c:v>3.7069839999999998</c:v>
                </c:pt>
                <c:pt idx="405">
                  <c:v>4.43703</c:v>
                </c:pt>
                <c:pt idx="406">
                  <c:v>4.129515999999998</c:v>
                </c:pt>
                <c:pt idx="407">
                  <c:v>4.4825939999999997</c:v>
                </c:pt>
                <c:pt idx="408">
                  <c:v>4.275817</c:v>
                </c:pt>
                <c:pt idx="409">
                  <c:v>4.7639559999999994</c:v>
                </c:pt>
                <c:pt idx="410">
                  <c:v>4.5397869999999996</c:v>
                </c:pt>
                <c:pt idx="411">
                  <c:v>4.754814999999998</c:v>
                </c:pt>
                <c:pt idx="412">
                  <c:v>4.5542569999999989</c:v>
                </c:pt>
                <c:pt idx="413">
                  <c:v>4.0483460000000004</c:v>
                </c:pt>
                <c:pt idx="414">
                  <c:v>3.906307</c:v>
                </c:pt>
                <c:pt idx="415">
                  <c:v>4.5131259999999989</c:v>
                </c:pt>
                <c:pt idx="416">
                  <c:v>4.677848</c:v>
                </c:pt>
                <c:pt idx="417">
                  <c:v>5.5139329999999989</c:v>
                </c:pt>
                <c:pt idx="418">
                  <c:v>5.2725849999999994</c:v>
                </c:pt>
                <c:pt idx="419">
                  <c:v>5.3235539999999988</c:v>
                </c:pt>
                <c:pt idx="420">
                  <c:v>5.4621779999999989</c:v>
                </c:pt>
                <c:pt idx="421">
                  <c:v>5.5290689999999998</c:v>
                </c:pt>
                <c:pt idx="422">
                  <c:v>4.4952100000000002</c:v>
                </c:pt>
                <c:pt idx="423">
                  <c:v>4.4701440000000003</c:v>
                </c:pt>
                <c:pt idx="424">
                  <c:v>5.1391710000000002</c:v>
                </c:pt>
                <c:pt idx="425">
                  <c:v>4.8366690000000006</c:v>
                </c:pt>
                <c:pt idx="426">
                  <c:v>5.3372729999999997</c:v>
                </c:pt>
                <c:pt idx="427">
                  <c:v>5.6800749999999995</c:v>
                </c:pt>
                <c:pt idx="428">
                  <c:v>5.4427079999999997</c:v>
                </c:pt>
                <c:pt idx="429">
                  <c:v>5.7872940000000002</c:v>
                </c:pt>
                <c:pt idx="430">
                  <c:v>5.8350520000000001</c:v>
                </c:pt>
                <c:pt idx="431">
                  <c:v>5.3173339999999989</c:v>
                </c:pt>
                <c:pt idx="432">
                  <c:v>5.3247159999999978</c:v>
                </c:pt>
                <c:pt idx="433">
                  <c:v>5.0224149999999979</c:v>
                </c:pt>
                <c:pt idx="434">
                  <c:v>5.0284869999999993</c:v>
                </c:pt>
                <c:pt idx="435">
                  <c:v>5.2375400000000001</c:v>
                </c:pt>
                <c:pt idx="436">
                  <c:v>6.5749759999999995</c:v>
                </c:pt>
                <c:pt idx="437">
                  <c:v>5.4776270000000009</c:v>
                </c:pt>
                <c:pt idx="438">
                  <c:v>3.8807900000000002</c:v>
                </c:pt>
                <c:pt idx="439">
                  <c:v>4.3819739999999996</c:v>
                </c:pt>
                <c:pt idx="440">
                  <c:v>4.6582480000000004</c:v>
                </c:pt>
                <c:pt idx="441">
                  <c:v>5.3339489999999996</c:v>
                </c:pt>
                <c:pt idx="442">
                  <c:v>5.5969539999999993</c:v>
                </c:pt>
                <c:pt idx="443">
                  <c:v>5.8915930000000003</c:v>
                </c:pt>
                <c:pt idx="444">
                  <c:v>5.5933950000000001</c:v>
                </c:pt>
                <c:pt idx="445">
                  <c:v>5.4185859999999995</c:v>
                </c:pt>
                <c:pt idx="446">
                  <c:v>5.524248</c:v>
                </c:pt>
                <c:pt idx="447">
                  <c:v>5.7555420000000002</c:v>
                </c:pt>
                <c:pt idx="448">
                  <c:v>5.0353880000000002</c:v>
                </c:pt>
                <c:pt idx="449">
                  <c:v>5.3427549999999995</c:v>
                </c:pt>
                <c:pt idx="450">
                  <c:v>5.4985580000000001</c:v>
                </c:pt>
                <c:pt idx="451">
                  <c:v>5.4677149999999992</c:v>
                </c:pt>
                <c:pt idx="452">
                  <c:v>5.3015539999999994</c:v>
                </c:pt>
                <c:pt idx="453">
                  <c:v>4.4870900000000002</c:v>
                </c:pt>
                <c:pt idx="454">
                  <c:v>4.7564839999999995</c:v>
                </c:pt>
                <c:pt idx="455">
                  <c:v>5.2331849999999989</c:v>
                </c:pt>
                <c:pt idx="456">
                  <c:v>4.8357429999999999</c:v>
                </c:pt>
                <c:pt idx="457">
                  <c:v>4.2459109999999995</c:v>
                </c:pt>
                <c:pt idx="458">
                  <c:v>4.0978089999999989</c:v>
                </c:pt>
                <c:pt idx="459">
                  <c:v>4.9299039999999996</c:v>
                </c:pt>
                <c:pt idx="460">
                  <c:v>4.1848879999999982</c:v>
                </c:pt>
                <c:pt idx="461">
                  <c:v>4.2443989999999996</c:v>
                </c:pt>
                <c:pt idx="462">
                  <c:v>4.1101129999999992</c:v>
                </c:pt>
                <c:pt idx="463">
                  <c:v>3.5982240000000001</c:v>
                </c:pt>
                <c:pt idx="464">
                  <c:v>4.2683650000000002</c:v>
                </c:pt>
                <c:pt idx="465">
                  <c:v>5.6281849999999984</c:v>
                </c:pt>
                <c:pt idx="466">
                  <c:v>3.6448879999999999</c:v>
                </c:pt>
                <c:pt idx="467">
                  <c:v>3.442445999999999</c:v>
                </c:pt>
                <c:pt idx="468">
                  <c:v>3.8965899999999998</c:v>
                </c:pt>
                <c:pt idx="469">
                  <c:v>3.6588749999999997</c:v>
                </c:pt>
                <c:pt idx="470">
                  <c:v>4.9220059999999988</c:v>
                </c:pt>
                <c:pt idx="471">
                  <c:v>4.499264000000001</c:v>
                </c:pt>
                <c:pt idx="472">
                  <c:v>5.1828809999999992</c:v>
                </c:pt>
                <c:pt idx="473">
                  <c:v>3.4829559999999997</c:v>
                </c:pt>
                <c:pt idx="474">
                  <c:v>4.3591410000000002</c:v>
                </c:pt>
                <c:pt idx="475">
                  <c:v>4.6605049999999979</c:v>
                </c:pt>
                <c:pt idx="476">
                  <c:v>5.5358000000000001</c:v>
                </c:pt>
                <c:pt idx="477">
                  <c:v>5.5422029999999998</c:v>
                </c:pt>
                <c:pt idx="478">
                  <c:v>5.3740930000000002</c:v>
                </c:pt>
                <c:pt idx="479">
                  <c:v>5.4664270000000004</c:v>
                </c:pt>
                <c:pt idx="480">
                  <c:v>5.2838329999999996</c:v>
                </c:pt>
                <c:pt idx="481">
                  <c:v>5.7685239999999993</c:v>
                </c:pt>
                <c:pt idx="482">
                  <c:v>5.4038040000000001</c:v>
                </c:pt>
                <c:pt idx="483">
                  <c:v>4.890184999999998</c:v>
                </c:pt>
                <c:pt idx="484">
                  <c:v>5.3809079999999989</c:v>
                </c:pt>
                <c:pt idx="485">
                  <c:v>5.8681179999999982</c:v>
                </c:pt>
                <c:pt idx="486">
                  <c:v>5.3451109999999993</c:v>
                </c:pt>
                <c:pt idx="487">
                  <c:v>6.0935790000000001</c:v>
                </c:pt>
                <c:pt idx="488">
                  <c:v>4.0144599999999988</c:v>
                </c:pt>
                <c:pt idx="489">
                  <c:v>5.2275519999999993</c:v>
                </c:pt>
                <c:pt idx="490">
                  <c:v>5.0901749999999995</c:v>
                </c:pt>
                <c:pt idx="491">
                  <c:v>5.4343279999999998</c:v>
                </c:pt>
                <c:pt idx="492">
                  <c:v>4.0023679999999997</c:v>
                </c:pt>
                <c:pt idx="493">
                  <c:v>4.1825539999999988</c:v>
                </c:pt>
                <c:pt idx="494">
                  <c:v>5.1399970000000001</c:v>
                </c:pt>
                <c:pt idx="495">
                  <c:v>5.7792710000000005</c:v>
                </c:pt>
                <c:pt idx="496">
                  <c:v>3.8788749999999994</c:v>
                </c:pt>
                <c:pt idx="497">
                  <c:v>5.338101</c:v>
                </c:pt>
                <c:pt idx="498">
                  <c:v>5.1809430000000001</c:v>
                </c:pt>
                <c:pt idx="499">
                  <c:v>4.900118</c:v>
                </c:pt>
                <c:pt idx="500">
                  <c:v>4.2115960000000001</c:v>
                </c:pt>
                <c:pt idx="501">
                  <c:v>4.5927509999999989</c:v>
                </c:pt>
                <c:pt idx="502">
                  <c:v>5.0016730000000011</c:v>
                </c:pt>
                <c:pt idx="503">
                  <c:v>5.1998090000000001</c:v>
                </c:pt>
                <c:pt idx="504">
                  <c:v>3.835869999999999</c:v>
                </c:pt>
                <c:pt idx="505">
                  <c:v>4.6100439999999994</c:v>
                </c:pt>
                <c:pt idx="506">
                  <c:v>5.3634999999999993</c:v>
                </c:pt>
                <c:pt idx="507">
                  <c:v>4.7842250000000002</c:v>
                </c:pt>
                <c:pt idx="508">
                  <c:v>6.313140999999999</c:v>
                </c:pt>
                <c:pt idx="509">
                  <c:v>3.9834209999999999</c:v>
                </c:pt>
                <c:pt idx="510">
                  <c:v>4.5884539999999996</c:v>
                </c:pt>
                <c:pt idx="511">
                  <c:v>3.9423919999999999</c:v>
                </c:pt>
                <c:pt idx="512">
                  <c:v>4.1148389999999981</c:v>
                </c:pt>
                <c:pt idx="513">
                  <c:v>4.786747000000001</c:v>
                </c:pt>
                <c:pt idx="514">
                  <c:v>5.0181819999999995</c:v>
                </c:pt>
                <c:pt idx="515">
                  <c:v>4.7650759999999988</c:v>
                </c:pt>
                <c:pt idx="516">
                  <c:v>4.6077829999999995</c:v>
                </c:pt>
                <c:pt idx="517">
                  <c:v>4.7135949999999989</c:v>
                </c:pt>
                <c:pt idx="518">
                  <c:v>4.6595769999999987</c:v>
                </c:pt>
                <c:pt idx="519">
                  <c:v>6.2613909999999997</c:v>
                </c:pt>
                <c:pt idx="520">
                  <c:v>5.560789999999999</c:v>
                </c:pt>
                <c:pt idx="521">
                  <c:v>5.6827369999999995</c:v>
                </c:pt>
                <c:pt idx="522">
                  <c:v>6.7700969999999998</c:v>
                </c:pt>
                <c:pt idx="523">
                  <c:v>5.7401780000000002</c:v>
                </c:pt>
                <c:pt idx="524">
                  <c:v>5.5946990000000003</c:v>
                </c:pt>
                <c:pt idx="525">
                  <c:v>5.3396450000000009</c:v>
                </c:pt>
                <c:pt idx="526">
                  <c:v>5.8692719999999996</c:v>
                </c:pt>
                <c:pt idx="527">
                  <c:v>4.8153509999999988</c:v>
                </c:pt>
                <c:pt idx="528">
                  <c:v>4.6030749999999987</c:v>
                </c:pt>
                <c:pt idx="529">
                  <c:v>4.8694319999999989</c:v>
                </c:pt>
                <c:pt idx="530">
                  <c:v>6.0065159999999995</c:v>
                </c:pt>
                <c:pt idx="531">
                  <c:v>4.9725989999999998</c:v>
                </c:pt>
                <c:pt idx="532">
                  <c:v>5.6508809999999992</c:v>
                </c:pt>
                <c:pt idx="533">
                  <c:v>5.513005999999999</c:v>
                </c:pt>
                <c:pt idx="534">
                  <c:v>6.1461249999999987</c:v>
                </c:pt>
                <c:pt idx="535">
                  <c:v>6.0312640000000011</c:v>
                </c:pt>
                <c:pt idx="536">
                  <c:v>6.2523530000000003</c:v>
                </c:pt>
                <c:pt idx="537">
                  <c:v>5.8795339999999996</c:v>
                </c:pt>
                <c:pt idx="538">
                  <c:v>4.7812549999999998</c:v>
                </c:pt>
                <c:pt idx="539">
                  <c:v>6.2205639999999995</c:v>
                </c:pt>
                <c:pt idx="540">
                  <c:v>6.418203000000001</c:v>
                </c:pt>
                <c:pt idx="541">
                  <c:v>5.5700200000000004</c:v>
                </c:pt>
                <c:pt idx="542">
                  <c:v>6.272907</c:v>
                </c:pt>
                <c:pt idx="543">
                  <c:v>5.4906910000000009</c:v>
                </c:pt>
                <c:pt idx="544">
                  <c:v>4.292330999999999</c:v>
                </c:pt>
                <c:pt idx="545">
                  <c:v>4.6786250000000003</c:v>
                </c:pt>
                <c:pt idx="546">
                  <c:v>4.9800690000000012</c:v>
                </c:pt>
                <c:pt idx="547">
                  <c:v>3.921173</c:v>
                </c:pt>
                <c:pt idx="548">
                  <c:v>3.851456999999999</c:v>
                </c:pt>
                <c:pt idx="549">
                  <c:v>3.9076649999999997</c:v>
                </c:pt>
                <c:pt idx="550">
                  <c:v>3.8573459999999997</c:v>
                </c:pt>
                <c:pt idx="551">
                  <c:v>4.3073879999999996</c:v>
                </c:pt>
                <c:pt idx="552">
                  <c:v>4.051596</c:v>
                </c:pt>
                <c:pt idx="553">
                  <c:v>4.5686390000000001</c:v>
                </c:pt>
                <c:pt idx="554">
                  <c:v>3.8721839999999994</c:v>
                </c:pt>
                <c:pt idx="555">
                  <c:v>4.990556999999999</c:v>
                </c:pt>
                <c:pt idx="556">
                  <c:v>6.0857760000000001</c:v>
                </c:pt>
                <c:pt idx="557">
                  <c:v>5.052721</c:v>
                </c:pt>
                <c:pt idx="558">
                  <c:v>5.781842000000001</c:v>
                </c:pt>
                <c:pt idx="559">
                  <c:v>5.6220249999999981</c:v>
                </c:pt>
                <c:pt idx="560">
                  <c:v>6.056900999999999</c:v>
                </c:pt>
                <c:pt idx="561">
                  <c:v>5.952774999999999</c:v>
                </c:pt>
                <c:pt idx="562">
                  <c:v>4.7203179999999989</c:v>
                </c:pt>
                <c:pt idx="563">
                  <c:v>4.6915269999999989</c:v>
                </c:pt>
                <c:pt idx="564">
                  <c:v>6.1146829999999994</c:v>
                </c:pt>
                <c:pt idx="565">
                  <c:v>5.4779600000000004</c:v>
                </c:pt>
                <c:pt idx="566">
                  <c:v>6.3336769999999998</c:v>
                </c:pt>
                <c:pt idx="567">
                  <c:v>5.0021129999999987</c:v>
                </c:pt>
                <c:pt idx="568">
                  <c:v>3.9883730000000002</c:v>
                </c:pt>
                <c:pt idx="569">
                  <c:v>6.0955909999999989</c:v>
                </c:pt>
                <c:pt idx="570">
                  <c:v>5.9412930000000008</c:v>
                </c:pt>
                <c:pt idx="571">
                  <c:v>6.1303890000000001</c:v>
                </c:pt>
                <c:pt idx="572">
                  <c:v>5.5314600000000009</c:v>
                </c:pt>
                <c:pt idx="573">
                  <c:v>6.3143459999999987</c:v>
                </c:pt>
                <c:pt idx="574">
                  <c:v>5.4296069999999999</c:v>
                </c:pt>
                <c:pt idx="575">
                  <c:v>7.0630759999999988</c:v>
                </c:pt>
                <c:pt idx="576">
                  <c:v>6.9001979999999996</c:v>
                </c:pt>
                <c:pt idx="577">
                  <c:v>7.9262329999999999</c:v>
                </c:pt>
                <c:pt idx="578">
                  <c:v>4.1968349999999992</c:v>
                </c:pt>
                <c:pt idx="579">
                  <c:v>3.8891640000000001</c:v>
                </c:pt>
                <c:pt idx="580">
                  <c:v>6.5401490000000004</c:v>
                </c:pt>
                <c:pt idx="581">
                  <c:v>6.6559839999999983</c:v>
                </c:pt>
                <c:pt idx="582">
                  <c:v>7.2724989999999998</c:v>
                </c:pt>
                <c:pt idx="583">
                  <c:v>6.4952579999999998</c:v>
                </c:pt>
                <c:pt idx="584">
                  <c:v>6.8017750000000001</c:v>
                </c:pt>
                <c:pt idx="585">
                  <c:v>6.9497660000000012</c:v>
                </c:pt>
                <c:pt idx="586">
                  <c:v>7.232975999999999</c:v>
                </c:pt>
                <c:pt idx="587">
                  <c:v>5.8714219999999999</c:v>
                </c:pt>
                <c:pt idx="588">
                  <c:v>6.6758559999999987</c:v>
                </c:pt>
                <c:pt idx="589">
                  <c:v>7.121232</c:v>
                </c:pt>
                <c:pt idx="590">
                  <c:v>6.665252999999999</c:v>
                </c:pt>
                <c:pt idx="591">
                  <c:v>7.3517029999999997</c:v>
                </c:pt>
                <c:pt idx="592">
                  <c:v>6.229317</c:v>
                </c:pt>
                <c:pt idx="593">
                  <c:v>4.4126640000000004</c:v>
                </c:pt>
                <c:pt idx="594">
                  <c:v>6.2773399999999997</c:v>
                </c:pt>
                <c:pt idx="595">
                  <c:v>4.4117059999999997</c:v>
                </c:pt>
                <c:pt idx="596">
                  <c:v>5.0527539999999993</c:v>
                </c:pt>
                <c:pt idx="597">
                  <c:v>3.8422909999999995</c:v>
                </c:pt>
                <c:pt idx="598">
                  <c:v>5.4479069999999989</c:v>
                </c:pt>
                <c:pt idx="599">
                  <c:v>3.9091579999999997</c:v>
                </c:pt>
                <c:pt idx="600">
                  <c:v>3.8888449999999994</c:v>
                </c:pt>
                <c:pt idx="601">
                  <c:v>3.9476070000000001</c:v>
                </c:pt>
                <c:pt idx="602">
                  <c:v>4.9346180000000004</c:v>
                </c:pt>
                <c:pt idx="603">
                  <c:v>5.1856229999999996</c:v>
                </c:pt>
                <c:pt idx="604">
                  <c:v>5.4544249999999987</c:v>
                </c:pt>
                <c:pt idx="605">
                  <c:v>4.2341490000000004</c:v>
                </c:pt>
                <c:pt idx="606">
                  <c:v>3.9859270000000002</c:v>
                </c:pt>
                <c:pt idx="607">
                  <c:v>3.7075100000000005</c:v>
                </c:pt>
                <c:pt idx="608">
                  <c:v>5.0014329999999996</c:v>
                </c:pt>
                <c:pt idx="609">
                  <c:v>4.3679249999999978</c:v>
                </c:pt>
                <c:pt idx="610">
                  <c:v>5.174963</c:v>
                </c:pt>
                <c:pt idx="611">
                  <c:v>5.6666780000000001</c:v>
                </c:pt>
                <c:pt idx="612">
                  <c:v>4.9625129999999995</c:v>
                </c:pt>
                <c:pt idx="613">
                  <c:v>5.0214720000000002</c:v>
                </c:pt>
                <c:pt idx="614">
                  <c:v>5.5586000000000002</c:v>
                </c:pt>
                <c:pt idx="615">
                  <c:v>4.0053879999999991</c:v>
                </c:pt>
                <c:pt idx="616">
                  <c:v>3.3199219999999996</c:v>
                </c:pt>
                <c:pt idx="617">
                  <c:v>3.6956619999999996</c:v>
                </c:pt>
                <c:pt idx="618">
                  <c:v>5.5508699999999997</c:v>
                </c:pt>
                <c:pt idx="619">
                  <c:v>4.9214270000000004</c:v>
                </c:pt>
                <c:pt idx="620">
                  <c:v>4.8658669999999988</c:v>
                </c:pt>
                <c:pt idx="621">
                  <c:v>5.3903660000000002</c:v>
                </c:pt>
                <c:pt idx="622">
                  <c:v>5.9847590000000004</c:v>
                </c:pt>
                <c:pt idx="623">
                  <c:v>2.7337500000000001</c:v>
                </c:pt>
                <c:pt idx="624">
                  <c:v>4.4270549999999993</c:v>
                </c:pt>
                <c:pt idx="625">
                  <c:v>5.4425119999999989</c:v>
                </c:pt>
                <c:pt idx="626">
                  <c:v>5.6889829999999995</c:v>
                </c:pt>
                <c:pt idx="627">
                  <c:v>4.415242000000001</c:v>
                </c:pt>
                <c:pt idx="628">
                  <c:v>6.125246999999999</c:v>
                </c:pt>
                <c:pt idx="629">
                  <c:v>5.9669590000000001</c:v>
                </c:pt>
                <c:pt idx="630">
                  <c:v>5.5512040000000002</c:v>
                </c:pt>
                <c:pt idx="631">
                  <c:v>5.2021230000000003</c:v>
                </c:pt>
                <c:pt idx="632">
                  <c:v>5.4836730000000005</c:v>
                </c:pt>
                <c:pt idx="633">
                  <c:v>5.1553239999999994</c:v>
                </c:pt>
                <c:pt idx="634">
                  <c:v>5.7751250000000001</c:v>
                </c:pt>
                <c:pt idx="635">
                  <c:v>5.6190730000000002</c:v>
                </c:pt>
                <c:pt idx="636">
                  <c:v>4.9948399999999991</c:v>
                </c:pt>
                <c:pt idx="637">
                  <c:v>4.025271</c:v>
                </c:pt>
                <c:pt idx="638">
                  <c:v>4.3656949999999988</c:v>
                </c:pt>
                <c:pt idx="639">
                  <c:v>3.4034449999999996</c:v>
                </c:pt>
                <c:pt idx="640">
                  <c:v>3.560165</c:v>
                </c:pt>
                <c:pt idx="641">
                  <c:v>4.2864430000000011</c:v>
                </c:pt>
                <c:pt idx="642">
                  <c:v>3.7910789999999994</c:v>
                </c:pt>
                <c:pt idx="643">
                  <c:v>3.7284130000000002</c:v>
                </c:pt>
                <c:pt idx="644">
                  <c:v>4.2499989999999999</c:v>
                </c:pt>
                <c:pt idx="645">
                  <c:v>3.2610109999999999</c:v>
                </c:pt>
                <c:pt idx="646">
                  <c:v>3.4640179999999998</c:v>
                </c:pt>
                <c:pt idx="647">
                  <c:v>4.3564179999999988</c:v>
                </c:pt>
                <c:pt idx="648">
                  <c:v>6.555788999999999</c:v>
                </c:pt>
                <c:pt idx="649">
                  <c:v>5.0737259999999997</c:v>
                </c:pt>
                <c:pt idx="650">
                  <c:v>5.3764690000000011</c:v>
                </c:pt>
                <c:pt idx="651">
                  <c:v>5.2099570000000002</c:v>
                </c:pt>
                <c:pt idx="652">
                  <c:v>6.9052199999999999</c:v>
                </c:pt>
                <c:pt idx="653">
                  <c:v>5.3981529999999989</c:v>
                </c:pt>
                <c:pt idx="654">
                  <c:v>5.3094799999999998</c:v>
                </c:pt>
                <c:pt idx="655">
                  <c:v>4.484223000000001</c:v>
                </c:pt>
                <c:pt idx="656">
                  <c:v>4.9620799999999994</c:v>
                </c:pt>
                <c:pt idx="657">
                  <c:v>4.3399970000000003</c:v>
                </c:pt>
                <c:pt idx="658">
                  <c:v>5.1008129999999987</c:v>
                </c:pt>
                <c:pt idx="659">
                  <c:v>4.4117839999999999</c:v>
                </c:pt>
                <c:pt idx="660">
                  <c:v>4.0853139999999994</c:v>
                </c:pt>
                <c:pt idx="661">
                  <c:v>3.5791019999999998</c:v>
                </c:pt>
                <c:pt idx="662">
                  <c:v>3.0902419999999995</c:v>
                </c:pt>
                <c:pt idx="663">
                  <c:v>3.0086559999999998</c:v>
                </c:pt>
                <c:pt idx="664">
                  <c:v>4.4541709999999988</c:v>
                </c:pt>
                <c:pt idx="665">
                  <c:v>6.750324</c:v>
                </c:pt>
                <c:pt idx="666">
                  <c:v>6.4443580000000003</c:v>
                </c:pt>
                <c:pt idx="667">
                  <c:v>4.6437580000000001</c:v>
                </c:pt>
                <c:pt idx="668">
                  <c:v>5.0811839999999995</c:v>
                </c:pt>
                <c:pt idx="669">
                  <c:v>4.5128529999999989</c:v>
                </c:pt>
                <c:pt idx="670">
                  <c:v>4.3592500000000003</c:v>
                </c:pt>
                <c:pt idx="671">
                  <c:v>5.0517690000000011</c:v>
                </c:pt>
                <c:pt idx="672">
                  <c:v>4.5649789999999992</c:v>
                </c:pt>
                <c:pt idx="673">
                  <c:v>4.8448149999999979</c:v>
                </c:pt>
                <c:pt idx="674">
                  <c:v>4.6011819999999988</c:v>
                </c:pt>
                <c:pt idx="675">
                  <c:v>4.2930149999999987</c:v>
                </c:pt>
                <c:pt idx="676">
                  <c:v>4.5050539999999994</c:v>
                </c:pt>
                <c:pt idx="677">
                  <c:v>5.809704</c:v>
                </c:pt>
                <c:pt idx="678">
                  <c:v>6.1446099999999992</c:v>
                </c:pt>
                <c:pt idx="679">
                  <c:v>3.844344</c:v>
                </c:pt>
                <c:pt idx="680">
                  <c:v>5.6113799999999996</c:v>
                </c:pt>
                <c:pt idx="681">
                  <c:v>5.1295639999999993</c:v>
                </c:pt>
                <c:pt idx="682">
                  <c:v>6.4223099999999995</c:v>
                </c:pt>
                <c:pt idx="683">
                  <c:v>6.1449449999999981</c:v>
                </c:pt>
                <c:pt idx="684">
                  <c:v>6.0443949999999989</c:v>
                </c:pt>
                <c:pt idx="685">
                  <c:v>5.282017999999999</c:v>
                </c:pt>
                <c:pt idx="686">
                  <c:v>6.0482940000000003</c:v>
                </c:pt>
                <c:pt idx="687">
                  <c:v>6.0577349999999992</c:v>
                </c:pt>
                <c:pt idx="688">
                  <c:v>6.215967</c:v>
                </c:pt>
                <c:pt idx="689">
                  <c:v>5.772113</c:v>
                </c:pt>
                <c:pt idx="690">
                  <c:v>5.375006</c:v>
                </c:pt>
                <c:pt idx="691">
                  <c:v>4.2913470000000009</c:v>
                </c:pt>
                <c:pt idx="692">
                  <c:v>3.7926159999999998</c:v>
                </c:pt>
                <c:pt idx="693">
                  <c:v>2.877894</c:v>
                </c:pt>
                <c:pt idx="694">
                  <c:v>3.2238120000000001</c:v>
                </c:pt>
                <c:pt idx="695">
                  <c:v>4.4734330000000009</c:v>
                </c:pt>
                <c:pt idx="696">
                  <c:v>4.9022019999999999</c:v>
                </c:pt>
                <c:pt idx="697">
                  <c:v>5.5955949999999994</c:v>
                </c:pt>
                <c:pt idx="698">
                  <c:v>4.0533400000000004</c:v>
                </c:pt>
                <c:pt idx="699">
                  <c:v>4.7832280000000011</c:v>
                </c:pt>
                <c:pt idx="700">
                  <c:v>5.090179</c:v>
                </c:pt>
                <c:pt idx="701">
                  <c:v>4.7372129999999997</c:v>
                </c:pt>
                <c:pt idx="702">
                  <c:v>4.8470179999999994</c:v>
                </c:pt>
                <c:pt idx="703">
                  <c:v>6.4831399999999997</c:v>
                </c:pt>
                <c:pt idx="704">
                  <c:v>6.0304679999999999</c:v>
                </c:pt>
                <c:pt idx="705">
                  <c:v>4.0914210000000004</c:v>
                </c:pt>
                <c:pt idx="706">
                  <c:v>4.5627369999999994</c:v>
                </c:pt>
                <c:pt idx="707">
                  <c:v>5.3850099999999994</c:v>
                </c:pt>
                <c:pt idx="708">
                  <c:v>5.0733490000000012</c:v>
                </c:pt>
                <c:pt idx="709">
                  <c:v>4.4270459999999989</c:v>
                </c:pt>
                <c:pt idx="710">
                  <c:v>5.4005970000000003</c:v>
                </c:pt>
                <c:pt idx="711">
                  <c:v>5.6052749999999989</c:v>
                </c:pt>
                <c:pt idx="712">
                  <c:v>5.9925849999999992</c:v>
                </c:pt>
                <c:pt idx="713">
                  <c:v>4.7555539999999992</c:v>
                </c:pt>
                <c:pt idx="714">
                  <c:v>6.0891830000000002</c:v>
                </c:pt>
                <c:pt idx="715">
                  <c:v>4.9236760000000004</c:v>
                </c:pt>
                <c:pt idx="716">
                  <c:v>5.6685939999999988</c:v>
                </c:pt>
                <c:pt idx="717">
                  <c:v>5.909409000000001</c:v>
                </c:pt>
                <c:pt idx="718">
                  <c:v>3.8185009999999995</c:v>
                </c:pt>
                <c:pt idx="719">
                  <c:v>4.0382069999999999</c:v>
                </c:pt>
                <c:pt idx="720">
                  <c:v>3.3421719999999997</c:v>
                </c:pt>
                <c:pt idx="721">
                  <c:v>3.8941669999999995</c:v>
                </c:pt>
                <c:pt idx="722">
                  <c:v>4.4300579999999998</c:v>
                </c:pt>
                <c:pt idx="723">
                  <c:v>4.2606440000000001</c:v>
                </c:pt>
                <c:pt idx="724">
                  <c:v>3.9793609999999995</c:v>
                </c:pt>
                <c:pt idx="725">
                  <c:v>3.7262300000000002</c:v>
                </c:pt>
                <c:pt idx="726">
                  <c:v>3.8586959999999997</c:v>
                </c:pt>
                <c:pt idx="727">
                  <c:v>2.7720189999999993</c:v>
                </c:pt>
                <c:pt idx="728">
                  <c:v>5.0257579999999988</c:v>
                </c:pt>
                <c:pt idx="729">
                  <c:v>5.484305</c:v>
                </c:pt>
                <c:pt idx="730">
                  <c:v>4.694112999999998</c:v>
                </c:pt>
                <c:pt idx="731">
                  <c:v>4.8667470000000002</c:v>
                </c:pt>
                <c:pt idx="732">
                  <c:v>4.5258279999999989</c:v>
                </c:pt>
                <c:pt idx="733">
                  <c:v>5.6171879999999978</c:v>
                </c:pt>
                <c:pt idx="734">
                  <c:v>5.7037979999999999</c:v>
                </c:pt>
                <c:pt idx="735">
                  <c:v>5.622698999999999</c:v>
                </c:pt>
                <c:pt idx="736">
                  <c:v>5.6445899999999991</c:v>
                </c:pt>
                <c:pt idx="737">
                  <c:v>4.50075</c:v>
                </c:pt>
                <c:pt idx="738">
                  <c:v>4.6462190000000003</c:v>
                </c:pt>
                <c:pt idx="739">
                  <c:v>4.4340139999999995</c:v>
                </c:pt>
                <c:pt idx="740">
                  <c:v>5.0890610000000009</c:v>
                </c:pt>
                <c:pt idx="741">
                  <c:v>6.113029</c:v>
                </c:pt>
                <c:pt idx="742">
                  <c:v>6.3832409999999999</c:v>
                </c:pt>
                <c:pt idx="743">
                  <c:v>4.8801959999999989</c:v>
                </c:pt>
                <c:pt idx="744">
                  <c:v>5.6689369999999979</c:v>
                </c:pt>
                <c:pt idx="745">
                  <c:v>5.800878</c:v>
                </c:pt>
                <c:pt idx="746">
                  <c:v>5.3136260000000002</c:v>
                </c:pt>
                <c:pt idx="747">
                  <c:v>5.5020859999999994</c:v>
                </c:pt>
                <c:pt idx="748">
                  <c:v>5.4948399999999991</c:v>
                </c:pt>
                <c:pt idx="749">
                  <c:v>6.0955430000000002</c:v>
                </c:pt>
                <c:pt idx="750">
                  <c:v>5.0760660000000009</c:v>
                </c:pt>
                <c:pt idx="751">
                  <c:v>4.2236529999999997</c:v>
                </c:pt>
                <c:pt idx="752">
                  <c:v>4.4697870000000002</c:v>
                </c:pt>
                <c:pt idx="753">
                  <c:v>5.8013789999999998</c:v>
                </c:pt>
                <c:pt idx="754">
                  <c:v>4.0940809999999992</c:v>
                </c:pt>
                <c:pt idx="755">
                  <c:v>4.952026</c:v>
                </c:pt>
                <c:pt idx="756">
                  <c:v>3.9907879999999998</c:v>
                </c:pt>
                <c:pt idx="757">
                  <c:v>3.9569229999999997</c:v>
                </c:pt>
                <c:pt idx="758">
                  <c:v>5.630395</c:v>
                </c:pt>
                <c:pt idx="759">
                  <c:v>2.9546669999999997</c:v>
                </c:pt>
                <c:pt idx="760">
                  <c:v>4.661973999999999</c:v>
                </c:pt>
                <c:pt idx="761">
                  <c:v>4.641724</c:v>
                </c:pt>
                <c:pt idx="762">
                  <c:v>3.9663879999999998</c:v>
                </c:pt>
                <c:pt idx="763">
                  <c:v>4.6518030000000001</c:v>
                </c:pt>
                <c:pt idx="764">
                  <c:v>4.5804720000000003</c:v>
                </c:pt>
                <c:pt idx="765">
                  <c:v>3.5336529999999997</c:v>
                </c:pt>
                <c:pt idx="766">
                  <c:v>4.1237349999999982</c:v>
                </c:pt>
                <c:pt idx="767">
                  <c:v>3.9507519999999996</c:v>
                </c:pt>
                <c:pt idx="768">
                  <c:v>3.8406749999999996</c:v>
                </c:pt>
                <c:pt idx="769">
                  <c:v>4.5098960000000003</c:v>
                </c:pt>
                <c:pt idx="770">
                  <c:v>2.9654910000000001</c:v>
                </c:pt>
                <c:pt idx="771">
                  <c:v>4.496709000000001</c:v>
                </c:pt>
                <c:pt idx="772">
                  <c:v>4.73611</c:v>
                </c:pt>
                <c:pt idx="773">
                  <c:v>5.9053700000000005</c:v>
                </c:pt>
                <c:pt idx="774">
                  <c:v>5.5917969999999997</c:v>
                </c:pt>
                <c:pt idx="775">
                  <c:v>4.6394250000000001</c:v>
                </c:pt>
                <c:pt idx="776">
                  <c:v>3.3783559999999997</c:v>
                </c:pt>
                <c:pt idx="777">
                  <c:v>5.834985999999998</c:v>
                </c:pt>
                <c:pt idx="778">
                  <c:v>4.1427709999999989</c:v>
                </c:pt>
                <c:pt idx="779">
                  <c:v>4.6432799999999999</c:v>
                </c:pt>
                <c:pt idx="780">
                  <c:v>4.7591970000000003</c:v>
                </c:pt>
                <c:pt idx="781">
                  <c:v>4.5712809999999999</c:v>
                </c:pt>
                <c:pt idx="782">
                  <c:v>6.5828699999999998</c:v>
                </c:pt>
                <c:pt idx="783">
                  <c:v>6.4325739999999998</c:v>
                </c:pt>
                <c:pt idx="784">
                  <c:v>5.6325229999999991</c:v>
                </c:pt>
                <c:pt idx="785">
                  <c:v>6.2067569999999996</c:v>
                </c:pt>
                <c:pt idx="786">
                  <c:v>6.6981529999999987</c:v>
                </c:pt>
                <c:pt idx="787">
                  <c:v>5.6209479999999994</c:v>
                </c:pt>
                <c:pt idx="788">
                  <c:v>5.290483</c:v>
                </c:pt>
                <c:pt idx="789">
                  <c:v>3.5016370000000001</c:v>
                </c:pt>
                <c:pt idx="790">
                  <c:v>3.7302479999999996</c:v>
                </c:pt>
                <c:pt idx="791">
                  <c:v>4.8054769999999989</c:v>
                </c:pt>
                <c:pt idx="792">
                  <c:v>5.0474159999999992</c:v>
                </c:pt>
                <c:pt idx="793">
                  <c:v>4.6008019999999989</c:v>
                </c:pt>
                <c:pt idx="794">
                  <c:v>4.3858179999999996</c:v>
                </c:pt>
                <c:pt idx="795">
                  <c:v>3.3673519999999999</c:v>
                </c:pt>
                <c:pt idx="796">
                  <c:v>4.171854999999999</c:v>
                </c:pt>
                <c:pt idx="797">
                  <c:v>5.1165579999999995</c:v>
                </c:pt>
                <c:pt idx="798">
                  <c:v>6.8497149999999989</c:v>
                </c:pt>
                <c:pt idx="799">
                  <c:v>6.5642969999999989</c:v>
                </c:pt>
                <c:pt idx="800">
                  <c:v>6.7712820000000011</c:v>
                </c:pt>
                <c:pt idx="801">
                  <c:v>5.9141769999999987</c:v>
                </c:pt>
                <c:pt idx="802">
                  <c:v>6.3369139999999993</c:v>
                </c:pt>
                <c:pt idx="803">
                  <c:v>5.8614090000000001</c:v>
                </c:pt>
                <c:pt idx="804">
                  <c:v>4.3087970000000002</c:v>
                </c:pt>
                <c:pt idx="805">
                  <c:v>3.9995229999999995</c:v>
                </c:pt>
                <c:pt idx="806">
                  <c:v>6.2086240000000004</c:v>
                </c:pt>
                <c:pt idx="807">
                  <c:v>5.6326520000000002</c:v>
                </c:pt>
                <c:pt idx="808">
                  <c:v>5.1386390000000004</c:v>
                </c:pt>
                <c:pt idx="809">
                  <c:v>3.9909910000000002</c:v>
                </c:pt>
                <c:pt idx="810">
                  <c:v>4.8121569999999991</c:v>
                </c:pt>
                <c:pt idx="811">
                  <c:v>6.2202409999999997</c:v>
                </c:pt>
                <c:pt idx="812">
                  <c:v>5.6168849999999981</c:v>
                </c:pt>
                <c:pt idx="813">
                  <c:v>6.349368000000001</c:v>
                </c:pt>
                <c:pt idx="814">
                  <c:v>6.3420539999999992</c:v>
                </c:pt>
                <c:pt idx="815">
                  <c:v>4.5146259999999989</c:v>
                </c:pt>
                <c:pt idx="816">
                  <c:v>4.4644349999999982</c:v>
                </c:pt>
                <c:pt idx="817">
                  <c:v>4.598141</c:v>
                </c:pt>
                <c:pt idx="818">
                  <c:v>3.9200489999999997</c:v>
                </c:pt>
                <c:pt idx="819">
                  <c:v>5.0519819999999989</c:v>
                </c:pt>
                <c:pt idx="820">
                  <c:v>5.0579659999999995</c:v>
                </c:pt>
                <c:pt idx="821">
                  <c:v>3.966129</c:v>
                </c:pt>
                <c:pt idx="822">
                  <c:v>5.0227119999999994</c:v>
                </c:pt>
                <c:pt idx="823">
                  <c:v>4.1147149999999986</c:v>
                </c:pt>
                <c:pt idx="824">
                  <c:v>5.5074849999999991</c:v>
                </c:pt>
                <c:pt idx="825">
                  <c:v>5.8587509999999989</c:v>
                </c:pt>
                <c:pt idx="826">
                  <c:v>5.6113549999999988</c:v>
                </c:pt>
                <c:pt idx="827">
                  <c:v>4.2950099999999996</c:v>
                </c:pt>
                <c:pt idx="828">
                  <c:v>4.1549019999999981</c:v>
                </c:pt>
                <c:pt idx="829">
                  <c:v>3.9672679999999998</c:v>
                </c:pt>
                <c:pt idx="830">
                  <c:v>4.3979719999999993</c:v>
                </c:pt>
                <c:pt idx="831">
                  <c:v>3.9681489999999995</c:v>
                </c:pt>
                <c:pt idx="832">
                  <c:v>3.3795889999999997</c:v>
                </c:pt>
                <c:pt idx="833">
                  <c:v>5.1216839999999992</c:v>
                </c:pt>
                <c:pt idx="834">
                  <c:v>3.6746559999999997</c:v>
                </c:pt>
                <c:pt idx="835">
                  <c:v>4.1531309999999992</c:v>
                </c:pt>
                <c:pt idx="836">
                  <c:v>4.5175959999999993</c:v>
                </c:pt>
                <c:pt idx="837">
                  <c:v>4.6716129999999998</c:v>
                </c:pt>
                <c:pt idx="838">
                  <c:v>3.5541610000000001</c:v>
                </c:pt>
                <c:pt idx="839">
                  <c:v>3.9981230000000001</c:v>
                </c:pt>
                <c:pt idx="840">
                  <c:v>3.449487</c:v>
                </c:pt>
                <c:pt idx="841">
                  <c:v>3.5840679999999998</c:v>
                </c:pt>
                <c:pt idx="842">
                  <c:v>2.984823</c:v>
                </c:pt>
                <c:pt idx="843">
                  <c:v>4.0520630000000004</c:v>
                </c:pt>
                <c:pt idx="844">
                  <c:v>5.2975209999999988</c:v>
                </c:pt>
                <c:pt idx="845">
                  <c:v>6.9793200000000013</c:v>
                </c:pt>
                <c:pt idx="846">
                  <c:v>4.5756889999999997</c:v>
                </c:pt>
                <c:pt idx="847">
                  <c:v>2.7994149999999998</c:v>
                </c:pt>
                <c:pt idx="848">
                  <c:v>2.7223039999999998</c:v>
                </c:pt>
                <c:pt idx="849">
                  <c:v>2.6857370000000005</c:v>
                </c:pt>
                <c:pt idx="850">
                  <c:v>5.1366120000000004</c:v>
                </c:pt>
                <c:pt idx="851">
                  <c:v>4.4100580000000003</c:v>
                </c:pt>
                <c:pt idx="852">
                  <c:v>3.7623259999999998</c:v>
                </c:pt>
                <c:pt idx="853">
                  <c:v>4.6354410000000001</c:v>
                </c:pt>
                <c:pt idx="854">
                  <c:v>7.3153319999999988</c:v>
                </c:pt>
                <c:pt idx="855">
                  <c:v>6.5411029999999997</c:v>
                </c:pt>
                <c:pt idx="856">
                  <c:v>4.2211539999999994</c:v>
                </c:pt>
                <c:pt idx="857">
                  <c:v>4.2882559999999996</c:v>
                </c:pt>
                <c:pt idx="858">
                  <c:v>4.208437</c:v>
                </c:pt>
                <c:pt idx="859">
                  <c:v>4.1169449999999994</c:v>
                </c:pt>
                <c:pt idx="860">
                  <c:v>3.8186269999999998</c:v>
                </c:pt>
                <c:pt idx="861">
                  <c:v>4.2962600000000011</c:v>
                </c:pt>
                <c:pt idx="862">
                  <c:v>4.180744999999999</c:v>
                </c:pt>
                <c:pt idx="863">
                  <c:v>4.3555649999999995</c:v>
                </c:pt>
                <c:pt idx="864">
                  <c:v>3.3153419999999993</c:v>
                </c:pt>
                <c:pt idx="865">
                  <c:v>4.614780999999998</c:v>
                </c:pt>
                <c:pt idx="866">
                  <c:v>3.9263689999999998</c:v>
                </c:pt>
                <c:pt idx="867">
                  <c:v>5.5939849999999991</c:v>
                </c:pt>
                <c:pt idx="868">
                  <c:v>5.1642959999999993</c:v>
                </c:pt>
                <c:pt idx="869">
                  <c:v>5.1754090000000001</c:v>
                </c:pt>
                <c:pt idx="870">
                  <c:v>4.6800220000000001</c:v>
                </c:pt>
                <c:pt idx="871">
                  <c:v>4.8407650000000002</c:v>
                </c:pt>
                <c:pt idx="872">
                  <c:v>4.0179219999999995</c:v>
                </c:pt>
                <c:pt idx="873">
                  <c:v>4.122603999999999</c:v>
                </c:pt>
                <c:pt idx="874">
                  <c:v>5.0545229999999988</c:v>
                </c:pt>
                <c:pt idx="875">
                  <c:v>7.1363899999999996</c:v>
                </c:pt>
                <c:pt idx="876">
                  <c:v>3.87832</c:v>
                </c:pt>
                <c:pt idx="877">
                  <c:v>3.2403689999999998</c:v>
                </c:pt>
                <c:pt idx="878">
                  <c:v>2.9308329999999994</c:v>
                </c:pt>
                <c:pt idx="879">
                  <c:v>4.3415439999999998</c:v>
                </c:pt>
                <c:pt idx="880">
                  <c:v>3.1886839999999999</c:v>
                </c:pt>
                <c:pt idx="881">
                  <c:v>2.968477</c:v>
                </c:pt>
                <c:pt idx="882">
                  <c:v>3.3409270000000002</c:v>
                </c:pt>
                <c:pt idx="883">
                  <c:v>3.5177079999999998</c:v>
                </c:pt>
                <c:pt idx="884">
                  <c:v>3.8200940000000001</c:v>
                </c:pt>
                <c:pt idx="885">
                  <c:v>3.6098710000000001</c:v>
                </c:pt>
                <c:pt idx="886">
                  <c:v>4.1336890000000004</c:v>
                </c:pt>
                <c:pt idx="887">
                  <c:v>3.4441090000000001</c:v>
                </c:pt>
                <c:pt idx="888">
                  <c:v>4.0671449999999991</c:v>
                </c:pt>
                <c:pt idx="889">
                  <c:v>6.6068639999999998</c:v>
                </c:pt>
                <c:pt idx="890">
                  <c:v>6.7467300000000003</c:v>
                </c:pt>
                <c:pt idx="891">
                  <c:v>4.7280739999999994</c:v>
                </c:pt>
                <c:pt idx="892">
                  <c:v>4.0386749999999996</c:v>
                </c:pt>
                <c:pt idx="893">
                  <c:v>4.9896580000000013</c:v>
                </c:pt>
                <c:pt idx="894">
                  <c:v>4.2566420000000011</c:v>
                </c:pt>
                <c:pt idx="895">
                  <c:v>5.3329349999999991</c:v>
                </c:pt>
                <c:pt idx="896">
                  <c:v>5.3118600000000002</c:v>
                </c:pt>
                <c:pt idx="897">
                  <c:v>6.2607030000000004</c:v>
                </c:pt>
                <c:pt idx="898">
                  <c:v>6.1343680000000003</c:v>
                </c:pt>
                <c:pt idx="899">
                  <c:v>6.3352029999999999</c:v>
                </c:pt>
                <c:pt idx="900">
                  <c:v>6.3317779999999999</c:v>
                </c:pt>
                <c:pt idx="901">
                  <c:v>4.0627769999999988</c:v>
                </c:pt>
                <c:pt idx="902">
                  <c:v>5.983664000000001</c:v>
                </c:pt>
                <c:pt idx="903">
                  <c:v>6.5966649999999998</c:v>
                </c:pt>
                <c:pt idx="904">
                  <c:v>5.493691000000001</c:v>
                </c:pt>
                <c:pt idx="905">
                  <c:v>6.8269989999999989</c:v>
                </c:pt>
                <c:pt idx="906">
                  <c:v>6.9823060000000003</c:v>
                </c:pt>
                <c:pt idx="907">
                  <c:v>6.9566759999999999</c:v>
                </c:pt>
                <c:pt idx="908">
                  <c:v>6.7814040000000002</c:v>
                </c:pt>
                <c:pt idx="909">
                  <c:v>5.9437509999999998</c:v>
                </c:pt>
                <c:pt idx="910">
                  <c:v>6.3335049999999988</c:v>
                </c:pt>
                <c:pt idx="911">
                  <c:v>6.9549889999999994</c:v>
                </c:pt>
                <c:pt idx="912">
                  <c:v>6.8252999999999995</c:v>
                </c:pt>
                <c:pt idx="913">
                  <c:v>6.6476670000000002</c:v>
                </c:pt>
                <c:pt idx="914">
                  <c:v>3.3658529999999995</c:v>
                </c:pt>
                <c:pt idx="915">
                  <c:v>4.5411010000000003</c:v>
                </c:pt>
                <c:pt idx="916">
                  <c:v>5.7235879999999995</c:v>
                </c:pt>
                <c:pt idx="917">
                  <c:v>3.8191119999999996</c:v>
                </c:pt>
                <c:pt idx="918">
                  <c:v>4.005158999999999</c:v>
                </c:pt>
                <c:pt idx="919">
                  <c:v>3.926304</c:v>
                </c:pt>
                <c:pt idx="920">
                  <c:v>4.090037999999999</c:v>
                </c:pt>
                <c:pt idx="921">
                  <c:v>4.065185999999998</c:v>
                </c:pt>
                <c:pt idx="922">
                  <c:v>3.5454439999999994</c:v>
                </c:pt>
                <c:pt idx="923">
                  <c:v>4.1740779999999988</c:v>
                </c:pt>
                <c:pt idx="924">
                  <c:v>3.7615880000000002</c:v>
                </c:pt>
                <c:pt idx="925">
                  <c:v>4.079473000000001</c:v>
                </c:pt>
                <c:pt idx="926">
                  <c:v>4.1268719999999988</c:v>
                </c:pt>
                <c:pt idx="927">
                  <c:v>3.765215</c:v>
                </c:pt>
                <c:pt idx="928">
                  <c:v>4.2508229999999996</c:v>
                </c:pt>
                <c:pt idx="929">
                  <c:v>4.501062000000001</c:v>
                </c:pt>
                <c:pt idx="930">
                  <c:v>4.8198549999999987</c:v>
                </c:pt>
                <c:pt idx="931">
                  <c:v>5.2459410000000002</c:v>
                </c:pt>
                <c:pt idx="932">
                  <c:v>4.7496660000000013</c:v>
                </c:pt>
                <c:pt idx="933">
                  <c:v>4.2924990000000003</c:v>
                </c:pt>
                <c:pt idx="934">
                  <c:v>4.3162940000000001</c:v>
                </c:pt>
                <c:pt idx="935">
                  <c:v>3.2622</c:v>
                </c:pt>
                <c:pt idx="936">
                  <c:v>3.2728539999999997</c:v>
                </c:pt>
                <c:pt idx="937">
                  <c:v>4.4473739999999999</c:v>
                </c:pt>
                <c:pt idx="938">
                  <c:v>3.101064</c:v>
                </c:pt>
                <c:pt idx="939">
                  <c:v>5.338336</c:v>
                </c:pt>
                <c:pt idx="940">
                  <c:v>4.605829</c:v>
                </c:pt>
                <c:pt idx="941">
                  <c:v>5.3625489999999987</c:v>
                </c:pt>
                <c:pt idx="942">
                  <c:v>5.8514839999999992</c:v>
                </c:pt>
                <c:pt idx="943">
                  <c:v>6.3628129999999992</c:v>
                </c:pt>
                <c:pt idx="944">
                  <c:v>5.6631549999999979</c:v>
                </c:pt>
                <c:pt idx="945">
                  <c:v>4.9779109999999989</c:v>
                </c:pt>
                <c:pt idx="946">
                  <c:v>4.2678589999999987</c:v>
                </c:pt>
                <c:pt idx="947">
                  <c:v>6.2089619999999996</c:v>
                </c:pt>
                <c:pt idx="948">
                  <c:v>4.23048</c:v>
                </c:pt>
                <c:pt idx="949">
                  <c:v>5.5007700000000002</c:v>
                </c:pt>
                <c:pt idx="950">
                  <c:v>6.0434029999999996</c:v>
                </c:pt>
                <c:pt idx="951">
                  <c:v>5.3842159999999994</c:v>
                </c:pt>
                <c:pt idx="952">
                  <c:v>4.5052669999999999</c:v>
                </c:pt>
                <c:pt idx="953">
                  <c:v>5.9487459999999999</c:v>
                </c:pt>
                <c:pt idx="954">
                  <c:v>6.7912740000000005</c:v>
                </c:pt>
                <c:pt idx="955">
                  <c:v>6.6890900000000002</c:v>
                </c:pt>
                <c:pt idx="956">
                  <c:v>6.2768709999999999</c:v>
                </c:pt>
                <c:pt idx="957">
                  <c:v>6.2040369999999987</c:v>
                </c:pt>
                <c:pt idx="958">
                  <c:v>6.4366310000000011</c:v>
                </c:pt>
                <c:pt idx="959">
                  <c:v>6.1661959999999993</c:v>
                </c:pt>
                <c:pt idx="960">
                  <c:v>5.2512410000000012</c:v>
                </c:pt>
                <c:pt idx="961">
                  <c:v>6.1916650000000004</c:v>
                </c:pt>
                <c:pt idx="962">
                  <c:v>5.7494600000000009</c:v>
                </c:pt>
                <c:pt idx="963">
                  <c:v>4.277488</c:v>
                </c:pt>
                <c:pt idx="964">
                  <c:v>6.0150369999999995</c:v>
                </c:pt>
                <c:pt idx="965">
                  <c:v>4.1611329999999995</c:v>
                </c:pt>
                <c:pt idx="966">
                  <c:v>4.3325299999999993</c:v>
                </c:pt>
                <c:pt idx="967">
                  <c:v>4.1747899999999989</c:v>
                </c:pt>
                <c:pt idx="968">
                  <c:v>6.4184679999999998</c:v>
                </c:pt>
                <c:pt idx="969">
                  <c:v>5.2524369999999987</c:v>
                </c:pt>
                <c:pt idx="970">
                  <c:v>6.6070129999999994</c:v>
                </c:pt>
                <c:pt idx="971">
                  <c:v>5.1315480000000004</c:v>
                </c:pt>
                <c:pt idx="972">
                  <c:v>4.5498479999999999</c:v>
                </c:pt>
                <c:pt idx="973">
                  <c:v>5.5013640000000006</c:v>
                </c:pt>
                <c:pt idx="974">
                  <c:v>4.3190929999999996</c:v>
                </c:pt>
                <c:pt idx="975">
                  <c:v>4.6636189999999988</c:v>
                </c:pt>
                <c:pt idx="976">
                  <c:v>5.2810189999999997</c:v>
                </c:pt>
                <c:pt idx="977">
                  <c:v>5.067816999999998</c:v>
                </c:pt>
                <c:pt idx="978">
                  <c:v>6.3385239999999996</c:v>
                </c:pt>
                <c:pt idx="979">
                  <c:v>5.3068220000000004</c:v>
                </c:pt>
                <c:pt idx="980">
                  <c:v>5.5612420000000009</c:v>
                </c:pt>
                <c:pt idx="981">
                  <c:v>5.1238789999999987</c:v>
                </c:pt>
                <c:pt idx="982">
                  <c:v>4.8522359999999995</c:v>
                </c:pt>
                <c:pt idx="983">
                  <c:v>3.5207389999999998</c:v>
                </c:pt>
                <c:pt idx="984">
                  <c:v>4.4986819999999996</c:v>
                </c:pt>
                <c:pt idx="985">
                  <c:v>3.7466949999999999</c:v>
                </c:pt>
                <c:pt idx="986">
                  <c:v>5.8433200000000003</c:v>
                </c:pt>
                <c:pt idx="987">
                  <c:v>5.6465449999999988</c:v>
                </c:pt>
                <c:pt idx="988">
                  <c:v>5.8309189999999989</c:v>
                </c:pt>
                <c:pt idx="989">
                  <c:v>5.087578999999999</c:v>
                </c:pt>
                <c:pt idx="990">
                  <c:v>4.6600029999999988</c:v>
                </c:pt>
                <c:pt idx="991">
                  <c:v>4.5357750000000001</c:v>
                </c:pt>
                <c:pt idx="992">
                  <c:v>4.8803210000000004</c:v>
                </c:pt>
                <c:pt idx="993">
                  <c:v>4.2483040000000001</c:v>
                </c:pt>
                <c:pt idx="994">
                  <c:v>4.5645599999999993</c:v>
                </c:pt>
                <c:pt idx="995">
                  <c:v>4.9868640000000006</c:v>
                </c:pt>
                <c:pt idx="996">
                  <c:v>4.4643179999999987</c:v>
                </c:pt>
                <c:pt idx="997">
                  <c:v>4.1918420000000003</c:v>
                </c:pt>
                <c:pt idx="998">
                  <c:v>3.92001</c:v>
                </c:pt>
                <c:pt idx="999">
                  <c:v>4.8401610000000002</c:v>
                </c:pt>
                <c:pt idx="1000">
                  <c:v>4.7020419999999996</c:v>
                </c:pt>
                <c:pt idx="1001">
                  <c:v>4.454102999999999</c:v>
                </c:pt>
                <c:pt idx="1002">
                  <c:v>4.275329000000001</c:v>
                </c:pt>
                <c:pt idx="1003">
                  <c:v>5.3268630000000003</c:v>
                </c:pt>
                <c:pt idx="1004">
                  <c:v>5.494159999999999</c:v>
                </c:pt>
                <c:pt idx="1005">
                  <c:v>5.5076609999999997</c:v>
                </c:pt>
                <c:pt idx="1006">
                  <c:v>4.1209169999999986</c:v>
                </c:pt>
                <c:pt idx="1007">
                  <c:v>3.9677009999999999</c:v>
                </c:pt>
                <c:pt idx="1008">
                  <c:v>4.8214769999999989</c:v>
                </c:pt>
                <c:pt idx="1009">
                  <c:v>4.0521219999999989</c:v>
                </c:pt>
                <c:pt idx="1010">
                  <c:v>4.7995089999999996</c:v>
                </c:pt>
                <c:pt idx="1011">
                  <c:v>4.2865190000000002</c:v>
                </c:pt>
                <c:pt idx="1012">
                  <c:v>4.1093190000000002</c:v>
                </c:pt>
                <c:pt idx="1013">
                  <c:v>6.826606</c:v>
                </c:pt>
                <c:pt idx="1014">
                  <c:v>5.7520099999999994</c:v>
                </c:pt>
                <c:pt idx="1015">
                  <c:v>6.0820470000000002</c:v>
                </c:pt>
                <c:pt idx="1016">
                  <c:v>4.6999930000000001</c:v>
                </c:pt>
                <c:pt idx="1017">
                  <c:v>4.4877219999999998</c:v>
                </c:pt>
                <c:pt idx="1018">
                  <c:v>4.5906919999999998</c:v>
                </c:pt>
                <c:pt idx="1019">
                  <c:v>3.7765919999999999</c:v>
                </c:pt>
                <c:pt idx="1020">
                  <c:v>4.6323460000000001</c:v>
                </c:pt>
                <c:pt idx="1021">
                  <c:v>4.3867799999999999</c:v>
                </c:pt>
                <c:pt idx="1022">
                  <c:v>4.5417880000000004</c:v>
                </c:pt>
                <c:pt idx="1023">
                  <c:v>6.2140329999999988</c:v>
                </c:pt>
                <c:pt idx="1024">
                  <c:v>6.1609909999999992</c:v>
                </c:pt>
                <c:pt idx="1025">
                  <c:v>5.1608019999999994</c:v>
                </c:pt>
                <c:pt idx="1026">
                  <c:v>6.2308709999999996</c:v>
                </c:pt>
                <c:pt idx="1027">
                  <c:v>4.394760999999999</c:v>
                </c:pt>
                <c:pt idx="1028">
                  <c:v>5.276161000000001</c:v>
                </c:pt>
                <c:pt idx="1029">
                  <c:v>5.1429199999999993</c:v>
                </c:pt>
                <c:pt idx="1030">
                  <c:v>5.0772440000000003</c:v>
                </c:pt>
                <c:pt idx="1031">
                  <c:v>4.3035439999999996</c:v>
                </c:pt>
                <c:pt idx="1032">
                  <c:v>5.4062670000000006</c:v>
                </c:pt>
                <c:pt idx="1033">
                  <c:v>5.9530799999999999</c:v>
                </c:pt>
                <c:pt idx="1034">
                  <c:v>5.2389729999999997</c:v>
                </c:pt>
                <c:pt idx="1035">
                  <c:v>5.7212230000000011</c:v>
                </c:pt>
                <c:pt idx="1036">
                  <c:v>4.0035480000000003</c:v>
                </c:pt>
                <c:pt idx="1037">
                  <c:v>4.0798440000000005</c:v>
                </c:pt>
                <c:pt idx="1038">
                  <c:v>4.4463249999999999</c:v>
                </c:pt>
                <c:pt idx="1039">
                  <c:v>5.7645089999999994</c:v>
                </c:pt>
                <c:pt idx="1040">
                  <c:v>6.1654669999999987</c:v>
                </c:pt>
                <c:pt idx="1041">
                  <c:v>6.0579979999999995</c:v>
                </c:pt>
                <c:pt idx="1042">
                  <c:v>5.2775699999999999</c:v>
                </c:pt>
                <c:pt idx="1043">
                  <c:v>6.4012430000000018</c:v>
                </c:pt>
                <c:pt idx="1044">
                  <c:v>6.4653260000000001</c:v>
                </c:pt>
                <c:pt idx="1045">
                  <c:v>4.4248979999999989</c:v>
                </c:pt>
                <c:pt idx="1046">
                  <c:v>4.5164900000000001</c:v>
                </c:pt>
                <c:pt idx="1047">
                  <c:v>4.508138999999999</c:v>
                </c:pt>
                <c:pt idx="1048">
                  <c:v>5.0141309999999981</c:v>
                </c:pt>
                <c:pt idx="1049">
                  <c:v>5.1934369999999994</c:v>
                </c:pt>
                <c:pt idx="1050">
                  <c:v>4.6013060000000001</c:v>
                </c:pt>
                <c:pt idx="1051">
                  <c:v>5.4742740000000003</c:v>
                </c:pt>
                <c:pt idx="1052">
                  <c:v>6.1696849999999994</c:v>
                </c:pt>
                <c:pt idx="1053">
                  <c:v>6.3789239999999996</c:v>
                </c:pt>
                <c:pt idx="1054">
                  <c:v>6.479064000000001</c:v>
                </c:pt>
                <c:pt idx="1055">
                  <c:v>6.5716250000000009</c:v>
                </c:pt>
                <c:pt idx="1056">
                  <c:v>5.7820410000000004</c:v>
                </c:pt>
                <c:pt idx="1057">
                  <c:v>4.4780360000000003</c:v>
                </c:pt>
                <c:pt idx="1058">
                  <c:v>6.816819999999999</c:v>
                </c:pt>
                <c:pt idx="1059">
                  <c:v>4.4903060000000004</c:v>
                </c:pt>
                <c:pt idx="1060">
                  <c:v>5.9189109999999987</c:v>
                </c:pt>
                <c:pt idx="1061">
                  <c:v>6.4281539999999993</c:v>
                </c:pt>
                <c:pt idx="1062">
                  <c:v>6.4132110000000004</c:v>
                </c:pt>
                <c:pt idx="1063">
                  <c:v>6.8418429999999999</c:v>
                </c:pt>
                <c:pt idx="1064">
                  <c:v>7.2780969999999998</c:v>
                </c:pt>
                <c:pt idx="1065">
                  <c:v>5.7741689999999997</c:v>
                </c:pt>
                <c:pt idx="1066">
                  <c:v>6.4520650000000002</c:v>
                </c:pt>
                <c:pt idx="1067">
                  <c:v>6.3094619999999999</c:v>
                </c:pt>
                <c:pt idx="1068">
                  <c:v>6.0657179999999995</c:v>
                </c:pt>
                <c:pt idx="1069">
                  <c:v>6.3344879999999995</c:v>
                </c:pt>
                <c:pt idx="1070">
                  <c:v>6.3829709999999995</c:v>
                </c:pt>
                <c:pt idx="1071">
                  <c:v>5.6533680000000004</c:v>
                </c:pt>
                <c:pt idx="1072">
                  <c:v>4.9746990000000011</c:v>
                </c:pt>
                <c:pt idx="1073">
                  <c:v>5.6312650000000009</c:v>
                </c:pt>
                <c:pt idx="1074">
                  <c:v>6.6169789999999988</c:v>
                </c:pt>
                <c:pt idx="1075">
                  <c:v>6.104588999999998</c:v>
                </c:pt>
                <c:pt idx="1076">
                  <c:v>6.2626030000000004</c:v>
                </c:pt>
                <c:pt idx="1077">
                  <c:v>5.8555779999999995</c:v>
                </c:pt>
                <c:pt idx="1078">
                  <c:v>6.7501439999999997</c:v>
                </c:pt>
                <c:pt idx="1079">
                  <c:v>5.5327890000000002</c:v>
                </c:pt>
                <c:pt idx="1080">
                  <c:v>6.405818</c:v>
                </c:pt>
                <c:pt idx="1081">
                  <c:v>6.0800859999999988</c:v>
                </c:pt>
                <c:pt idx="1082">
                  <c:v>6.5353640000000004</c:v>
                </c:pt>
                <c:pt idx="1083">
                  <c:v>6.8473559999999996</c:v>
                </c:pt>
                <c:pt idx="1084">
                  <c:v>7.7212640000000006</c:v>
                </c:pt>
                <c:pt idx="1085">
                  <c:v>6.5553410000000003</c:v>
                </c:pt>
                <c:pt idx="1086">
                  <c:v>6.8887640000000001</c:v>
                </c:pt>
                <c:pt idx="1087">
                  <c:v>6.2590669999999999</c:v>
                </c:pt>
                <c:pt idx="1088">
                  <c:v>6.895397</c:v>
                </c:pt>
                <c:pt idx="1089">
                  <c:v>6.415578</c:v>
                </c:pt>
                <c:pt idx="1090">
                  <c:v>5.6918430000000004</c:v>
                </c:pt>
                <c:pt idx="1091">
                  <c:v>6.7589600000000001</c:v>
                </c:pt>
                <c:pt idx="1092">
                  <c:v>6.9278959999999987</c:v>
                </c:pt>
                <c:pt idx="1093">
                  <c:v>6.5405249999999988</c:v>
                </c:pt>
                <c:pt idx="1094">
                  <c:v>6.3177969999999988</c:v>
                </c:pt>
                <c:pt idx="1095">
                  <c:v>6.724793</c:v>
                </c:pt>
                <c:pt idx="1096">
                  <c:v>6.6450569999999995</c:v>
                </c:pt>
                <c:pt idx="1097">
                  <c:v>6.3221229999999995</c:v>
                </c:pt>
                <c:pt idx="1098">
                  <c:v>6.4687070000000002</c:v>
                </c:pt>
                <c:pt idx="1099">
                  <c:v>6.2507219999999997</c:v>
                </c:pt>
                <c:pt idx="1100">
                  <c:v>6.1947879999999991</c:v>
                </c:pt>
                <c:pt idx="1101">
                  <c:v>6.1558229999999989</c:v>
                </c:pt>
                <c:pt idx="1102">
                  <c:v>6.5314719999999999</c:v>
                </c:pt>
                <c:pt idx="1103">
                  <c:v>6.2857799999999999</c:v>
                </c:pt>
                <c:pt idx="1104">
                  <c:v>6.4170049999999987</c:v>
                </c:pt>
                <c:pt idx="1105">
                  <c:v>6.9751830000000004</c:v>
                </c:pt>
                <c:pt idx="1106">
                  <c:v>6.4641529999999987</c:v>
                </c:pt>
                <c:pt idx="1107">
                  <c:v>5.9247290000000001</c:v>
                </c:pt>
                <c:pt idx="1108">
                  <c:v>6.3037200000000002</c:v>
                </c:pt>
                <c:pt idx="1109">
                  <c:v>6.3453809999999988</c:v>
                </c:pt>
                <c:pt idx="1110">
                  <c:v>6.203989</c:v>
                </c:pt>
                <c:pt idx="1111">
                  <c:v>6.9163119999999996</c:v>
                </c:pt>
                <c:pt idx="1112">
                  <c:v>6.8814409999999997</c:v>
                </c:pt>
                <c:pt idx="1113">
                  <c:v>6.6529779999999992</c:v>
                </c:pt>
                <c:pt idx="1114">
                  <c:v>6.4208759999999989</c:v>
                </c:pt>
                <c:pt idx="1115">
                  <c:v>5.618460999999999</c:v>
                </c:pt>
                <c:pt idx="1116">
                  <c:v>5.2432829999999999</c:v>
                </c:pt>
                <c:pt idx="1117">
                  <c:v>5.4276910000000003</c:v>
                </c:pt>
                <c:pt idx="1118">
                  <c:v>4.3793810000000004</c:v>
                </c:pt>
                <c:pt idx="1119">
                  <c:v>5.0866800000000003</c:v>
                </c:pt>
                <c:pt idx="1120">
                  <c:v>5.659254999999999</c:v>
                </c:pt>
                <c:pt idx="1121">
                  <c:v>3.6182699999999994</c:v>
                </c:pt>
                <c:pt idx="1122">
                  <c:v>3.8680149999999998</c:v>
                </c:pt>
                <c:pt idx="1123">
                  <c:v>4.0715630000000012</c:v>
                </c:pt>
                <c:pt idx="1124">
                  <c:v>4.9569570000000001</c:v>
                </c:pt>
                <c:pt idx="1125">
                  <c:v>4.8204939999999992</c:v>
                </c:pt>
                <c:pt idx="1126">
                  <c:v>4.260914999999998</c:v>
                </c:pt>
                <c:pt idx="1127">
                  <c:v>4.1414660000000003</c:v>
                </c:pt>
                <c:pt idx="1128">
                  <c:v>4.5255039999999989</c:v>
                </c:pt>
                <c:pt idx="1129">
                  <c:v>4.4456600000000011</c:v>
                </c:pt>
                <c:pt idx="1130">
                  <c:v>4.6561549999999992</c:v>
                </c:pt>
                <c:pt idx="1131">
                  <c:v>6.1111680000000002</c:v>
                </c:pt>
                <c:pt idx="1132">
                  <c:v>4.810859999999999</c:v>
                </c:pt>
                <c:pt idx="1133">
                  <c:v>4.8092540000000001</c:v>
                </c:pt>
                <c:pt idx="1134">
                  <c:v>5.2268239999999997</c:v>
                </c:pt>
                <c:pt idx="1135">
                  <c:v>3.8585289999999994</c:v>
                </c:pt>
                <c:pt idx="1136">
                  <c:v>4.8432430000000011</c:v>
                </c:pt>
                <c:pt idx="1137">
                  <c:v>2.749692</c:v>
                </c:pt>
                <c:pt idx="1138">
                  <c:v>4.4267919999999998</c:v>
                </c:pt>
                <c:pt idx="1139">
                  <c:v>5.044122999999999</c:v>
                </c:pt>
                <c:pt idx="1140">
                  <c:v>6.4502620000000013</c:v>
                </c:pt>
                <c:pt idx="1141">
                  <c:v>4.340179</c:v>
                </c:pt>
                <c:pt idx="1142">
                  <c:v>4.8014789999999996</c:v>
                </c:pt>
                <c:pt idx="1143">
                  <c:v>6.231663000000002</c:v>
                </c:pt>
                <c:pt idx="1144">
                  <c:v>5.2237229999999997</c:v>
                </c:pt>
                <c:pt idx="1145">
                  <c:v>4.89886</c:v>
                </c:pt>
                <c:pt idx="1146">
                  <c:v>5.2165090000000003</c:v>
                </c:pt>
                <c:pt idx="1147">
                  <c:v>3.8778609999999993</c:v>
                </c:pt>
                <c:pt idx="1148">
                  <c:v>4.388687</c:v>
                </c:pt>
                <c:pt idx="1149">
                  <c:v>4.4742069999999998</c:v>
                </c:pt>
                <c:pt idx="1150">
                  <c:v>4.6832710000000004</c:v>
                </c:pt>
                <c:pt idx="1151">
                  <c:v>4.4360630000000008</c:v>
                </c:pt>
                <c:pt idx="1152">
                  <c:v>4.5782940000000005</c:v>
                </c:pt>
                <c:pt idx="1153">
                  <c:v>4.0452719999999998</c:v>
                </c:pt>
                <c:pt idx="1154">
                  <c:v>4.2800510000000003</c:v>
                </c:pt>
                <c:pt idx="1155">
                  <c:v>3.5499969999999998</c:v>
                </c:pt>
                <c:pt idx="1156">
                  <c:v>4.0589959999999987</c:v>
                </c:pt>
                <c:pt idx="1157">
                  <c:v>4.5422459999999996</c:v>
                </c:pt>
                <c:pt idx="1158">
                  <c:v>4.4184729999999997</c:v>
                </c:pt>
                <c:pt idx="1159">
                  <c:v>3.9343399999999997</c:v>
                </c:pt>
                <c:pt idx="1160">
                  <c:v>3.4839950000000002</c:v>
                </c:pt>
                <c:pt idx="1161">
                  <c:v>5.1172049999999993</c:v>
                </c:pt>
                <c:pt idx="1162">
                  <c:v>4.7378749999999989</c:v>
                </c:pt>
                <c:pt idx="1163">
                  <c:v>5.770975</c:v>
                </c:pt>
                <c:pt idx="1164">
                  <c:v>7.2321210000000002</c:v>
                </c:pt>
                <c:pt idx="1165">
                  <c:v>6.1497719999999996</c:v>
                </c:pt>
                <c:pt idx="1166">
                  <c:v>6.5218670000000003</c:v>
                </c:pt>
                <c:pt idx="1167">
                  <c:v>6.2136620000000011</c:v>
                </c:pt>
                <c:pt idx="1168">
                  <c:v>6.4239670000000002</c:v>
                </c:pt>
                <c:pt idx="1169">
                  <c:v>6.6081879999999993</c:v>
                </c:pt>
                <c:pt idx="1170">
                  <c:v>5.9054010000000003</c:v>
                </c:pt>
                <c:pt idx="1171">
                  <c:v>6.2273309999999995</c:v>
                </c:pt>
                <c:pt idx="1172">
                  <c:v>6.3067209999999996</c:v>
                </c:pt>
                <c:pt idx="1173">
                  <c:v>6.2924379999999989</c:v>
                </c:pt>
                <c:pt idx="1174">
                  <c:v>6.2166709999999998</c:v>
                </c:pt>
                <c:pt idx="1175">
                  <c:v>4.1184369999999992</c:v>
                </c:pt>
                <c:pt idx="1176">
                  <c:v>4.7217710000000004</c:v>
                </c:pt>
                <c:pt idx="1177">
                  <c:v>5.7720450000000003</c:v>
                </c:pt>
                <c:pt idx="1178">
                  <c:v>5.1259289999999993</c:v>
                </c:pt>
                <c:pt idx="1179">
                  <c:v>4.1451869999999991</c:v>
                </c:pt>
                <c:pt idx="1180">
                  <c:v>3.8066069999999996</c:v>
                </c:pt>
                <c:pt idx="1181">
                  <c:v>4.7415680000000009</c:v>
                </c:pt>
                <c:pt idx="1182">
                  <c:v>4.3336050000000004</c:v>
                </c:pt>
                <c:pt idx="1183">
                  <c:v>6.2670839999999988</c:v>
                </c:pt>
                <c:pt idx="1184">
                  <c:v>5.6165690000000001</c:v>
                </c:pt>
                <c:pt idx="1185">
                  <c:v>4.2343250000000001</c:v>
                </c:pt>
                <c:pt idx="1186">
                  <c:v>5.0723680000000009</c:v>
                </c:pt>
                <c:pt idx="1187">
                  <c:v>4.9961739999999999</c:v>
                </c:pt>
                <c:pt idx="1188">
                  <c:v>5.6517390000000001</c:v>
                </c:pt>
                <c:pt idx="1189">
                  <c:v>5.3548219999999995</c:v>
                </c:pt>
                <c:pt idx="1190">
                  <c:v>4.4590969999999999</c:v>
                </c:pt>
                <c:pt idx="1191">
                  <c:v>3.843286</c:v>
                </c:pt>
                <c:pt idx="1192">
                  <c:v>4.4437500000000005</c:v>
                </c:pt>
                <c:pt idx="1193">
                  <c:v>4.162004999999998</c:v>
                </c:pt>
                <c:pt idx="1194">
                  <c:v>6.0563269999999996</c:v>
                </c:pt>
                <c:pt idx="1195">
                  <c:v>6.7841259999999988</c:v>
                </c:pt>
                <c:pt idx="1196">
                  <c:v>6.2375480000000003</c:v>
                </c:pt>
                <c:pt idx="1197">
                  <c:v>6.0601269999999987</c:v>
                </c:pt>
                <c:pt idx="1198">
                  <c:v>6.2210729999999996</c:v>
                </c:pt>
                <c:pt idx="1199">
                  <c:v>6.3013649999999997</c:v>
                </c:pt>
                <c:pt idx="1200">
                  <c:v>6.1498790000000003</c:v>
                </c:pt>
                <c:pt idx="1201">
                  <c:v>6.5259139999999984</c:v>
                </c:pt>
                <c:pt idx="1202">
                  <c:v>6.1310929999999999</c:v>
                </c:pt>
                <c:pt idx="1203">
                  <c:v>5.7140149999999981</c:v>
                </c:pt>
                <c:pt idx="1204">
                  <c:v>6.3058099999999992</c:v>
                </c:pt>
                <c:pt idx="1205">
                  <c:v>6.4371510000000001</c:v>
                </c:pt>
                <c:pt idx="1206">
                  <c:v>4.7560190000000002</c:v>
                </c:pt>
                <c:pt idx="1207">
                  <c:v>5.5919610000000004</c:v>
                </c:pt>
                <c:pt idx="1208">
                  <c:v>6.0188739999999994</c:v>
                </c:pt>
                <c:pt idx="1209">
                  <c:v>5.1799619999999997</c:v>
                </c:pt>
                <c:pt idx="1210">
                  <c:v>6.292751</c:v>
                </c:pt>
                <c:pt idx="1211">
                  <c:v>5.7053269999999996</c:v>
                </c:pt>
                <c:pt idx="1212">
                  <c:v>5.6948859999999986</c:v>
                </c:pt>
                <c:pt idx="1213">
                  <c:v>6.1124279999999995</c:v>
                </c:pt>
                <c:pt idx="1214">
                  <c:v>6.1479229999999987</c:v>
                </c:pt>
                <c:pt idx="1215">
                  <c:v>5.4163309999999996</c:v>
                </c:pt>
                <c:pt idx="1216">
                  <c:v>5.4980029999999998</c:v>
                </c:pt>
                <c:pt idx="1217">
                  <c:v>4.6949619999999994</c:v>
                </c:pt>
                <c:pt idx="1218">
                  <c:v>3.178693</c:v>
                </c:pt>
                <c:pt idx="1219">
                  <c:v>3.906034</c:v>
                </c:pt>
                <c:pt idx="1220">
                  <c:v>4.7093680000000013</c:v>
                </c:pt>
                <c:pt idx="1221">
                  <c:v>4.0965660000000002</c:v>
                </c:pt>
                <c:pt idx="1222">
                  <c:v>3.7978879999999999</c:v>
                </c:pt>
                <c:pt idx="1223">
                  <c:v>5.2150930000000004</c:v>
                </c:pt>
                <c:pt idx="1224">
                  <c:v>4.5582139999999995</c:v>
                </c:pt>
                <c:pt idx="1225">
                  <c:v>4.3528079999999987</c:v>
                </c:pt>
                <c:pt idx="1226">
                  <c:v>4.8295819999999994</c:v>
                </c:pt>
                <c:pt idx="1227">
                  <c:v>5.4539799999999996</c:v>
                </c:pt>
                <c:pt idx="1228">
                  <c:v>4.1330010000000001</c:v>
                </c:pt>
                <c:pt idx="1229">
                  <c:v>4.5710610000000012</c:v>
                </c:pt>
                <c:pt idx="1230">
                  <c:v>4.8721809999999994</c:v>
                </c:pt>
                <c:pt idx="1231">
                  <c:v>4.1900319999999995</c:v>
                </c:pt>
                <c:pt idx="1232">
                  <c:v>4.4367730000000005</c:v>
                </c:pt>
                <c:pt idx="1233">
                  <c:v>4.7747320000000002</c:v>
                </c:pt>
                <c:pt idx="1234">
                  <c:v>5.8975229999999987</c:v>
                </c:pt>
                <c:pt idx="1235">
                  <c:v>4.4657539999999996</c:v>
                </c:pt>
                <c:pt idx="1236">
                  <c:v>4.1146059999999993</c:v>
                </c:pt>
                <c:pt idx="1237">
                  <c:v>4.279515</c:v>
                </c:pt>
                <c:pt idx="1238">
                  <c:v>4.4484050000000002</c:v>
                </c:pt>
                <c:pt idx="1239">
                  <c:v>4.5846710000000002</c:v>
                </c:pt>
                <c:pt idx="1240">
                  <c:v>6.7391550000000002</c:v>
                </c:pt>
                <c:pt idx="1241">
                  <c:v>3.3999029999999997</c:v>
                </c:pt>
                <c:pt idx="1242">
                  <c:v>4.6974669999999987</c:v>
                </c:pt>
                <c:pt idx="1243">
                  <c:v>5.0810510000000004</c:v>
                </c:pt>
                <c:pt idx="1244">
                  <c:v>4.7295480000000003</c:v>
                </c:pt>
                <c:pt idx="1245">
                  <c:v>3.3392829999999996</c:v>
                </c:pt>
                <c:pt idx="1246">
                  <c:v>5.0175009999999993</c:v>
                </c:pt>
                <c:pt idx="1247">
                  <c:v>3.969071</c:v>
                </c:pt>
                <c:pt idx="1248">
                  <c:v>4.523680999999999</c:v>
                </c:pt>
                <c:pt idx="1249">
                  <c:v>4.4703600000000012</c:v>
                </c:pt>
                <c:pt idx="1250">
                  <c:v>4.3335559999999989</c:v>
                </c:pt>
                <c:pt idx="1251">
                  <c:v>4.0922919999999996</c:v>
                </c:pt>
                <c:pt idx="1252">
                  <c:v>4.3581269999999988</c:v>
                </c:pt>
                <c:pt idx="1253">
                  <c:v>3.885329</c:v>
                </c:pt>
                <c:pt idx="1254">
                  <c:v>4.163653</c:v>
                </c:pt>
                <c:pt idx="1255">
                  <c:v>5.9869479999999999</c:v>
                </c:pt>
                <c:pt idx="1256">
                  <c:v>8.4683089999999996</c:v>
                </c:pt>
                <c:pt idx="1257">
                  <c:v>6.3826400000000003</c:v>
                </c:pt>
                <c:pt idx="1258">
                  <c:v>6.3364549999999991</c:v>
                </c:pt>
                <c:pt idx="1259">
                  <c:v>6.4303680000000005</c:v>
                </c:pt>
                <c:pt idx="1260">
                  <c:v>7.321858999999999</c:v>
                </c:pt>
                <c:pt idx="1261">
                  <c:v>6.6972319999999987</c:v>
                </c:pt>
                <c:pt idx="1262">
                  <c:v>6.2066830000000008</c:v>
                </c:pt>
                <c:pt idx="1263">
                  <c:v>6.4704440000000005</c:v>
                </c:pt>
                <c:pt idx="1264">
                  <c:v>6.6451379999999993</c:v>
                </c:pt>
                <c:pt idx="1265">
                  <c:v>6.946917</c:v>
                </c:pt>
                <c:pt idx="1266">
                  <c:v>6.0517450000000004</c:v>
                </c:pt>
                <c:pt idx="1267">
                  <c:v>6.3486820000000002</c:v>
                </c:pt>
                <c:pt idx="1268">
                  <c:v>6.896808</c:v>
                </c:pt>
                <c:pt idx="1269">
                  <c:v>5.8097820000000002</c:v>
                </c:pt>
                <c:pt idx="1270">
                  <c:v>6.9489089999999996</c:v>
                </c:pt>
                <c:pt idx="1271">
                  <c:v>7.2679409999999995</c:v>
                </c:pt>
                <c:pt idx="1272">
                  <c:v>6.4020450000000002</c:v>
                </c:pt>
                <c:pt idx="1273">
                  <c:v>6.4344720000000004</c:v>
                </c:pt>
                <c:pt idx="1274">
                  <c:v>6.4722270000000011</c:v>
                </c:pt>
                <c:pt idx="1275">
                  <c:v>6.859604</c:v>
                </c:pt>
                <c:pt idx="1276">
                  <c:v>6.0550829999999989</c:v>
                </c:pt>
                <c:pt idx="1277">
                  <c:v>6.028522999999999</c:v>
                </c:pt>
                <c:pt idx="1278">
                  <c:v>6.545064</c:v>
                </c:pt>
                <c:pt idx="1279">
                  <c:v>6.092282</c:v>
                </c:pt>
                <c:pt idx="1280">
                  <c:v>5.6414479999999996</c:v>
                </c:pt>
                <c:pt idx="1281">
                  <c:v>6.2681969999999989</c:v>
                </c:pt>
                <c:pt idx="1282">
                  <c:v>6.2257319999999989</c:v>
                </c:pt>
                <c:pt idx="1283">
                  <c:v>6.4870690000000009</c:v>
                </c:pt>
                <c:pt idx="1284">
                  <c:v>6.7421189999999989</c:v>
                </c:pt>
                <c:pt idx="1285">
                  <c:v>6.3249249999999986</c:v>
                </c:pt>
                <c:pt idx="1286">
                  <c:v>5.9055359999999988</c:v>
                </c:pt>
                <c:pt idx="1287">
                  <c:v>4.0005939999999995</c:v>
                </c:pt>
                <c:pt idx="1288">
                  <c:v>4.2344369999999989</c:v>
                </c:pt>
                <c:pt idx="1289">
                  <c:v>3.8105579999999994</c:v>
                </c:pt>
                <c:pt idx="1290">
                  <c:v>4.1996820000000001</c:v>
                </c:pt>
                <c:pt idx="1291">
                  <c:v>4.5771639999999998</c:v>
                </c:pt>
                <c:pt idx="1292">
                  <c:v>4.363656999999999</c:v>
                </c:pt>
                <c:pt idx="1293">
                  <c:v>4.940265000000001</c:v>
                </c:pt>
                <c:pt idx="1294">
                  <c:v>4.4013049999999998</c:v>
                </c:pt>
                <c:pt idx="1295">
                  <c:v>4.2247579999999987</c:v>
                </c:pt>
                <c:pt idx="1296">
                  <c:v>4.1368470000000004</c:v>
                </c:pt>
                <c:pt idx="1297">
                  <c:v>4.263198</c:v>
                </c:pt>
                <c:pt idx="1298">
                  <c:v>4.2366690000000018</c:v>
                </c:pt>
                <c:pt idx="1299">
                  <c:v>4.383591</c:v>
                </c:pt>
                <c:pt idx="1300">
                  <c:v>4.9068069999999997</c:v>
                </c:pt>
                <c:pt idx="1301">
                  <c:v>3.8849070000000001</c:v>
                </c:pt>
                <c:pt idx="1302">
                  <c:v>3.9313019999999996</c:v>
                </c:pt>
                <c:pt idx="1303">
                  <c:v>3.9482300000000001</c:v>
                </c:pt>
                <c:pt idx="1304">
                  <c:v>4.6169869999999991</c:v>
                </c:pt>
                <c:pt idx="1305">
                  <c:v>3.6967699999999994</c:v>
                </c:pt>
                <c:pt idx="1306">
                  <c:v>4.0397230000000013</c:v>
                </c:pt>
                <c:pt idx="1307">
                  <c:v>4.7837839999999998</c:v>
                </c:pt>
                <c:pt idx="1308">
                  <c:v>4.0538470000000002</c:v>
                </c:pt>
                <c:pt idx="1309">
                  <c:v>4.176298000000001</c:v>
                </c:pt>
                <c:pt idx="1310">
                  <c:v>4.4390630000000018</c:v>
                </c:pt>
                <c:pt idx="1311">
                  <c:v>4.1946339999999989</c:v>
                </c:pt>
                <c:pt idx="1312">
                  <c:v>4.1366209999999999</c:v>
                </c:pt>
                <c:pt idx="1313">
                  <c:v>4.3206490000000004</c:v>
                </c:pt>
                <c:pt idx="1314">
                  <c:v>4.065207</c:v>
                </c:pt>
                <c:pt idx="1315">
                  <c:v>5.3665589999999987</c:v>
                </c:pt>
                <c:pt idx="1316">
                  <c:v>3.6339630000000001</c:v>
                </c:pt>
                <c:pt idx="1317">
                  <c:v>4.5975969999999995</c:v>
                </c:pt>
                <c:pt idx="1318">
                  <c:v>3.9962569999999991</c:v>
                </c:pt>
                <c:pt idx="1319">
                  <c:v>6.6096329999999996</c:v>
                </c:pt>
                <c:pt idx="1320">
                  <c:v>6.6130349999999991</c:v>
                </c:pt>
                <c:pt idx="1321">
                  <c:v>6.533182</c:v>
                </c:pt>
                <c:pt idx="1322">
                  <c:v>4.4486549999999996</c:v>
                </c:pt>
                <c:pt idx="1323">
                  <c:v>5.573874</c:v>
                </c:pt>
                <c:pt idx="1324">
                  <c:v>5.365863</c:v>
                </c:pt>
                <c:pt idx="1325">
                  <c:v>5.5449559999999991</c:v>
                </c:pt>
                <c:pt idx="1326">
                  <c:v>4.216880999999999</c:v>
                </c:pt>
                <c:pt idx="1327">
                  <c:v>4.6824069999999995</c:v>
                </c:pt>
                <c:pt idx="1328">
                  <c:v>4.3493670000000009</c:v>
                </c:pt>
                <c:pt idx="1329">
                  <c:v>3.9603120000000001</c:v>
                </c:pt>
                <c:pt idx="1330">
                  <c:v>3.796233</c:v>
                </c:pt>
                <c:pt idx="1331">
                  <c:v>3.5507960000000001</c:v>
                </c:pt>
                <c:pt idx="1332">
                  <c:v>3.9679959999999999</c:v>
                </c:pt>
                <c:pt idx="1333">
                  <c:v>4.6438670000000002</c:v>
                </c:pt>
                <c:pt idx="1334">
                  <c:v>5.1981509999999993</c:v>
                </c:pt>
                <c:pt idx="1335">
                  <c:v>5.8323970000000003</c:v>
                </c:pt>
                <c:pt idx="1336">
                  <c:v>6.1003309999999988</c:v>
                </c:pt>
                <c:pt idx="1337">
                  <c:v>6.2107890000000001</c:v>
                </c:pt>
                <c:pt idx="1338">
                  <c:v>6.3044069999999994</c:v>
                </c:pt>
                <c:pt idx="1339">
                  <c:v>4.7767569999999999</c:v>
                </c:pt>
                <c:pt idx="1340">
                  <c:v>6.5691319999999989</c:v>
                </c:pt>
                <c:pt idx="1341">
                  <c:v>5.6298799999999991</c:v>
                </c:pt>
                <c:pt idx="1342">
                  <c:v>5.524292</c:v>
                </c:pt>
                <c:pt idx="1343">
                  <c:v>6.2268660000000002</c:v>
                </c:pt>
                <c:pt idx="1344">
                  <c:v>5.6603359999999991</c:v>
                </c:pt>
                <c:pt idx="1345">
                  <c:v>4.6915769999999988</c:v>
                </c:pt>
                <c:pt idx="1346">
                  <c:v>4.866433999999999</c:v>
                </c:pt>
                <c:pt idx="1347">
                  <c:v>6.1022660000000002</c:v>
                </c:pt>
                <c:pt idx="1348">
                  <c:v>4.4973239999999999</c:v>
                </c:pt>
                <c:pt idx="1349">
                  <c:v>4.2153219999999996</c:v>
                </c:pt>
                <c:pt idx="1350">
                  <c:v>4.652245999999999</c:v>
                </c:pt>
                <c:pt idx="1351">
                  <c:v>4.5004179999999989</c:v>
                </c:pt>
                <c:pt idx="1352">
                  <c:v>5.5877109999999988</c:v>
                </c:pt>
                <c:pt idx="1353">
                  <c:v>5.0231430000000001</c:v>
                </c:pt>
                <c:pt idx="1354">
                  <c:v>4.9848869999999987</c:v>
                </c:pt>
                <c:pt idx="1355">
                  <c:v>5.1800220000000001</c:v>
                </c:pt>
                <c:pt idx="1356">
                  <c:v>5.5392070000000011</c:v>
                </c:pt>
                <c:pt idx="1357">
                  <c:v>5.716454999999999</c:v>
                </c:pt>
                <c:pt idx="1358">
                  <c:v>5.7034019999999996</c:v>
                </c:pt>
                <c:pt idx="1359">
                  <c:v>5.3930559999999987</c:v>
                </c:pt>
                <c:pt idx="1360">
                  <c:v>5.6133239999999995</c:v>
                </c:pt>
                <c:pt idx="1361">
                  <c:v>5.6040609999999988</c:v>
                </c:pt>
                <c:pt idx="1362">
                  <c:v>4.9053649999999998</c:v>
                </c:pt>
                <c:pt idx="1363">
                  <c:v>5.1774899999999988</c:v>
                </c:pt>
                <c:pt idx="1364">
                  <c:v>5.3884859999999994</c:v>
                </c:pt>
                <c:pt idx="1365">
                  <c:v>4.8586830000000001</c:v>
                </c:pt>
                <c:pt idx="1366">
                  <c:v>5.0787399999999998</c:v>
                </c:pt>
                <c:pt idx="1367">
                  <c:v>4.7030190000000003</c:v>
                </c:pt>
                <c:pt idx="1368">
                  <c:v>4.4699770000000001</c:v>
                </c:pt>
                <c:pt idx="1369">
                  <c:v>4.1696070000000001</c:v>
                </c:pt>
                <c:pt idx="1370">
                  <c:v>3.4593249999999998</c:v>
                </c:pt>
                <c:pt idx="1371">
                  <c:v>5.9346440000000005</c:v>
                </c:pt>
                <c:pt idx="1372">
                  <c:v>4.9694430000000009</c:v>
                </c:pt>
                <c:pt idx="1373">
                  <c:v>5.5993399999999998</c:v>
                </c:pt>
                <c:pt idx="1374">
                  <c:v>6.1337419999999998</c:v>
                </c:pt>
                <c:pt idx="1375">
                  <c:v>5.2761899999999997</c:v>
                </c:pt>
                <c:pt idx="1376">
                  <c:v>5.2077220000000004</c:v>
                </c:pt>
                <c:pt idx="1377">
                  <c:v>4.4845059999999988</c:v>
                </c:pt>
                <c:pt idx="1378">
                  <c:v>5.0790709999999999</c:v>
                </c:pt>
                <c:pt idx="1379">
                  <c:v>6.2963030000000009</c:v>
                </c:pt>
                <c:pt idx="1380">
                  <c:v>6.971146000000001</c:v>
                </c:pt>
                <c:pt idx="1381">
                  <c:v>5.9619629999999999</c:v>
                </c:pt>
                <c:pt idx="1382">
                  <c:v>6.2876240000000001</c:v>
                </c:pt>
                <c:pt idx="1383">
                  <c:v>4.2972440000000001</c:v>
                </c:pt>
                <c:pt idx="1384">
                  <c:v>3.7452489999999994</c:v>
                </c:pt>
                <c:pt idx="1385">
                  <c:v>4.3317199999999998</c:v>
                </c:pt>
                <c:pt idx="1386">
                  <c:v>5.3241729999999992</c:v>
                </c:pt>
                <c:pt idx="1387">
                  <c:v>5.2612680000000012</c:v>
                </c:pt>
                <c:pt idx="1388">
                  <c:v>5.6642319999999993</c:v>
                </c:pt>
                <c:pt idx="1389">
                  <c:v>5.4945049999999993</c:v>
                </c:pt>
                <c:pt idx="1390">
                  <c:v>5.842039999999999</c:v>
                </c:pt>
                <c:pt idx="1391">
                  <c:v>5.689157999999999</c:v>
                </c:pt>
                <c:pt idx="1392">
                  <c:v>5.244152999999999</c:v>
                </c:pt>
                <c:pt idx="1393">
                  <c:v>5.3184389999999988</c:v>
                </c:pt>
                <c:pt idx="1394">
                  <c:v>5.6313630000000012</c:v>
                </c:pt>
                <c:pt idx="1395">
                  <c:v>3.8562689999999993</c:v>
                </c:pt>
                <c:pt idx="1396">
                  <c:v>5.3050509999999989</c:v>
                </c:pt>
                <c:pt idx="1397">
                  <c:v>5.8789349999999994</c:v>
                </c:pt>
                <c:pt idx="1398">
                  <c:v>4.4286989999999999</c:v>
                </c:pt>
                <c:pt idx="1399">
                  <c:v>5.3895539999999995</c:v>
                </c:pt>
                <c:pt idx="1400">
                  <c:v>4.6674579999999981</c:v>
                </c:pt>
                <c:pt idx="1401">
                  <c:v>4.819818999999999</c:v>
                </c:pt>
                <c:pt idx="1402">
                  <c:v>4.6744549999999991</c:v>
                </c:pt>
                <c:pt idx="1403">
                  <c:v>5.6519620000000002</c:v>
                </c:pt>
                <c:pt idx="1404">
                  <c:v>5.4212350000000002</c:v>
                </c:pt>
                <c:pt idx="1405">
                  <c:v>6.0248529999999993</c:v>
                </c:pt>
                <c:pt idx="1406">
                  <c:v>6.1213990000000003</c:v>
                </c:pt>
                <c:pt idx="1407">
                  <c:v>5.5383789999999999</c:v>
                </c:pt>
                <c:pt idx="1408">
                  <c:v>5.3796150000000003</c:v>
                </c:pt>
                <c:pt idx="1409">
                  <c:v>4.9766960000000005</c:v>
                </c:pt>
                <c:pt idx="1410">
                  <c:v>5.6224199999999991</c:v>
                </c:pt>
                <c:pt idx="1411">
                  <c:v>5.9464620000000012</c:v>
                </c:pt>
                <c:pt idx="1412">
                  <c:v>5.3912490000000011</c:v>
                </c:pt>
                <c:pt idx="1413">
                  <c:v>5.8803830000000001</c:v>
                </c:pt>
                <c:pt idx="1414">
                  <c:v>5.304009999999999</c:v>
                </c:pt>
                <c:pt idx="1415">
                  <c:v>5.864875999999998</c:v>
                </c:pt>
                <c:pt idx="1416">
                  <c:v>5.6535589999999987</c:v>
                </c:pt>
                <c:pt idx="1417">
                  <c:v>6.0654509999999995</c:v>
                </c:pt>
                <c:pt idx="1418">
                  <c:v>5.093032</c:v>
                </c:pt>
                <c:pt idx="1419">
                  <c:v>3.3661019999999997</c:v>
                </c:pt>
                <c:pt idx="1420">
                  <c:v>4.3689429999999989</c:v>
                </c:pt>
                <c:pt idx="1421">
                  <c:v>5.7333150000000002</c:v>
                </c:pt>
                <c:pt idx="1422">
                  <c:v>4.8446339999999992</c:v>
                </c:pt>
                <c:pt idx="1423">
                  <c:v>5.8925679999999989</c:v>
                </c:pt>
                <c:pt idx="1424">
                  <c:v>3.9736199999999995</c:v>
                </c:pt>
                <c:pt idx="1425">
                  <c:v>5.8974339999999987</c:v>
                </c:pt>
                <c:pt idx="1426">
                  <c:v>5.2813240000000006</c:v>
                </c:pt>
                <c:pt idx="1427">
                  <c:v>5.9865089999999999</c:v>
                </c:pt>
                <c:pt idx="1428">
                  <c:v>5.6391479999999996</c:v>
                </c:pt>
                <c:pt idx="1429">
                  <c:v>5.5458920000000003</c:v>
                </c:pt>
                <c:pt idx="1430">
                  <c:v>5.3905209999999988</c:v>
                </c:pt>
                <c:pt idx="1431">
                  <c:v>5.6668909999999988</c:v>
                </c:pt>
                <c:pt idx="1432">
                  <c:v>4.9599310000000001</c:v>
                </c:pt>
                <c:pt idx="1433">
                  <c:v>4.390915999999998</c:v>
                </c:pt>
                <c:pt idx="1434">
                  <c:v>5.6279169999999983</c:v>
                </c:pt>
                <c:pt idx="1435">
                  <c:v>5.2068070000000004</c:v>
                </c:pt>
                <c:pt idx="1436">
                  <c:v>4.4140290000000002</c:v>
                </c:pt>
                <c:pt idx="1437">
                  <c:v>5.3210930000000003</c:v>
                </c:pt>
                <c:pt idx="1438">
                  <c:v>4.0300979999999997</c:v>
                </c:pt>
                <c:pt idx="1439">
                  <c:v>5.5269069999999987</c:v>
                </c:pt>
                <c:pt idx="1440">
                  <c:v>5.1160569999999987</c:v>
                </c:pt>
                <c:pt idx="1441">
                  <c:v>5.5002199999999997</c:v>
                </c:pt>
                <c:pt idx="1442">
                  <c:v>6.202662000000001</c:v>
                </c:pt>
                <c:pt idx="1443">
                  <c:v>5.975207000000001</c:v>
                </c:pt>
                <c:pt idx="1444">
                  <c:v>5.5236650000000003</c:v>
                </c:pt>
                <c:pt idx="1445">
                  <c:v>5.9078020000000002</c:v>
                </c:pt>
                <c:pt idx="1446">
                  <c:v>5.1950649999999987</c:v>
                </c:pt>
                <c:pt idx="1447">
                  <c:v>5.5057229999999997</c:v>
                </c:pt>
                <c:pt idx="1448">
                  <c:v>4.8752550000000001</c:v>
                </c:pt>
                <c:pt idx="1449">
                  <c:v>4.4765969999999999</c:v>
                </c:pt>
                <c:pt idx="1450">
                  <c:v>4.2590479999999999</c:v>
                </c:pt>
                <c:pt idx="1451">
                  <c:v>4.7369539999999999</c:v>
                </c:pt>
                <c:pt idx="1452">
                  <c:v>4.0105059999999995</c:v>
                </c:pt>
                <c:pt idx="1453">
                  <c:v>4.6889649999999987</c:v>
                </c:pt>
                <c:pt idx="1454">
                  <c:v>4.2551600000000001</c:v>
                </c:pt>
                <c:pt idx="1455">
                  <c:v>4.2078410000000002</c:v>
                </c:pt>
                <c:pt idx="1456">
                  <c:v>4.7808839999999995</c:v>
                </c:pt>
                <c:pt idx="1457">
                  <c:v>3.9563849999999996</c:v>
                </c:pt>
                <c:pt idx="1458">
                  <c:v>3.9268009999999998</c:v>
                </c:pt>
                <c:pt idx="1459">
                  <c:v>4.6467429999999998</c:v>
                </c:pt>
                <c:pt idx="1460">
                  <c:v>4.5513709999999996</c:v>
                </c:pt>
                <c:pt idx="1461">
                  <c:v>5.1214349999999991</c:v>
                </c:pt>
                <c:pt idx="1462">
                  <c:v>4.6622449999999995</c:v>
                </c:pt>
                <c:pt idx="1463">
                  <c:v>4.5295439999999996</c:v>
                </c:pt>
                <c:pt idx="1464">
                  <c:v>4.9423990000000009</c:v>
                </c:pt>
                <c:pt idx="1465">
                  <c:v>4.8472220000000004</c:v>
                </c:pt>
                <c:pt idx="1466">
                  <c:v>5.8008059999999988</c:v>
                </c:pt>
                <c:pt idx="1467">
                  <c:v>5.440773000000001</c:v>
                </c:pt>
                <c:pt idx="1468">
                  <c:v>5.1535019999999987</c:v>
                </c:pt>
                <c:pt idx="1469">
                  <c:v>5.522265</c:v>
                </c:pt>
                <c:pt idx="1470">
                  <c:v>5.842204999999999</c:v>
                </c:pt>
                <c:pt idx="1471">
                  <c:v>6.135472</c:v>
                </c:pt>
                <c:pt idx="1472">
                  <c:v>6.0355749999999988</c:v>
                </c:pt>
                <c:pt idx="1473">
                  <c:v>6.142447999999999</c:v>
                </c:pt>
                <c:pt idx="1474">
                  <c:v>5.1249479999999981</c:v>
                </c:pt>
                <c:pt idx="1475">
                  <c:v>5.9241529999999987</c:v>
                </c:pt>
                <c:pt idx="1476">
                  <c:v>4.6752089999999997</c:v>
                </c:pt>
                <c:pt idx="1477">
                  <c:v>4.7499950000000002</c:v>
                </c:pt>
                <c:pt idx="1478">
                  <c:v>4.8350489999999997</c:v>
                </c:pt>
                <c:pt idx="1479">
                  <c:v>5.0266650000000004</c:v>
                </c:pt>
                <c:pt idx="1480">
                  <c:v>4.577094999999999</c:v>
                </c:pt>
                <c:pt idx="1481">
                  <c:v>4.9944470000000001</c:v>
                </c:pt>
                <c:pt idx="1482">
                  <c:v>4.5089099999999993</c:v>
                </c:pt>
                <c:pt idx="1483">
                  <c:v>4.9012630000000019</c:v>
                </c:pt>
                <c:pt idx="1484">
                  <c:v>4.4085409999999996</c:v>
                </c:pt>
                <c:pt idx="1485">
                  <c:v>5.4374289999999998</c:v>
                </c:pt>
                <c:pt idx="1486">
                  <c:v>3.7698369999999999</c:v>
                </c:pt>
                <c:pt idx="1487">
                  <c:v>3.956469999999999</c:v>
                </c:pt>
                <c:pt idx="1488">
                  <c:v>4.2514890000000003</c:v>
                </c:pt>
                <c:pt idx="1489">
                  <c:v>3.9632930000000002</c:v>
                </c:pt>
                <c:pt idx="1490">
                  <c:v>4.9011459999999998</c:v>
                </c:pt>
                <c:pt idx="1491">
                  <c:v>4.218337</c:v>
                </c:pt>
                <c:pt idx="1492">
                  <c:v>4.840789</c:v>
                </c:pt>
                <c:pt idx="1493">
                  <c:v>4.3231079999999995</c:v>
                </c:pt>
                <c:pt idx="1494">
                  <c:v>4.7237349999999987</c:v>
                </c:pt>
                <c:pt idx="1495">
                  <c:v>4.6498749999999989</c:v>
                </c:pt>
                <c:pt idx="1496">
                  <c:v>4.4943479999999996</c:v>
                </c:pt>
                <c:pt idx="1497">
                  <c:v>4.815898999999999</c:v>
                </c:pt>
                <c:pt idx="1498">
                  <c:v>4.8404990000000003</c:v>
                </c:pt>
                <c:pt idx="1499">
                  <c:v>6.5079699999999994</c:v>
                </c:pt>
                <c:pt idx="1500">
                  <c:v>5.1937220000000002</c:v>
                </c:pt>
                <c:pt idx="1501">
                  <c:v>6.1798469999999996</c:v>
                </c:pt>
                <c:pt idx="1502">
                  <c:v>6.5814550000000001</c:v>
                </c:pt>
                <c:pt idx="1503">
                  <c:v>6.0776560000000002</c:v>
                </c:pt>
                <c:pt idx="1504">
                  <c:v>6.0737829999999997</c:v>
                </c:pt>
                <c:pt idx="1505">
                  <c:v>6.406168000000001</c:v>
                </c:pt>
                <c:pt idx="1506">
                  <c:v>6.1272289999999989</c:v>
                </c:pt>
                <c:pt idx="1507">
                  <c:v>6.3548619999999989</c:v>
                </c:pt>
                <c:pt idx="1508">
                  <c:v>6.6805309999999993</c:v>
                </c:pt>
                <c:pt idx="1509">
                  <c:v>6.2819440000000002</c:v>
                </c:pt>
                <c:pt idx="1510">
                  <c:v>5.635616999999999</c:v>
                </c:pt>
                <c:pt idx="1511">
                  <c:v>6.0692009999999996</c:v>
                </c:pt>
                <c:pt idx="1512">
                  <c:v>6.3888799999999994</c:v>
                </c:pt>
                <c:pt idx="1513">
                  <c:v>6.0423090000000004</c:v>
                </c:pt>
                <c:pt idx="1514">
                  <c:v>6.3407669999999996</c:v>
                </c:pt>
                <c:pt idx="1515">
                  <c:v>5.6669519999999993</c:v>
                </c:pt>
                <c:pt idx="1516">
                  <c:v>6.1888009999999989</c:v>
                </c:pt>
                <c:pt idx="1517">
                  <c:v>5.6324449999999988</c:v>
                </c:pt>
                <c:pt idx="1518">
                  <c:v>5.6496290000000009</c:v>
                </c:pt>
                <c:pt idx="1519">
                  <c:v>5.7456640000000005</c:v>
                </c:pt>
                <c:pt idx="1520">
                  <c:v>4.7155779999999989</c:v>
                </c:pt>
                <c:pt idx="1521">
                  <c:v>4.7643399999999989</c:v>
                </c:pt>
                <c:pt idx="1522">
                  <c:v>3.7606639999999998</c:v>
                </c:pt>
                <c:pt idx="1523">
                  <c:v>4.8167229999999996</c:v>
                </c:pt>
                <c:pt idx="1524">
                  <c:v>4.047282</c:v>
                </c:pt>
                <c:pt idx="1525">
                  <c:v>4.3078409999999989</c:v>
                </c:pt>
                <c:pt idx="1526">
                  <c:v>3.5672899999999998</c:v>
                </c:pt>
                <c:pt idx="1527">
                  <c:v>4.519817999999999</c:v>
                </c:pt>
                <c:pt idx="1528">
                  <c:v>5.7544189999999995</c:v>
                </c:pt>
                <c:pt idx="1529">
                  <c:v>5.9982620000000013</c:v>
                </c:pt>
                <c:pt idx="1530">
                  <c:v>5.4111589999999996</c:v>
                </c:pt>
                <c:pt idx="1531">
                  <c:v>6.635821</c:v>
                </c:pt>
                <c:pt idx="1532">
                  <c:v>6.2035030000000004</c:v>
                </c:pt>
                <c:pt idx="1533">
                  <c:v>6.069545999999999</c:v>
                </c:pt>
                <c:pt idx="1534">
                  <c:v>6.1134259999999987</c:v>
                </c:pt>
                <c:pt idx="1535">
                  <c:v>4.1378859999999991</c:v>
                </c:pt>
                <c:pt idx="1536">
                  <c:v>5.266299000000001</c:v>
                </c:pt>
                <c:pt idx="1537">
                  <c:v>4.885019999999999</c:v>
                </c:pt>
                <c:pt idx="1538">
                  <c:v>5.0536810000000001</c:v>
                </c:pt>
                <c:pt idx="1539">
                  <c:v>4.6986869999999987</c:v>
                </c:pt>
                <c:pt idx="1540">
                  <c:v>5.7016610000000005</c:v>
                </c:pt>
                <c:pt idx="1541">
                  <c:v>5.6082299999999998</c:v>
                </c:pt>
                <c:pt idx="1542">
                  <c:v>5.1021649999999994</c:v>
                </c:pt>
                <c:pt idx="1543">
                  <c:v>3.9988249999999996</c:v>
                </c:pt>
                <c:pt idx="1544">
                  <c:v>4.8748480000000001</c:v>
                </c:pt>
                <c:pt idx="1545">
                  <c:v>4.1098420000000004</c:v>
                </c:pt>
                <c:pt idx="1546">
                  <c:v>4.1252379999999995</c:v>
                </c:pt>
                <c:pt idx="1547">
                  <c:v>4.8895049999999989</c:v>
                </c:pt>
                <c:pt idx="1548">
                  <c:v>3.845332</c:v>
                </c:pt>
                <c:pt idx="1549">
                  <c:v>3.940312</c:v>
                </c:pt>
                <c:pt idx="1550">
                  <c:v>4.3702640000000006</c:v>
                </c:pt>
                <c:pt idx="1551">
                  <c:v>5.2666320000000004</c:v>
                </c:pt>
                <c:pt idx="1552">
                  <c:v>6.2458520000000002</c:v>
                </c:pt>
                <c:pt idx="1553">
                  <c:v>5.4803720000000009</c:v>
                </c:pt>
                <c:pt idx="1554">
                  <c:v>6.9464449999999998</c:v>
                </c:pt>
                <c:pt idx="1555">
                  <c:v>5.7756090000000011</c:v>
                </c:pt>
                <c:pt idx="1556">
                  <c:v>6.1107230000000001</c:v>
                </c:pt>
                <c:pt idx="1557">
                  <c:v>5.2598099999999999</c:v>
                </c:pt>
                <c:pt idx="1558">
                  <c:v>6.616636999999999</c:v>
                </c:pt>
                <c:pt idx="1559">
                  <c:v>5.8673109999999982</c:v>
                </c:pt>
                <c:pt idx="1560">
                  <c:v>4.2381229999999999</c:v>
                </c:pt>
                <c:pt idx="1561">
                  <c:v>3.9732079999999996</c:v>
                </c:pt>
                <c:pt idx="1562">
                  <c:v>4.9256650000000004</c:v>
                </c:pt>
                <c:pt idx="1563">
                  <c:v>4.871862000000001</c:v>
                </c:pt>
                <c:pt idx="1564">
                  <c:v>4.7238429999999996</c:v>
                </c:pt>
                <c:pt idx="1565">
                  <c:v>4.8849929999999988</c:v>
                </c:pt>
                <c:pt idx="1566">
                  <c:v>4.977112</c:v>
                </c:pt>
                <c:pt idx="1567">
                  <c:v>5.0747619999999998</c:v>
                </c:pt>
                <c:pt idx="1568">
                  <c:v>4.4282630000000012</c:v>
                </c:pt>
                <c:pt idx="1569">
                  <c:v>4.5125729999999988</c:v>
                </c:pt>
                <c:pt idx="1570">
                  <c:v>5.0894009999999996</c:v>
                </c:pt>
                <c:pt idx="1571">
                  <c:v>3.8281879999999999</c:v>
                </c:pt>
                <c:pt idx="1572">
                  <c:v>3.8648049999999996</c:v>
                </c:pt>
                <c:pt idx="1573">
                  <c:v>4.127234999999998</c:v>
                </c:pt>
                <c:pt idx="1574">
                  <c:v>4.0283849999999992</c:v>
                </c:pt>
                <c:pt idx="1575">
                  <c:v>4.4580830000000002</c:v>
                </c:pt>
                <c:pt idx="1576">
                  <c:v>4.8615209999999989</c:v>
                </c:pt>
                <c:pt idx="1577">
                  <c:v>4.7623239999999996</c:v>
                </c:pt>
                <c:pt idx="1578">
                  <c:v>5.0407219999999997</c:v>
                </c:pt>
                <c:pt idx="1579">
                  <c:v>4.4409450000000001</c:v>
                </c:pt>
                <c:pt idx="1580">
                  <c:v>4.8739720000000002</c:v>
                </c:pt>
                <c:pt idx="1581">
                  <c:v>4.7420349999999987</c:v>
                </c:pt>
                <c:pt idx="1582">
                  <c:v>5.0237359999999995</c:v>
                </c:pt>
                <c:pt idx="1583">
                  <c:v>4.5456700000000003</c:v>
                </c:pt>
                <c:pt idx="1584">
                  <c:v>3.7000730000000002</c:v>
                </c:pt>
                <c:pt idx="1585">
                  <c:v>5.1437309999999989</c:v>
                </c:pt>
                <c:pt idx="1586">
                  <c:v>5.5524069999999988</c:v>
                </c:pt>
                <c:pt idx="1587">
                  <c:v>5.142658</c:v>
                </c:pt>
                <c:pt idx="1588">
                  <c:v>4.0197419999999999</c:v>
                </c:pt>
                <c:pt idx="1589">
                  <c:v>4.6072790000000001</c:v>
                </c:pt>
                <c:pt idx="1590">
                  <c:v>3.5556979999999996</c:v>
                </c:pt>
                <c:pt idx="1591">
                  <c:v>5.5202049999999989</c:v>
                </c:pt>
                <c:pt idx="1592">
                  <c:v>5.7464550000000001</c:v>
                </c:pt>
                <c:pt idx="1593">
                  <c:v>5.6793170000000002</c:v>
                </c:pt>
                <c:pt idx="1594">
                  <c:v>4.5655659999999987</c:v>
                </c:pt>
                <c:pt idx="1595">
                  <c:v>5.6838559999999987</c:v>
                </c:pt>
                <c:pt idx="1596">
                  <c:v>5.4688600000000003</c:v>
                </c:pt>
                <c:pt idx="1597">
                  <c:v>5.2217719999999996</c:v>
                </c:pt>
                <c:pt idx="1598">
                  <c:v>5.8891799999999996</c:v>
                </c:pt>
                <c:pt idx="1599">
                  <c:v>5.2198609999999999</c:v>
                </c:pt>
                <c:pt idx="1600">
                  <c:v>5.0094799999999999</c:v>
                </c:pt>
                <c:pt idx="1601">
                  <c:v>5.1463799999999997</c:v>
                </c:pt>
                <c:pt idx="1602">
                  <c:v>5.7717440000000009</c:v>
                </c:pt>
                <c:pt idx="1603">
                  <c:v>5.7816790000000005</c:v>
                </c:pt>
                <c:pt idx="1604">
                  <c:v>5.9612600000000011</c:v>
                </c:pt>
                <c:pt idx="1605">
                  <c:v>6.5262539999999998</c:v>
                </c:pt>
                <c:pt idx="1606">
                  <c:v>5.4999650000000004</c:v>
                </c:pt>
                <c:pt idx="1607">
                  <c:v>6.3731650000000002</c:v>
                </c:pt>
                <c:pt idx="1608">
                  <c:v>5.6954069999999994</c:v>
                </c:pt>
                <c:pt idx="1609">
                  <c:v>6.0899630000000009</c:v>
                </c:pt>
                <c:pt idx="1610">
                  <c:v>6.0254199999999996</c:v>
                </c:pt>
                <c:pt idx="1611">
                  <c:v>5.8536729999999997</c:v>
                </c:pt>
                <c:pt idx="1612">
                  <c:v>5.8610420000000003</c:v>
                </c:pt>
                <c:pt idx="1613">
                  <c:v>4.9587009999999996</c:v>
                </c:pt>
                <c:pt idx="1614">
                  <c:v>4.7809859999999995</c:v>
                </c:pt>
                <c:pt idx="1615">
                  <c:v>4.418118999999999</c:v>
                </c:pt>
                <c:pt idx="1616">
                  <c:v>3.9535629999999995</c:v>
                </c:pt>
                <c:pt idx="1617">
                  <c:v>4.232203000000001</c:v>
                </c:pt>
                <c:pt idx="1618">
                  <c:v>4.4811909999999999</c:v>
                </c:pt>
                <c:pt idx="1619">
                  <c:v>4.7125519999999987</c:v>
                </c:pt>
                <c:pt idx="1620">
                  <c:v>4.3067950000000002</c:v>
                </c:pt>
                <c:pt idx="1621">
                  <c:v>4.1137699999999997</c:v>
                </c:pt>
                <c:pt idx="1622">
                  <c:v>4.4418100000000003</c:v>
                </c:pt>
                <c:pt idx="1623">
                  <c:v>4.6937430000000004</c:v>
                </c:pt>
                <c:pt idx="1624">
                  <c:v>4.6907959999999989</c:v>
                </c:pt>
                <c:pt idx="1625">
                  <c:v>3.6430229999999999</c:v>
                </c:pt>
                <c:pt idx="1626">
                  <c:v>4.4437899999999999</c:v>
                </c:pt>
                <c:pt idx="1627">
                  <c:v>3.9829340000000002</c:v>
                </c:pt>
                <c:pt idx="1628">
                  <c:v>4.1932799999999997</c:v>
                </c:pt>
                <c:pt idx="1629">
                  <c:v>3.8756849999999994</c:v>
                </c:pt>
                <c:pt idx="1630">
                  <c:v>3.8976699999999997</c:v>
                </c:pt>
                <c:pt idx="1631">
                  <c:v>4.2152820000000002</c:v>
                </c:pt>
                <c:pt idx="1632">
                  <c:v>4.2095089999999997</c:v>
                </c:pt>
                <c:pt idx="1633">
                  <c:v>4.127177999999998</c:v>
                </c:pt>
                <c:pt idx="1634">
                  <c:v>3.7641700000000005</c:v>
                </c:pt>
                <c:pt idx="1635">
                  <c:v>3.8384639999999997</c:v>
                </c:pt>
                <c:pt idx="1636">
                  <c:v>4.0177659999999991</c:v>
                </c:pt>
                <c:pt idx="1637">
                  <c:v>3.9013549999999997</c:v>
                </c:pt>
                <c:pt idx="1638">
                  <c:v>3.6051340000000005</c:v>
                </c:pt>
                <c:pt idx="1639">
                  <c:v>6.3021949999999993</c:v>
                </c:pt>
                <c:pt idx="1640">
                  <c:v>4.8464479999999996</c:v>
                </c:pt>
                <c:pt idx="1641">
                  <c:v>6.3103739999999995</c:v>
                </c:pt>
                <c:pt idx="1642">
                  <c:v>6.0357820000000002</c:v>
                </c:pt>
                <c:pt idx="1643">
                  <c:v>6.4758500000000003</c:v>
                </c:pt>
                <c:pt idx="1644">
                  <c:v>5.261544999999999</c:v>
                </c:pt>
                <c:pt idx="1645">
                  <c:v>5.6131119999999992</c:v>
                </c:pt>
                <c:pt idx="1646">
                  <c:v>5.7765279999999999</c:v>
                </c:pt>
                <c:pt idx="1647">
                  <c:v>6.4964750000000002</c:v>
                </c:pt>
                <c:pt idx="1648">
                  <c:v>5.8641459999999981</c:v>
                </c:pt>
                <c:pt idx="1649">
                  <c:v>5.7805390000000001</c:v>
                </c:pt>
                <c:pt idx="1650">
                  <c:v>5.5656939999999997</c:v>
                </c:pt>
                <c:pt idx="1651">
                  <c:v>5.6772929999999997</c:v>
                </c:pt>
                <c:pt idx="1652">
                  <c:v>5.9018670000000011</c:v>
                </c:pt>
                <c:pt idx="1653">
                  <c:v>6.1206369999999994</c:v>
                </c:pt>
                <c:pt idx="1654">
                  <c:v>5.2618289999999996</c:v>
                </c:pt>
                <c:pt idx="1655">
                  <c:v>5.0181139999999989</c:v>
                </c:pt>
                <c:pt idx="1656">
                  <c:v>5.8950670000000001</c:v>
                </c:pt>
                <c:pt idx="1657">
                  <c:v>5.4855590000000003</c:v>
                </c:pt>
                <c:pt idx="1658">
                  <c:v>5.5701460000000003</c:v>
                </c:pt>
                <c:pt idx="1659">
                  <c:v>4.9186759999999996</c:v>
                </c:pt>
                <c:pt idx="1660">
                  <c:v>5.2555389999999989</c:v>
                </c:pt>
                <c:pt idx="1661">
                  <c:v>5.2396020000000005</c:v>
                </c:pt>
                <c:pt idx="1662">
                  <c:v>6.1175149999999983</c:v>
                </c:pt>
                <c:pt idx="1663">
                  <c:v>5.6245719999999979</c:v>
                </c:pt>
                <c:pt idx="1664">
                  <c:v>3.6556169999999995</c:v>
                </c:pt>
                <c:pt idx="1665">
                  <c:v>3.8947799999999995</c:v>
                </c:pt>
                <c:pt idx="1666">
                  <c:v>4.1717899999999997</c:v>
                </c:pt>
                <c:pt idx="1667">
                  <c:v>4.0942679999999996</c:v>
                </c:pt>
                <c:pt idx="1668">
                  <c:v>3.7203120000000003</c:v>
                </c:pt>
                <c:pt idx="1669">
                  <c:v>3.1667960000000002</c:v>
                </c:pt>
                <c:pt idx="1670">
                  <c:v>3.3349879999999996</c:v>
                </c:pt>
                <c:pt idx="1671">
                  <c:v>4.1126199999999988</c:v>
                </c:pt>
                <c:pt idx="1672">
                  <c:v>3.3940929999999994</c:v>
                </c:pt>
                <c:pt idx="1673">
                  <c:v>4.511317</c:v>
                </c:pt>
                <c:pt idx="1674">
                  <c:v>3.2830430000000002</c:v>
                </c:pt>
                <c:pt idx="1675">
                  <c:v>3.7784110000000002</c:v>
                </c:pt>
                <c:pt idx="1676">
                  <c:v>4.5130869999999987</c:v>
                </c:pt>
                <c:pt idx="1677">
                  <c:v>3.8415270000000001</c:v>
                </c:pt>
                <c:pt idx="1678">
                  <c:v>4.3353190000000001</c:v>
                </c:pt>
                <c:pt idx="1679">
                  <c:v>3.7776549999999998</c:v>
                </c:pt>
                <c:pt idx="1680">
                  <c:v>3.5421779999999998</c:v>
                </c:pt>
                <c:pt idx="1681">
                  <c:v>4.3664999999999994</c:v>
                </c:pt>
                <c:pt idx="1682">
                  <c:v>4.187265</c:v>
                </c:pt>
                <c:pt idx="1683">
                  <c:v>3.5998279999999996</c:v>
                </c:pt>
                <c:pt idx="1684">
                  <c:v>3.9963149999999996</c:v>
                </c:pt>
                <c:pt idx="1685">
                  <c:v>4.2732990000000006</c:v>
                </c:pt>
                <c:pt idx="1686">
                  <c:v>4.0951399999999989</c:v>
                </c:pt>
                <c:pt idx="1687">
                  <c:v>4.1371599999999988</c:v>
                </c:pt>
                <c:pt idx="1688">
                  <c:v>3.335605999999999</c:v>
                </c:pt>
                <c:pt idx="1689">
                  <c:v>3.7872089999999998</c:v>
                </c:pt>
                <c:pt idx="1690">
                  <c:v>4.0773299999999999</c:v>
                </c:pt>
                <c:pt idx="1691">
                  <c:v>4.0629059999999981</c:v>
                </c:pt>
                <c:pt idx="1692">
                  <c:v>3.7946909999999998</c:v>
                </c:pt>
                <c:pt idx="1693">
                  <c:v>4.0477139999999991</c:v>
                </c:pt>
                <c:pt idx="1694">
                  <c:v>3.7530130000000002</c:v>
                </c:pt>
                <c:pt idx="1695">
                  <c:v>4.3517250000000001</c:v>
                </c:pt>
                <c:pt idx="1696">
                  <c:v>3.8693689999999994</c:v>
                </c:pt>
                <c:pt idx="1697">
                  <c:v>4.577617</c:v>
                </c:pt>
                <c:pt idx="1698">
                  <c:v>4.3143129999999994</c:v>
                </c:pt>
                <c:pt idx="1699">
                  <c:v>4.949072000000001</c:v>
                </c:pt>
                <c:pt idx="1700">
                  <c:v>4.7858229999999997</c:v>
                </c:pt>
                <c:pt idx="1701">
                  <c:v>4.9163990000000011</c:v>
                </c:pt>
                <c:pt idx="1702">
                  <c:v>4.9261169999999987</c:v>
                </c:pt>
                <c:pt idx="1703">
                  <c:v>4.0999149999999993</c:v>
                </c:pt>
                <c:pt idx="1704">
                  <c:v>4.7353630000000013</c:v>
                </c:pt>
                <c:pt idx="1705">
                  <c:v>4.502877999999999</c:v>
                </c:pt>
                <c:pt idx="1706">
                  <c:v>3.900563</c:v>
                </c:pt>
                <c:pt idx="1707">
                  <c:v>3.2646030000000001</c:v>
                </c:pt>
                <c:pt idx="1708">
                  <c:v>4.5596269999999999</c:v>
                </c:pt>
                <c:pt idx="1709">
                  <c:v>3.614376</c:v>
                </c:pt>
                <c:pt idx="1710">
                  <c:v>4.9907909999999998</c:v>
                </c:pt>
                <c:pt idx="1711">
                  <c:v>3.8750869999999997</c:v>
                </c:pt>
                <c:pt idx="1712">
                  <c:v>4.1050409999999991</c:v>
                </c:pt>
                <c:pt idx="1713">
                  <c:v>3.5497830000000001</c:v>
                </c:pt>
                <c:pt idx="1714">
                  <c:v>4.209277000000001</c:v>
                </c:pt>
                <c:pt idx="1715">
                  <c:v>4.179907</c:v>
                </c:pt>
                <c:pt idx="1716">
                  <c:v>3.8311919999999997</c:v>
                </c:pt>
                <c:pt idx="1717">
                  <c:v>4.2193810000000003</c:v>
                </c:pt>
                <c:pt idx="1718">
                  <c:v>4.7832700000000008</c:v>
                </c:pt>
                <c:pt idx="1719">
                  <c:v>4.6752229999999999</c:v>
                </c:pt>
                <c:pt idx="1720">
                  <c:v>4.7220939999999993</c:v>
                </c:pt>
                <c:pt idx="1721">
                  <c:v>4.1294249999999995</c:v>
                </c:pt>
                <c:pt idx="1722">
                  <c:v>4.357359999999999</c:v>
                </c:pt>
                <c:pt idx="1723">
                  <c:v>4.9041490000000003</c:v>
                </c:pt>
                <c:pt idx="1724">
                  <c:v>4.198969</c:v>
                </c:pt>
                <c:pt idx="1725">
                  <c:v>4.7777130000000003</c:v>
                </c:pt>
                <c:pt idx="1726">
                  <c:v>3.7726469999999996</c:v>
                </c:pt>
                <c:pt idx="1727">
                  <c:v>4.550076999999999</c:v>
                </c:pt>
                <c:pt idx="1728">
                  <c:v>4.082654999999999</c:v>
                </c:pt>
                <c:pt idx="1729">
                  <c:v>4.1157709999999987</c:v>
                </c:pt>
                <c:pt idx="1730">
                  <c:v>4.3238049999999992</c:v>
                </c:pt>
                <c:pt idx="1731">
                  <c:v>4.487229000000001</c:v>
                </c:pt>
                <c:pt idx="1732">
                  <c:v>4.1525049999999979</c:v>
                </c:pt>
                <c:pt idx="1733">
                  <c:v>4.8067380000000002</c:v>
                </c:pt>
                <c:pt idx="1734">
                  <c:v>4.2782670000000005</c:v>
                </c:pt>
                <c:pt idx="1735">
                  <c:v>4.3285439999999991</c:v>
                </c:pt>
                <c:pt idx="1736">
                  <c:v>5.645772</c:v>
                </c:pt>
                <c:pt idx="1737">
                  <c:v>4.0492960000000009</c:v>
                </c:pt>
                <c:pt idx="1738">
                  <c:v>3.92421</c:v>
                </c:pt>
                <c:pt idx="1739">
                  <c:v>4.1454379999999995</c:v>
                </c:pt>
                <c:pt idx="1740">
                  <c:v>4.4702340000000005</c:v>
                </c:pt>
                <c:pt idx="1741">
                  <c:v>3.8581519999999996</c:v>
                </c:pt>
                <c:pt idx="1742">
                  <c:v>4.9090150000000001</c:v>
                </c:pt>
                <c:pt idx="1743">
                  <c:v>4.7722379999999998</c:v>
                </c:pt>
                <c:pt idx="1744">
                  <c:v>4.2259449999999994</c:v>
                </c:pt>
                <c:pt idx="1745">
                  <c:v>3.6488079999999998</c:v>
                </c:pt>
                <c:pt idx="1746">
                  <c:v>4.2536160000000001</c:v>
                </c:pt>
                <c:pt idx="1747">
                  <c:v>3.9891239999999999</c:v>
                </c:pt>
                <c:pt idx="1748">
                  <c:v>4.548686</c:v>
                </c:pt>
                <c:pt idx="1749">
                  <c:v>3.5932369999999998</c:v>
                </c:pt>
                <c:pt idx="1750">
                  <c:v>3.8514809999999997</c:v>
                </c:pt>
                <c:pt idx="1751">
                  <c:v>3.774025</c:v>
                </c:pt>
                <c:pt idx="1752">
                  <c:v>4.7300380000000004</c:v>
                </c:pt>
                <c:pt idx="1753">
                  <c:v>3.8588729999999996</c:v>
                </c:pt>
                <c:pt idx="1754">
                  <c:v>3.8513869999999994</c:v>
                </c:pt>
                <c:pt idx="1755">
                  <c:v>3.859688999999999</c:v>
                </c:pt>
                <c:pt idx="1756">
                  <c:v>4.3569179999999994</c:v>
                </c:pt>
                <c:pt idx="1757">
                  <c:v>4.6448179999999981</c:v>
                </c:pt>
                <c:pt idx="1758">
                  <c:v>3.9522819999999994</c:v>
                </c:pt>
                <c:pt idx="1759">
                  <c:v>4.0356050000000003</c:v>
                </c:pt>
                <c:pt idx="1760">
                  <c:v>4.4099170000000001</c:v>
                </c:pt>
                <c:pt idx="1761">
                  <c:v>3.8230230000000001</c:v>
                </c:pt>
                <c:pt idx="1762">
                  <c:v>5.6012810000000002</c:v>
                </c:pt>
                <c:pt idx="1763">
                  <c:v>6.0427070000000001</c:v>
                </c:pt>
                <c:pt idx="1764">
                  <c:v>5.5580239999999996</c:v>
                </c:pt>
                <c:pt idx="1765">
                  <c:v>5.8753620000000009</c:v>
                </c:pt>
                <c:pt idx="1766">
                  <c:v>6.2308969999999997</c:v>
                </c:pt>
                <c:pt idx="1767">
                  <c:v>6.0992850000000001</c:v>
                </c:pt>
                <c:pt idx="1768">
                  <c:v>6.4917290000000012</c:v>
                </c:pt>
                <c:pt idx="1769">
                  <c:v>6.2920290000000003</c:v>
                </c:pt>
                <c:pt idx="1770">
                  <c:v>5.8860599999999996</c:v>
                </c:pt>
                <c:pt idx="1771">
                  <c:v>5.4945549999999992</c:v>
                </c:pt>
                <c:pt idx="1772">
                  <c:v>5.6129289999999994</c:v>
                </c:pt>
                <c:pt idx="1773">
                  <c:v>5.6950019999999988</c:v>
                </c:pt>
                <c:pt idx="1774">
                  <c:v>5.9092470000000006</c:v>
                </c:pt>
                <c:pt idx="1775">
                  <c:v>6.0380200000000004</c:v>
                </c:pt>
                <c:pt idx="1776">
                  <c:v>6.0008660000000003</c:v>
                </c:pt>
                <c:pt idx="1777">
                  <c:v>5.3326079999999996</c:v>
                </c:pt>
                <c:pt idx="1778">
                  <c:v>6.1021669999999988</c:v>
                </c:pt>
                <c:pt idx="1779">
                  <c:v>6.1673999999999989</c:v>
                </c:pt>
                <c:pt idx="1780">
                  <c:v>5.8693999999999997</c:v>
                </c:pt>
                <c:pt idx="1781">
                  <c:v>6.6983379999999988</c:v>
                </c:pt>
                <c:pt idx="1782">
                  <c:v>6.1171289999999994</c:v>
                </c:pt>
                <c:pt idx="1783">
                  <c:v>5.6787929999999998</c:v>
                </c:pt>
                <c:pt idx="1784">
                  <c:v>6.1723859999999995</c:v>
                </c:pt>
                <c:pt idx="1785">
                  <c:v>5.8629599999999993</c:v>
                </c:pt>
                <c:pt idx="1786">
                  <c:v>5.8054490000000003</c:v>
                </c:pt>
                <c:pt idx="1787">
                  <c:v>5.761887999999999</c:v>
                </c:pt>
                <c:pt idx="1788">
                  <c:v>5.7807480000000009</c:v>
                </c:pt>
                <c:pt idx="1789">
                  <c:v>6.6841329999999992</c:v>
                </c:pt>
                <c:pt idx="1790">
                  <c:v>6.185160999999999</c:v>
                </c:pt>
                <c:pt idx="1791">
                  <c:v>6.3317440000000005</c:v>
                </c:pt>
                <c:pt idx="1792">
                  <c:v>6.1620659999999994</c:v>
                </c:pt>
                <c:pt idx="1793">
                  <c:v>5.6313380000000004</c:v>
                </c:pt>
                <c:pt idx="1794">
                  <c:v>5.528257</c:v>
                </c:pt>
                <c:pt idx="1795">
                  <c:v>5.8263099999999994</c:v>
                </c:pt>
                <c:pt idx="1796">
                  <c:v>5.7603629999999999</c:v>
                </c:pt>
                <c:pt idx="1797">
                  <c:v>6.1199799999999991</c:v>
                </c:pt>
                <c:pt idx="1798">
                  <c:v>5.2191200000000002</c:v>
                </c:pt>
                <c:pt idx="1799">
                  <c:v>5.138617</c:v>
                </c:pt>
                <c:pt idx="1800">
                  <c:v>5.6472420000000003</c:v>
                </c:pt>
                <c:pt idx="1801">
                  <c:v>6.1893669999999998</c:v>
                </c:pt>
                <c:pt idx="1802">
                  <c:v>4.8307310000000001</c:v>
                </c:pt>
                <c:pt idx="1803">
                  <c:v>5.7940459999999989</c:v>
                </c:pt>
                <c:pt idx="1804">
                  <c:v>6.0352759999999996</c:v>
                </c:pt>
                <c:pt idx="1805">
                  <c:v>5.7975239999999992</c:v>
                </c:pt>
                <c:pt idx="1806">
                  <c:v>5.5896980000000012</c:v>
                </c:pt>
                <c:pt idx="1807">
                  <c:v>5.2819440000000002</c:v>
                </c:pt>
                <c:pt idx="1808">
                  <c:v>7.0715260000000004</c:v>
                </c:pt>
                <c:pt idx="1809">
                  <c:v>5.9050739999999999</c:v>
                </c:pt>
                <c:pt idx="1810">
                  <c:v>5.5534849999999993</c:v>
                </c:pt>
                <c:pt idx="1811">
                  <c:v>5.2517009999999997</c:v>
                </c:pt>
                <c:pt idx="1812">
                  <c:v>5.844142999999999</c:v>
                </c:pt>
                <c:pt idx="1813">
                  <c:v>6.0721220000000002</c:v>
                </c:pt>
                <c:pt idx="1814">
                  <c:v>5.230741000000001</c:v>
                </c:pt>
                <c:pt idx="1815">
                  <c:v>5.9892330000000005</c:v>
                </c:pt>
                <c:pt idx="1816">
                  <c:v>5.8351680000000004</c:v>
                </c:pt>
                <c:pt idx="1817">
                  <c:v>6.1398270000000004</c:v>
                </c:pt>
                <c:pt idx="1818">
                  <c:v>6.7223339999999991</c:v>
                </c:pt>
                <c:pt idx="1819">
                  <c:v>4.1433770000000001</c:v>
                </c:pt>
                <c:pt idx="1820">
                  <c:v>4.6098819999999989</c:v>
                </c:pt>
                <c:pt idx="1821">
                  <c:v>4.4134770000000003</c:v>
                </c:pt>
                <c:pt idx="1822">
                  <c:v>4.3521149999999986</c:v>
                </c:pt>
                <c:pt idx="1823">
                  <c:v>4.24613</c:v>
                </c:pt>
                <c:pt idx="1824">
                  <c:v>4.305498</c:v>
                </c:pt>
                <c:pt idx="1825">
                  <c:v>4.5088039999999996</c:v>
                </c:pt>
                <c:pt idx="1826">
                  <c:v>4.4310530000000012</c:v>
                </c:pt>
                <c:pt idx="1827">
                  <c:v>4.8810479999999998</c:v>
                </c:pt>
                <c:pt idx="1828">
                  <c:v>4.0429579999999987</c:v>
                </c:pt>
                <c:pt idx="1829">
                  <c:v>4.2399730000000009</c:v>
                </c:pt>
                <c:pt idx="1830">
                  <c:v>6.1286610000000001</c:v>
                </c:pt>
                <c:pt idx="1831">
                  <c:v>4.215846</c:v>
                </c:pt>
                <c:pt idx="1832">
                  <c:v>4.1707859999999988</c:v>
                </c:pt>
                <c:pt idx="1833">
                  <c:v>3.9004979999999998</c:v>
                </c:pt>
                <c:pt idx="1834">
                  <c:v>3.3224639999999996</c:v>
                </c:pt>
                <c:pt idx="1835">
                  <c:v>4.1805379999999994</c:v>
                </c:pt>
                <c:pt idx="1836">
                  <c:v>3.9839549999999999</c:v>
                </c:pt>
                <c:pt idx="1837">
                  <c:v>4.4690390000000004</c:v>
                </c:pt>
                <c:pt idx="1838">
                  <c:v>4.430149000000001</c:v>
                </c:pt>
                <c:pt idx="1839">
                  <c:v>3.9856799999999994</c:v>
                </c:pt>
                <c:pt idx="1840">
                  <c:v>4.613448</c:v>
                </c:pt>
                <c:pt idx="1841">
                  <c:v>4.7475559999999994</c:v>
                </c:pt>
                <c:pt idx="1842">
                  <c:v>5.567454999999998</c:v>
                </c:pt>
                <c:pt idx="1843">
                  <c:v>5.3742939999999999</c:v>
                </c:pt>
                <c:pt idx="1844">
                  <c:v>4.451911</c:v>
                </c:pt>
                <c:pt idx="1845">
                  <c:v>4.4154020000000003</c:v>
                </c:pt>
                <c:pt idx="1846">
                  <c:v>4.0219009999999988</c:v>
                </c:pt>
                <c:pt idx="1847">
                  <c:v>3.7365159999999995</c:v>
                </c:pt>
                <c:pt idx="1848">
                  <c:v>4.3121289999999988</c:v>
                </c:pt>
                <c:pt idx="1849">
                  <c:v>3.5637799999999999</c:v>
                </c:pt>
                <c:pt idx="1850">
                  <c:v>4.5620169999999991</c:v>
                </c:pt>
                <c:pt idx="1851">
                  <c:v>3.4539029999999995</c:v>
                </c:pt>
                <c:pt idx="1852">
                  <c:v>6.6040679999999989</c:v>
                </c:pt>
                <c:pt idx="1853">
                  <c:v>4.7201009999999988</c:v>
                </c:pt>
                <c:pt idx="1854">
                  <c:v>4.421481</c:v>
                </c:pt>
                <c:pt idx="1855">
                  <c:v>4.6649659999999979</c:v>
                </c:pt>
                <c:pt idx="1856">
                  <c:v>4.4125299999999994</c:v>
                </c:pt>
                <c:pt idx="1857">
                  <c:v>5.315232</c:v>
                </c:pt>
                <c:pt idx="1858">
                  <c:v>6.0756139999999998</c:v>
                </c:pt>
                <c:pt idx="1859">
                  <c:v>5.9922630000000012</c:v>
                </c:pt>
                <c:pt idx="1860">
                  <c:v>5.4844369999999989</c:v>
                </c:pt>
                <c:pt idx="1861">
                  <c:v>5.4212090000000011</c:v>
                </c:pt>
                <c:pt idx="1862">
                  <c:v>6.3854790000000001</c:v>
                </c:pt>
                <c:pt idx="1863">
                  <c:v>5.9597449999999998</c:v>
                </c:pt>
                <c:pt idx="1864">
                  <c:v>5.2075799999999992</c:v>
                </c:pt>
                <c:pt idx="1865">
                  <c:v>6.5553330000000001</c:v>
                </c:pt>
                <c:pt idx="1866">
                  <c:v>5.1718710000000003</c:v>
                </c:pt>
                <c:pt idx="1867">
                  <c:v>5.3762430000000005</c:v>
                </c:pt>
                <c:pt idx="1868">
                  <c:v>5.0827</c:v>
                </c:pt>
                <c:pt idx="1869">
                  <c:v>4.5034910000000004</c:v>
                </c:pt>
                <c:pt idx="1870">
                  <c:v>4.4382100000000007</c:v>
                </c:pt>
                <c:pt idx="1871">
                  <c:v>4.4253609999999997</c:v>
                </c:pt>
                <c:pt idx="1872">
                  <c:v>3.7588300000000001</c:v>
                </c:pt>
                <c:pt idx="1873">
                  <c:v>4.7824439999999999</c:v>
                </c:pt>
                <c:pt idx="1874">
                  <c:v>4.3101539999999989</c:v>
                </c:pt>
                <c:pt idx="1875">
                  <c:v>4.3570079999999995</c:v>
                </c:pt>
                <c:pt idx="1876">
                  <c:v>3.8321809999999994</c:v>
                </c:pt>
                <c:pt idx="1877">
                  <c:v>4.5239999999999991</c:v>
                </c:pt>
                <c:pt idx="1878">
                  <c:v>4.2783389999999999</c:v>
                </c:pt>
                <c:pt idx="1879">
                  <c:v>4.227849</c:v>
                </c:pt>
                <c:pt idx="1880">
                  <c:v>4.1145589999999981</c:v>
                </c:pt>
                <c:pt idx="1881">
                  <c:v>3.4417070000000001</c:v>
                </c:pt>
                <c:pt idx="1882">
                  <c:v>3.935597</c:v>
                </c:pt>
                <c:pt idx="1883">
                  <c:v>3.7298419999999997</c:v>
                </c:pt>
                <c:pt idx="1884">
                  <c:v>4.2281159999999991</c:v>
                </c:pt>
                <c:pt idx="1885">
                  <c:v>4.3047630000000003</c:v>
                </c:pt>
                <c:pt idx="1886">
                  <c:v>3.8232019999999998</c:v>
                </c:pt>
                <c:pt idx="1887">
                  <c:v>4.4632250000000004</c:v>
                </c:pt>
                <c:pt idx="1888">
                  <c:v>4.6822499999999998</c:v>
                </c:pt>
                <c:pt idx="1889">
                  <c:v>4.3324309999999988</c:v>
                </c:pt>
                <c:pt idx="1890">
                  <c:v>3.8142959999999997</c:v>
                </c:pt>
                <c:pt idx="1891">
                  <c:v>4.2384250000000003</c:v>
                </c:pt>
                <c:pt idx="1892">
                  <c:v>4.1207959999999995</c:v>
                </c:pt>
                <c:pt idx="1893">
                  <c:v>4.7927369999999989</c:v>
                </c:pt>
                <c:pt idx="1894">
                  <c:v>4.2993769999999998</c:v>
                </c:pt>
                <c:pt idx="1895">
                  <c:v>3.96028</c:v>
                </c:pt>
                <c:pt idx="1896">
                  <c:v>4.6637559999999993</c:v>
                </c:pt>
                <c:pt idx="1897">
                  <c:v>4.1523049999999992</c:v>
                </c:pt>
                <c:pt idx="1898">
                  <c:v>4.1558229999999989</c:v>
                </c:pt>
                <c:pt idx="1899">
                  <c:v>3.9858459999999996</c:v>
                </c:pt>
                <c:pt idx="1900">
                  <c:v>3.186925</c:v>
                </c:pt>
                <c:pt idx="1901">
                  <c:v>2.9231090000000002</c:v>
                </c:pt>
                <c:pt idx="1902">
                  <c:v>4.0229899999999992</c:v>
                </c:pt>
                <c:pt idx="1903">
                  <c:v>3.4680149999999998</c:v>
                </c:pt>
                <c:pt idx="1904">
                  <c:v>3.1614019999999998</c:v>
                </c:pt>
                <c:pt idx="1905">
                  <c:v>3.5694519999999996</c:v>
                </c:pt>
                <c:pt idx="1906">
                  <c:v>3.7629410000000001</c:v>
                </c:pt>
                <c:pt idx="1907">
                  <c:v>3.7668399999999997</c:v>
                </c:pt>
                <c:pt idx="1908">
                  <c:v>4.7017949999999997</c:v>
                </c:pt>
                <c:pt idx="1909">
                  <c:v>4.9306630000000018</c:v>
                </c:pt>
                <c:pt idx="1910">
                  <c:v>3.6265109999999998</c:v>
                </c:pt>
                <c:pt idx="1911">
                  <c:v>3.2796629999999998</c:v>
                </c:pt>
                <c:pt idx="1912">
                  <c:v>3.5540699999999994</c:v>
                </c:pt>
                <c:pt idx="1913">
                  <c:v>3.686499</c:v>
                </c:pt>
                <c:pt idx="1914">
                  <c:v>3.933532</c:v>
                </c:pt>
                <c:pt idx="1915">
                  <c:v>4.0498120000000002</c:v>
                </c:pt>
                <c:pt idx="1916">
                  <c:v>4.377502999999999</c:v>
                </c:pt>
                <c:pt idx="1917">
                  <c:v>3.6217709999999999</c:v>
                </c:pt>
                <c:pt idx="1918">
                  <c:v>3.377192</c:v>
                </c:pt>
                <c:pt idx="1919">
                  <c:v>5.0800289999999997</c:v>
                </c:pt>
                <c:pt idx="1920">
                  <c:v>6.086581999999999</c:v>
                </c:pt>
                <c:pt idx="1921">
                  <c:v>6.2570579999999989</c:v>
                </c:pt>
                <c:pt idx="1922">
                  <c:v>5.9320899999999996</c:v>
                </c:pt>
                <c:pt idx="1923">
                  <c:v>5.436713000000001</c:v>
                </c:pt>
                <c:pt idx="1924">
                  <c:v>6.1699609999999989</c:v>
                </c:pt>
                <c:pt idx="1925">
                  <c:v>5.9233849999999988</c:v>
                </c:pt>
                <c:pt idx="1926">
                  <c:v>5.6770369999999994</c:v>
                </c:pt>
                <c:pt idx="1927">
                  <c:v>5.4925559999999995</c:v>
                </c:pt>
                <c:pt idx="1928">
                  <c:v>5.5902089999999998</c:v>
                </c:pt>
                <c:pt idx="1929">
                  <c:v>5.1054839999999988</c:v>
                </c:pt>
                <c:pt idx="1930">
                  <c:v>5.608738999999999</c:v>
                </c:pt>
                <c:pt idx="1931">
                  <c:v>5.6213109999999995</c:v>
                </c:pt>
                <c:pt idx="1932">
                  <c:v>5.3771829999999987</c:v>
                </c:pt>
                <c:pt idx="1933">
                  <c:v>5.2128549999999994</c:v>
                </c:pt>
                <c:pt idx="1934">
                  <c:v>4.9259269999999988</c:v>
                </c:pt>
                <c:pt idx="1935">
                  <c:v>4.9796700000000014</c:v>
                </c:pt>
                <c:pt idx="1936">
                  <c:v>5.4235299999999995</c:v>
                </c:pt>
                <c:pt idx="1937">
                  <c:v>5.6566720000000004</c:v>
                </c:pt>
                <c:pt idx="1938">
                  <c:v>5.4433449999999999</c:v>
                </c:pt>
                <c:pt idx="1939">
                  <c:v>5.2564029999999997</c:v>
                </c:pt>
                <c:pt idx="1940">
                  <c:v>5.2558759999999989</c:v>
                </c:pt>
                <c:pt idx="1941">
                  <c:v>5.4451679999999998</c:v>
                </c:pt>
                <c:pt idx="1942">
                  <c:v>5.348520999999999</c:v>
                </c:pt>
                <c:pt idx="1943">
                  <c:v>4.9036690000000007</c:v>
                </c:pt>
                <c:pt idx="1944">
                  <c:v>5.2752740000000005</c:v>
                </c:pt>
                <c:pt idx="1945">
                  <c:v>4.163562999999999</c:v>
                </c:pt>
                <c:pt idx="1946">
                  <c:v>5.2591219999999996</c:v>
                </c:pt>
                <c:pt idx="1947">
                  <c:v>5.6399839999999992</c:v>
                </c:pt>
                <c:pt idx="1948">
                  <c:v>4.7935780000000001</c:v>
                </c:pt>
                <c:pt idx="1949">
                  <c:v>5.0651209999999995</c:v>
                </c:pt>
                <c:pt idx="1950">
                  <c:v>4.3509019999999987</c:v>
                </c:pt>
                <c:pt idx="1951">
                  <c:v>6.1736190000000004</c:v>
                </c:pt>
                <c:pt idx="1952">
                  <c:v>5.5279299999999987</c:v>
                </c:pt>
                <c:pt idx="1953">
                  <c:v>5.5416330000000009</c:v>
                </c:pt>
                <c:pt idx="1954">
                  <c:v>5.2644749999999991</c:v>
                </c:pt>
                <c:pt idx="1955">
                  <c:v>5.6038349999999992</c:v>
                </c:pt>
                <c:pt idx="1956">
                  <c:v>4.9289879999999995</c:v>
                </c:pt>
                <c:pt idx="1957">
                  <c:v>5.8056179999999991</c:v>
                </c:pt>
                <c:pt idx="1958">
                  <c:v>5.9012800000000007</c:v>
                </c:pt>
                <c:pt idx="1959">
                  <c:v>4.7403130000000004</c:v>
                </c:pt>
                <c:pt idx="1960">
                  <c:v>4.2868589999999998</c:v>
                </c:pt>
                <c:pt idx="1961">
                  <c:v>4.5843730000000003</c:v>
                </c:pt>
                <c:pt idx="1962">
                  <c:v>5.102843</c:v>
                </c:pt>
                <c:pt idx="1963">
                  <c:v>5.389454999999999</c:v>
                </c:pt>
                <c:pt idx="1964">
                  <c:v>5.5974329999999988</c:v>
                </c:pt>
                <c:pt idx="1965">
                  <c:v>5.2939309999999988</c:v>
                </c:pt>
                <c:pt idx="1966">
                  <c:v>5.737425</c:v>
                </c:pt>
                <c:pt idx="1967">
                  <c:v>5.6954089999999988</c:v>
                </c:pt>
                <c:pt idx="1968">
                  <c:v>4.954514999999998</c:v>
                </c:pt>
                <c:pt idx="1969">
                  <c:v>5.7132009999999998</c:v>
                </c:pt>
                <c:pt idx="1970">
                  <c:v>4.485684</c:v>
                </c:pt>
                <c:pt idx="1971">
                  <c:v>5.841907</c:v>
                </c:pt>
                <c:pt idx="1972">
                  <c:v>5.3830600000000004</c:v>
                </c:pt>
                <c:pt idx="1973">
                  <c:v>6.367995999999998</c:v>
                </c:pt>
                <c:pt idx="1974">
                  <c:v>5.6293939999999996</c:v>
                </c:pt>
                <c:pt idx="1975">
                  <c:v>5.7456199999999997</c:v>
                </c:pt>
                <c:pt idx="1976">
                  <c:v>5.6770389999999988</c:v>
                </c:pt>
                <c:pt idx="1977">
                  <c:v>4.9999289999999998</c:v>
                </c:pt>
                <c:pt idx="1978">
                  <c:v>4.9010069999999999</c:v>
                </c:pt>
                <c:pt idx="1979">
                  <c:v>5.9355130000000003</c:v>
                </c:pt>
                <c:pt idx="1980">
                  <c:v>5.9149839999999987</c:v>
                </c:pt>
                <c:pt idx="1981">
                  <c:v>5.5290159999999995</c:v>
                </c:pt>
                <c:pt idx="1982">
                  <c:v>5.5896790000000012</c:v>
                </c:pt>
                <c:pt idx="1983">
                  <c:v>5.3255579999999991</c:v>
                </c:pt>
                <c:pt idx="1984">
                  <c:v>5.9235369999999987</c:v>
                </c:pt>
                <c:pt idx="1985">
                  <c:v>5.6156509999999988</c:v>
                </c:pt>
                <c:pt idx="1986">
                  <c:v>5.8361010000000002</c:v>
                </c:pt>
                <c:pt idx="1987">
                  <c:v>4.6732319999999996</c:v>
                </c:pt>
                <c:pt idx="1988">
                  <c:v>4.4875080000000001</c:v>
                </c:pt>
                <c:pt idx="1989">
                  <c:v>3.7204730000000001</c:v>
                </c:pt>
                <c:pt idx="1990">
                  <c:v>5.3169529999999989</c:v>
                </c:pt>
                <c:pt idx="1991">
                  <c:v>5.4497809999999998</c:v>
                </c:pt>
                <c:pt idx="1992">
                  <c:v>6.2095139999999995</c:v>
                </c:pt>
                <c:pt idx="1993">
                  <c:v>5.6252610000000001</c:v>
                </c:pt>
                <c:pt idx="1994">
                  <c:v>6.4087160000000001</c:v>
                </c:pt>
                <c:pt idx="1995">
                  <c:v>4.1788149999999993</c:v>
                </c:pt>
                <c:pt idx="1996">
                  <c:v>4.1998610000000003</c:v>
                </c:pt>
                <c:pt idx="1997">
                  <c:v>4.7220239999999993</c:v>
                </c:pt>
                <c:pt idx="1998">
                  <c:v>3.9088829999999994</c:v>
                </c:pt>
                <c:pt idx="1999">
                  <c:v>3.9160509999999991</c:v>
                </c:pt>
                <c:pt idx="2000">
                  <c:v>3.8594679999999992</c:v>
                </c:pt>
                <c:pt idx="2001">
                  <c:v>4.2307430000000013</c:v>
                </c:pt>
                <c:pt idx="2002">
                  <c:v>4.7847179999999989</c:v>
                </c:pt>
                <c:pt idx="2003">
                  <c:v>4.6675049999999985</c:v>
                </c:pt>
                <c:pt idx="2004">
                  <c:v>3.9288499999999997</c:v>
                </c:pt>
                <c:pt idx="2005">
                  <c:v>3.5141719999999999</c:v>
                </c:pt>
                <c:pt idx="2006">
                  <c:v>4.5036790000000009</c:v>
                </c:pt>
                <c:pt idx="2007">
                  <c:v>4.1726890000000001</c:v>
                </c:pt>
                <c:pt idx="2008">
                  <c:v>4.69224</c:v>
                </c:pt>
                <c:pt idx="2009">
                  <c:v>3.1642350000000001</c:v>
                </c:pt>
                <c:pt idx="2010">
                  <c:v>2.7037230000000005</c:v>
                </c:pt>
                <c:pt idx="2011">
                  <c:v>4.1236769999999989</c:v>
                </c:pt>
                <c:pt idx="2012">
                  <c:v>3.8280799999999995</c:v>
                </c:pt>
                <c:pt idx="2013">
                  <c:v>4.4192159999999996</c:v>
                </c:pt>
                <c:pt idx="2014">
                  <c:v>4.1271929999999992</c:v>
                </c:pt>
                <c:pt idx="2015">
                  <c:v>3.8015409999999994</c:v>
                </c:pt>
                <c:pt idx="2016">
                  <c:v>4.9861440000000004</c:v>
                </c:pt>
                <c:pt idx="2017">
                  <c:v>5.193687999999999</c:v>
                </c:pt>
                <c:pt idx="2018">
                  <c:v>4.1071719999999994</c:v>
                </c:pt>
                <c:pt idx="2019">
                  <c:v>4.8875849999999978</c:v>
                </c:pt>
                <c:pt idx="2020">
                  <c:v>4.8864099999999997</c:v>
                </c:pt>
                <c:pt idx="2021">
                  <c:v>4.7948349999999991</c:v>
                </c:pt>
                <c:pt idx="2022">
                  <c:v>5.4122060000000003</c:v>
                </c:pt>
                <c:pt idx="2023">
                  <c:v>5.6565349999999981</c:v>
                </c:pt>
                <c:pt idx="2024">
                  <c:v>5.7730230000000011</c:v>
                </c:pt>
                <c:pt idx="2025">
                  <c:v>6.078761000000001</c:v>
                </c:pt>
                <c:pt idx="2026">
                  <c:v>4.4932990000000013</c:v>
                </c:pt>
                <c:pt idx="2027">
                  <c:v>5.7197019999999998</c:v>
                </c:pt>
                <c:pt idx="2028">
                  <c:v>5.361263000000001</c:v>
                </c:pt>
                <c:pt idx="2029">
                  <c:v>5.4808690000000011</c:v>
                </c:pt>
                <c:pt idx="2030">
                  <c:v>5.4488989999999999</c:v>
                </c:pt>
                <c:pt idx="2031">
                  <c:v>5.3916640000000005</c:v>
                </c:pt>
                <c:pt idx="2032">
                  <c:v>5.477329000000001</c:v>
                </c:pt>
                <c:pt idx="2033">
                  <c:v>5.4257859999999996</c:v>
                </c:pt>
                <c:pt idx="2034">
                  <c:v>5.1782589999999997</c:v>
                </c:pt>
                <c:pt idx="2035">
                  <c:v>5.4660970000000004</c:v>
                </c:pt>
                <c:pt idx="2036">
                  <c:v>4.7759510000000001</c:v>
                </c:pt>
                <c:pt idx="2037">
                  <c:v>5.1372200000000001</c:v>
                </c:pt>
                <c:pt idx="2038">
                  <c:v>3.6885050000000001</c:v>
                </c:pt>
                <c:pt idx="2039">
                  <c:v>4.9710109999999998</c:v>
                </c:pt>
                <c:pt idx="2040">
                  <c:v>5.8562700000000003</c:v>
                </c:pt>
                <c:pt idx="2041">
                  <c:v>4.6898749999999989</c:v>
                </c:pt>
                <c:pt idx="2042">
                  <c:v>4.6650799999999988</c:v>
                </c:pt>
                <c:pt idx="2043">
                  <c:v>5.8285369999999981</c:v>
                </c:pt>
                <c:pt idx="2044">
                  <c:v>5.4052170000000004</c:v>
                </c:pt>
                <c:pt idx="2045">
                  <c:v>5.1871019999999994</c:v>
                </c:pt>
                <c:pt idx="2046">
                  <c:v>5.9261670000000004</c:v>
                </c:pt>
                <c:pt idx="2047">
                  <c:v>6.1990839999999992</c:v>
                </c:pt>
                <c:pt idx="2048">
                  <c:v>6.0273439999999994</c:v>
                </c:pt>
                <c:pt idx="2049">
                  <c:v>6.500545999999999</c:v>
                </c:pt>
                <c:pt idx="2050">
                  <c:v>5.833234</c:v>
                </c:pt>
                <c:pt idx="2051">
                  <c:v>5.3998020000000002</c:v>
                </c:pt>
                <c:pt idx="2052">
                  <c:v>5.6891159999999994</c:v>
                </c:pt>
                <c:pt idx="2053">
                  <c:v>6.230944</c:v>
                </c:pt>
                <c:pt idx="2054">
                  <c:v>6.088133</c:v>
                </c:pt>
                <c:pt idx="2055">
                  <c:v>5.3261749999999992</c:v>
                </c:pt>
                <c:pt idx="2056">
                  <c:v>5.8393969999999999</c:v>
                </c:pt>
                <c:pt idx="2057">
                  <c:v>6.0295869999999994</c:v>
                </c:pt>
                <c:pt idx="2058">
                  <c:v>6.4297599999999999</c:v>
                </c:pt>
                <c:pt idx="2059">
                  <c:v>5.7557729999999996</c:v>
                </c:pt>
                <c:pt idx="2060">
                  <c:v>6.1084680000000002</c:v>
                </c:pt>
                <c:pt idx="2061">
                  <c:v>5.3669979999999988</c:v>
                </c:pt>
                <c:pt idx="2062">
                  <c:v>5.974056</c:v>
                </c:pt>
                <c:pt idx="2063">
                  <c:v>6.2725099999999996</c:v>
                </c:pt>
                <c:pt idx="2064">
                  <c:v>4.6176829999999995</c:v>
                </c:pt>
                <c:pt idx="2065">
                  <c:v>6.2911530000000004</c:v>
                </c:pt>
                <c:pt idx="2066">
                  <c:v>5.417616999999999</c:v>
                </c:pt>
                <c:pt idx="2067">
                  <c:v>6.0476429999999999</c:v>
                </c:pt>
                <c:pt idx="2068">
                  <c:v>5.5337769999999997</c:v>
                </c:pt>
                <c:pt idx="2069">
                  <c:v>4.1883020000000002</c:v>
                </c:pt>
                <c:pt idx="2070">
                  <c:v>4.3400549999999996</c:v>
                </c:pt>
                <c:pt idx="2071">
                  <c:v>4.580500999999999</c:v>
                </c:pt>
                <c:pt idx="2072">
                  <c:v>4.3201579999999993</c:v>
                </c:pt>
                <c:pt idx="2073">
                  <c:v>4.5152429999999999</c:v>
                </c:pt>
                <c:pt idx="2074">
                  <c:v>3.9865439999999994</c:v>
                </c:pt>
                <c:pt idx="2075">
                  <c:v>3.9491710000000002</c:v>
                </c:pt>
                <c:pt idx="2076">
                  <c:v>3.7893590000000001</c:v>
                </c:pt>
                <c:pt idx="2077">
                  <c:v>4.4388610000000011</c:v>
                </c:pt>
                <c:pt idx="2078">
                  <c:v>6.0616820000000002</c:v>
                </c:pt>
                <c:pt idx="2079">
                  <c:v>6.1877369999999994</c:v>
                </c:pt>
                <c:pt idx="2080">
                  <c:v>5.6414920000000004</c:v>
                </c:pt>
                <c:pt idx="2081">
                  <c:v>5.6692039999999997</c:v>
                </c:pt>
                <c:pt idx="2082">
                  <c:v>4.9472360000000002</c:v>
                </c:pt>
                <c:pt idx="2083">
                  <c:v>5.5964029999999996</c:v>
                </c:pt>
                <c:pt idx="2084">
                  <c:v>4.8237699999999997</c:v>
                </c:pt>
                <c:pt idx="2085">
                  <c:v>4.0522090000000004</c:v>
                </c:pt>
                <c:pt idx="2086">
                  <c:v>3.9961399999999996</c:v>
                </c:pt>
                <c:pt idx="2087">
                  <c:v>3.8241649999999998</c:v>
                </c:pt>
                <c:pt idx="2088">
                  <c:v>4.3011299999999997</c:v>
                </c:pt>
                <c:pt idx="2089">
                  <c:v>4.7941409999999989</c:v>
                </c:pt>
                <c:pt idx="2090">
                  <c:v>4.348058</c:v>
                </c:pt>
                <c:pt idx="2091">
                  <c:v>4.6292390000000001</c:v>
                </c:pt>
                <c:pt idx="2092">
                  <c:v>4.8338640000000002</c:v>
                </c:pt>
                <c:pt idx="2093">
                  <c:v>5.8160169999999995</c:v>
                </c:pt>
                <c:pt idx="2094">
                  <c:v>4.6418559999999989</c:v>
                </c:pt>
                <c:pt idx="2095">
                  <c:v>4.4449420000000002</c:v>
                </c:pt>
                <c:pt idx="2096">
                  <c:v>3.849396</c:v>
                </c:pt>
                <c:pt idx="2097">
                  <c:v>4.4255769999999988</c:v>
                </c:pt>
                <c:pt idx="2098">
                  <c:v>5.4286849999999989</c:v>
                </c:pt>
                <c:pt idx="2099">
                  <c:v>4.8771739999999992</c:v>
                </c:pt>
                <c:pt idx="2100">
                  <c:v>5.7934339999999995</c:v>
                </c:pt>
                <c:pt idx="2101">
                  <c:v>5.5666799999999999</c:v>
                </c:pt>
                <c:pt idx="2102">
                  <c:v>5.5898560000000002</c:v>
                </c:pt>
                <c:pt idx="2103">
                  <c:v>5.6558609999999989</c:v>
                </c:pt>
                <c:pt idx="2104">
                  <c:v>4.548146</c:v>
                </c:pt>
                <c:pt idx="2105">
                  <c:v>5.1852780000000003</c:v>
                </c:pt>
                <c:pt idx="2106">
                  <c:v>4.7904679999999997</c:v>
                </c:pt>
                <c:pt idx="2107">
                  <c:v>5.0424670000000003</c:v>
                </c:pt>
                <c:pt idx="2108">
                  <c:v>5.6606879999999995</c:v>
                </c:pt>
                <c:pt idx="2109">
                  <c:v>5.0501829999999988</c:v>
                </c:pt>
                <c:pt idx="2110">
                  <c:v>5.7464550000000001</c:v>
                </c:pt>
                <c:pt idx="2111">
                  <c:v>5.546583</c:v>
                </c:pt>
                <c:pt idx="2112">
                  <c:v>4.2795269999999999</c:v>
                </c:pt>
                <c:pt idx="2113">
                  <c:v>3.2971310000000003</c:v>
                </c:pt>
                <c:pt idx="2114">
                  <c:v>3.9128619999999992</c:v>
                </c:pt>
                <c:pt idx="2115">
                  <c:v>3.6965309999999998</c:v>
                </c:pt>
                <c:pt idx="2116">
                  <c:v>3.9885069999999998</c:v>
                </c:pt>
                <c:pt idx="2117">
                  <c:v>4.009723000000001</c:v>
                </c:pt>
                <c:pt idx="2118">
                  <c:v>3.5122729999999995</c:v>
                </c:pt>
                <c:pt idx="2119">
                  <c:v>4.2953210000000004</c:v>
                </c:pt>
                <c:pt idx="2120">
                  <c:v>3.5877539999999999</c:v>
                </c:pt>
                <c:pt idx="2121">
                  <c:v>4.0572609999999996</c:v>
                </c:pt>
                <c:pt idx="2122">
                  <c:v>3.6687470000000002</c:v>
                </c:pt>
                <c:pt idx="2123">
                  <c:v>4.352186999999998</c:v>
                </c:pt>
                <c:pt idx="2124">
                  <c:v>4.6555969999999993</c:v>
                </c:pt>
                <c:pt idx="2125">
                  <c:v>4.889136999999999</c:v>
                </c:pt>
                <c:pt idx="2126">
                  <c:v>3.3606099999999994</c:v>
                </c:pt>
                <c:pt idx="2127">
                  <c:v>4.395745999999999</c:v>
                </c:pt>
                <c:pt idx="2128">
                  <c:v>4.0955719999999989</c:v>
                </c:pt>
                <c:pt idx="2129">
                  <c:v>3.6537470000000001</c:v>
                </c:pt>
                <c:pt idx="2130">
                  <c:v>4.2747780000000004</c:v>
                </c:pt>
                <c:pt idx="2131">
                  <c:v>4.4130349999999989</c:v>
                </c:pt>
                <c:pt idx="2132">
                  <c:v>5.492877</c:v>
                </c:pt>
                <c:pt idx="2133">
                  <c:v>4.173176999999999</c:v>
                </c:pt>
                <c:pt idx="2134">
                  <c:v>5.1540499999999989</c:v>
                </c:pt>
                <c:pt idx="2135">
                  <c:v>4.5242739999999992</c:v>
                </c:pt>
                <c:pt idx="2136">
                  <c:v>3.6808930000000002</c:v>
                </c:pt>
                <c:pt idx="2137">
                  <c:v>4.0937139999999994</c:v>
                </c:pt>
                <c:pt idx="2138">
                  <c:v>4.4963649999999999</c:v>
                </c:pt>
                <c:pt idx="2139">
                  <c:v>4.3830900000000002</c:v>
                </c:pt>
                <c:pt idx="2140">
                  <c:v>3.7646069999999998</c:v>
                </c:pt>
                <c:pt idx="2141">
                  <c:v>4.2671799999999989</c:v>
                </c:pt>
                <c:pt idx="2142">
                  <c:v>4.0728169999999988</c:v>
                </c:pt>
                <c:pt idx="2143">
                  <c:v>4.0875819999999994</c:v>
                </c:pt>
                <c:pt idx="2144">
                  <c:v>4.1305099999999992</c:v>
                </c:pt>
                <c:pt idx="2145">
                  <c:v>3.8008279999999997</c:v>
                </c:pt>
                <c:pt idx="2146">
                  <c:v>3.4330689999999997</c:v>
                </c:pt>
                <c:pt idx="2147">
                  <c:v>3.8244210000000001</c:v>
                </c:pt>
                <c:pt idx="2148">
                  <c:v>4.853993</c:v>
                </c:pt>
                <c:pt idx="2149">
                  <c:v>5.7212209999999999</c:v>
                </c:pt>
                <c:pt idx="2150">
                  <c:v>5.2970920000000001</c:v>
                </c:pt>
                <c:pt idx="2151">
                  <c:v>5.7310280000000011</c:v>
                </c:pt>
                <c:pt idx="2152">
                  <c:v>5.3533080000000002</c:v>
                </c:pt>
                <c:pt idx="2153">
                  <c:v>5.9239790000000001</c:v>
                </c:pt>
                <c:pt idx="2154">
                  <c:v>4.8139509999999994</c:v>
                </c:pt>
                <c:pt idx="2155">
                  <c:v>5.3394930000000009</c:v>
                </c:pt>
                <c:pt idx="2156">
                  <c:v>5.3618629999999996</c:v>
                </c:pt>
                <c:pt idx="2157">
                  <c:v>5.0459169999999993</c:v>
                </c:pt>
                <c:pt idx="2158">
                  <c:v>4.8511879999999987</c:v>
                </c:pt>
                <c:pt idx="2159">
                  <c:v>4.7863110000000004</c:v>
                </c:pt>
                <c:pt idx="2160">
                  <c:v>4.3427420000000003</c:v>
                </c:pt>
                <c:pt idx="2161">
                  <c:v>5.0137169999999989</c:v>
                </c:pt>
                <c:pt idx="2162">
                  <c:v>4.4206469999999998</c:v>
                </c:pt>
                <c:pt idx="2163">
                  <c:v>4.7334440000000004</c:v>
                </c:pt>
                <c:pt idx="2164">
                  <c:v>3.976394</c:v>
                </c:pt>
                <c:pt idx="2165">
                  <c:v>5.0630600000000001</c:v>
                </c:pt>
                <c:pt idx="2166">
                  <c:v>4.267777999999999</c:v>
                </c:pt>
                <c:pt idx="2167">
                  <c:v>4.3141119999999979</c:v>
                </c:pt>
                <c:pt idx="2168">
                  <c:v>3.8260449999999993</c:v>
                </c:pt>
                <c:pt idx="2169">
                  <c:v>4.2407830000000004</c:v>
                </c:pt>
                <c:pt idx="2170">
                  <c:v>4.1257439999999992</c:v>
                </c:pt>
                <c:pt idx="2171">
                  <c:v>4.2174680000000002</c:v>
                </c:pt>
                <c:pt idx="2172">
                  <c:v>4.9349080000000001</c:v>
                </c:pt>
                <c:pt idx="2173">
                  <c:v>3.7376549999999997</c:v>
                </c:pt>
                <c:pt idx="2174">
                  <c:v>3.944779</c:v>
                </c:pt>
                <c:pt idx="2175">
                  <c:v>5.1400249999999987</c:v>
                </c:pt>
                <c:pt idx="2176">
                  <c:v>6.2738000000000005</c:v>
                </c:pt>
                <c:pt idx="2177">
                  <c:v>5.851996999999999</c:v>
                </c:pt>
                <c:pt idx="2178">
                  <c:v>5.720351</c:v>
                </c:pt>
                <c:pt idx="2179">
                  <c:v>5.5493930000000011</c:v>
                </c:pt>
                <c:pt idx="2180">
                  <c:v>5.3282389999999991</c:v>
                </c:pt>
                <c:pt idx="2181">
                  <c:v>5.118898999999999</c:v>
                </c:pt>
                <c:pt idx="2182">
                  <c:v>5.8362100000000003</c:v>
                </c:pt>
                <c:pt idx="2183">
                  <c:v>5.7947639999999998</c:v>
                </c:pt>
                <c:pt idx="2184">
                  <c:v>5.3826770000000002</c:v>
                </c:pt>
                <c:pt idx="2185">
                  <c:v>5.2368329999999998</c:v>
                </c:pt>
                <c:pt idx="2186">
                  <c:v>5.9881070000000003</c:v>
                </c:pt>
                <c:pt idx="2187">
                  <c:v>5.7121509999999995</c:v>
                </c:pt>
                <c:pt idx="2188">
                  <c:v>6.087178999999999</c:v>
                </c:pt>
                <c:pt idx="2189">
                  <c:v>4.3669999999999991</c:v>
                </c:pt>
                <c:pt idx="2190">
                  <c:v>6.4014400000000009</c:v>
                </c:pt>
                <c:pt idx="2191">
                  <c:v>5.5428149999999992</c:v>
                </c:pt>
                <c:pt idx="2192">
                  <c:v>4.6468569999999989</c:v>
                </c:pt>
                <c:pt idx="2193">
                  <c:v>4.2705349999999989</c:v>
                </c:pt>
                <c:pt idx="2194">
                  <c:v>3.9112289999999996</c:v>
                </c:pt>
                <c:pt idx="2195">
                  <c:v>2.8834749999999998</c:v>
                </c:pt>
                <c:pt idx="2196">
                  <c:v>4.6007600000000002</c:v>
                </c:pt>
                <c:pt idx="2197">
                  <c:v>3.4419079999999997</c:v>
                </c:pt>
                <c:pt idx="2198">
                  <c:v>4.3522730000000003</c:v>
                </c:pt>
                <c:pt idx="2199">
                  <c:v>4.8151279999999987</c:v>
                </c:pt>
                <c:pt idx="2200">
                  <c:v>4.1253889999999993</c:v>
                </c:pt>
                <c:pt idx="2201">
                  <c:v>4.55504</c:v>
                </c:pt>
                <c:pt idx="2202">
                  <c:v>4.565682999999999</c:v>
                </c:pt>
                <c:pt idx="2203">
                  <c:v>4.2894759999999996</c:v>
                </c:pt>
                <c:pt idx="2204">
                  <c:v>6.0209669999999988</c:v>
                </c:pt>
                <c:pt idx="2205">
                  <c:v>5.7673809999999994</c:v>
                </c:pt>
                <c:pt idx="2206">
                  <c:v>5.5616450000000004</c:v>
                </c:pt>
                <c:pt idx="2207">
                  <c:v>7.8186609999999996</c:v>
                </c:pt>
                <c:pt idx="2208">
                  <c:v>7.3797550000000003</c:v>
                </c:pt>
                <c:pt idx="2209">
                  <c:v>4.0012990000000013</c:v>
                </c:pt>
                <c:pt idx="2210">
                  <c:v>5.7823680000000008</c:v>
                </c:pt>
                <c:pt idx="2211">
                  <c:v>6.0833870000000001</c:v>
                </c:pt>
                <c:pt idx="2212">
                  <c:v>5.6715489999999997</c:v>
                </c:pt>
                <c:pt idx="2213">
                  <c:v>5.5756050000000004</c:v>
                </c:pt>
                <c:pt idx="2214">
                  <c:v>5.8891830000000001</c:v>
                </c:pt>
                <c:pt idx="2215">
                  <c:v>5.7904149999999994</c:v>
                </c:pt>
                <c:pt idx="2216">
                  <c:v>5.1534899999999988</c:v>
                </c:pt>
                <c:pt idx="2217">
                  <c:v>5.5866049999999996</c:v>
                </c:pt>
                <c:pt idx="2218">
                  <c:v>6.253976999999999</c:v>
                </c:pt>
                <c:pt idx="2219">
                  <c:v>5.9609620000000003</c:v>
                </c:pt>
                <c:pt idx="2220">
                  <c:v>6.7205639999999995</c:v>
                </c:pt>
                <c:pt idx="2221">
                  <c:v>5.260940999999999</c:v>
                </c:pt>
                <c:pt idx="2222">
                  <c:v>5.9183409999999999</c:v>
                </c:pt>
                <c:pt idx="2223">
                  <c:v>6.7445579999999987</c:v>
                </c:pt>
                <c:pt idx="2224">
                  <c:v>6.8944519999999994</c:v>
                </c:pt>
                <c:pt idx="2225">
                  <c:v>6.055153999999999</c:v>
                </c:pt>
                <c:pt idx="2226">
                  <c:v>5.757687999999999</c:v>
                </c:pt>
                <c:pt idx="2227">
                  <c:v>5.6741699999999993</c:v>
                </c:pt>
                <c:pt idx="2228">
                  <c:v>5.811178</c:v>
                </c:pt>
                <c:pt idx="2229">
                  <c:v>6.3616549999999989</c:v>
                </c:pt>
                <c:pt idx="2230">
                  <c:v>6.5041649999999995</c:v>
                </c:pt>
                <c:pt idx="2231">
                  <c:v>5.8887320000000001</c:v>
                </c:pt>
                <c:pt idx="2232">
                  <c:v>5.4757009999999999</c:v>
                </c:pt>
                <c:pt idx="2233">
                  <c:v>5.736568000000001</c:v>
                </c:pt>
                <c:pt idx="2234">
                  <c:v>5.4885839999999995</c:v>
                </c:pt>
                <c:pt idx="2235">
                  <c:v>5.0780529999999997</c:v>
                </c:pt>
                <c:pt idx="2236">
                  <c:v>5.4551930000000004</c:v>
                </c:pt>
                <c:pt idx="2237">
                  <c:v>6.5843680000000004</c:v>
                </c:pt>
                <c:pt idx="2238">
                  <c:v>6.7717290000000006</c:v>
                </c:pt>
                <c:pt idx="2239">
                  <c:v>4.5101879999999994</c:v>
                </c:pt>
                <c:pt idx="2240">
                  <c:v>3.8136129999999997</c:v>
                </c:pt>
                <c:pt idx="2241">
                  <c:v>4.6002710000000002</c:v>
                </c:pt>
                <c:pt idx="2242">
                  <c:v>4.3398979999999998</c:v>
                </c:pt>
                <c:pt idx="2243">
                  <c:v>4.467331999999999</c:v>
                </c:pt>
                <c:pt idx="2244">
                  <c:v>4.2606729999999997</c:v>
                </c:pt>
                <c:pt idx="2245">
                  <c:v>5.8172109999999995</c:v>
                </c:pt>
                <c:pt idx="2246">
                  <c:v>6.5503640000000001</c:v>
                </c:pt>
                <c:pt idx="2247">
                  <c:v>6.7394680000000005</c:v>
                </c:pt>
                <c:pt idx="2248">
                  <c:v>5.1472699999999998</c:v>
                </c:pt>
                <c:pt idx="2249">
                  <c:v>5.8924639999999995</c:v>
                </c:pt>
                <c:pt idx="2250">
                  <c:v>6.1103999999999994</c:v>
                </c:pt>
                <c:pt idx="2251">
                  <c:v>5.4448290000000004</c:v>
                </c:pt>
                <c:pt idx="2252">
                  <c:v>6.2764540000000002</c:v>
                </c:pt>
                <c:pt idx="2253">
                  <c:v>5.9548859999999992</c:v>
                </c:pt>
                <c:pt idx="2254">
                  <c:v>5.8001839999999989</c:v>
                </c:pt>
                <c:pt idx="2255">
                  <c:v>5.794865999999999</c:v>
                </c:pt>
                <c:pt idx="2256">
                  <c:v>5.5950039999999994</c:v>
                </c:pt>
                <c:pt idx="2257">
                  <c:v>4.9357420000000012</c:v>
                </c:pt>
                <c:pt idx="2258">
                  <c:v>6.0118429999999998</c:v>
                </c:pt>
                <c:pt idx="2259">
                  <c:v>5.9882379999999999</c:v>
                </c:pt>
                <c:pt idx="2260">
                  <c:v>5.8966770000000004</c:v>
                </c:pt>
                <c:pt idx="2261">
                  <c:v>6.4445799999999993</c:v>
                </c:pt>
                <c:pt idx="2262">
                  <c:v>6.3517380000000001</c:v>
                </c:pt>
                <c:pt idx="2263">
                  <c:v>5.329053</c:v>
                </c:pt>
                <c:pt idx="2264">
                  <c:v>5.1812980000000008</c:v>
                </c:pt>
                <c:pt idx="2265">
                  <c:v>6.2788110000000001</c:v>
                </c:pt>
                <c:pt idx="2266">
                  <c:v>4.4304059999999996</c:v>
                </c:pt>
                <c:pt idx="2267">
                  <c:v>5.7162879999999996</c:v>
                </c:pt>
                <c:pt idx="2268">
                  <c:v>6.171994999999999</c:v>
                </c:pt>
                <c:pt idx="2269">
                  <c:v>3.9418229999999994</c:v>
                </c:pt>
                <c:pt idx="2270">
                  <c:v>4.647670999999999</c:v>
                </c:pt>
                <c:pt idx="2271">
                  <c:v>4.6116219999999997</c:v>
                </c:pt>
                <c:pt idx="2272">
                  <c:v>4.5896850000000002</c:v>
                </c:pt>
                <c:pt idx="2273">
                  <c:v>4.423724</c:v>
                </c:pt>
                <c:pt idx="2274">
                  <c:v>3.6047060000000002</c:v>
                </c:pt>
                <c:pt idx="2275">
                  <c:v>4.7031219999999996</c:v>
                </c:pt>
                <c:pt idx="2276">
                  <c:v>3.5113889999999994</c:v>
                </c:pt>
                <c:pt idx="2277">
                  <c:v>3.9129279999999995</c:v>
                </c:pt>
                <c:pt idx="2278">
                  <c:v>4.372757</c:v>
                </c:pt>
                <c:pt idx="2279">
                  <c:v>4.8119430000000003</c:v>
                </c:pt>
                <c:pt idx="2280">
                  <c:v>3.8562809999999996</c:v>
                </c:pt>
                <c:pt idx="2281">
                  <c:v>3.8556579999999991</c:v>
                </c:pt>
                <c:pt idx="2282">
                  <c:v>4.7537739999999999</c:v>
                </c:pt>
                <c:pt idx="2283">
                  <c:v>4.6121469999999993</c:v>
                </c:pt>
                <c:pt idx="2284">
                  <c:v>6.8439319999999988</c:v>
                </c:pt>
                <c:pt idx="2285">
                  <c:v>4.9405409999999996</c:v>
                </c:pt>
                <c:pt idx="2286">
                  <c:v>4.7672249999999989</c:v>
                </c:pt>
                <c:pt idx="2287">
                  <c:v>4.9588729999999996</c:v>
                </c:pt>
                <c:pt idx="2288">
                  <c:v>4.1710700000000003</c:v>
                </c:pt>
                <c:pt idx="2289">
                  <c:v>4.4962610000000005</c:v>
                </c:pt>
                <c:pt idx="2290">
                  <c:v>3.5994539999999997</c:v>
                </c:pt>
                <c:pt idx="2291">
                  <c:v>3.9600209999999998</c:v>
                </c:pt>
                <c:pt idx="2292">
                  <c:v>3.9317399999999996</c:v>
                </c:pt>
                <c:pt idx="2293">
                  <c:v>4.8030470000000003</c:v>
                </c:pt>
                <c:pt idx="2294">
                  <c:v>4.2656729999999996</c:v>
                </c:pt>
                <c:pt idx="2295">
                  <c:v>4.3887010000000002</c:v>
                </c:pt>
                <c:pt idx="2296">
                  <c:v>5.4130799999999999</c:v>
                </c:pt>
                <c:pt idx="2297">
                  <c:v>6.6378549999999992</c:v>
                </c:pt>
                <c:pt idx="2298">
                  <c:v>6.0030359999999989</c:v>
                </c:pt>
                <c:pt idx="2299">
                  <c:v>5.3225229999999994</c:v>
                </c:pt>
                <c:pt idx="2300">
                  <c:v>5.5485410000000002</c:v>
                </c:pt>
                <c:pt idx="2301">
                  <c:v>6.6095730000000001</c:v>
                </c:pt>
                <c:pt idx="2302">
                  <c:v>6.3009449999999987</c:v>
                </c:pt>
                <c:pt idx="2303">
                  <c:v>6.649106999999999</c:v>
                </c:pt>
                <c:pt idx="2304">
                  <c:v>6.3305530000000001</c:v>
                </c:pt>
                <c:pt idx="2305">
                  <c:v>6.4339389999999996</c:v>
                </c:pt>
                <c:pt idx="2306">
                  <c:v>6.3202600000000002</c:v>
                </c:pt>
                <c:pt idx="2307">
                  <c:v>6.2624209999999989</c:v>
                </c:pt>
                <c:pt idx="2308">
                  <c:v>6.331186999999999</c:v>
                </c:pt>
                <c:pt idx="2309">
                  <c:v>6.9137040000000001</c:v>
                </c:pt>
                <c:pt idx="2310">
                  <c:v>6.0179529999999994</c:v>
                </c:pt>
                <c:pt idx="2311">
                  <c:v>6.050478</c:v>
                </c:pt>
                <c:pt idx="2312">
                  <c:v>6.5446580000000001</c:v>
                </c:pt>
                <c:pt idx="2313">
                  <c:v>6.9691530000000004</c:v>
                </c:pt>
                <c:pt idx="2314">
                  <c:v>6.1062370000000001</c:v>
                </c:pt>
                <c:pt idx="2315">
                  <c:v>5.5106430000000008</c:v>
                </c:pt>
                <c:pt idx="2316">
                  <c:v>6.2896570000000009</c:v>
                </c:pt>
                <c:pt idx="2317">
                  <c:v>6.4452280000000011</c:v>
                </c:pt>
                <c:pt idx="2318">
                  <c:v>6.3145809999999987</c:v>
                </c:pt>
                <c:pt idx="2319">
                  <c:v>6.1220319999999981</c:v>
                </c:pt>
                <c:pt idx="2320">
                  <c:v>6.5193070000000004</c:v>
                </c:pt>
                <c:pt idx="2321">
                  <c:v>6.3919030000000001</c:v>
                </c:pt>
                <c:pt idx="2322">
                  <c:v>6.2473400000000003</c:v>
                </c:pt>
                <c:pt idx="2323">
                  <c:v>6.174707999999999</c:v>
                </c:pt>
                <c:pt idx="2324">
                  <c:v>6.2810640000000006</c:v>
                </c:pt>
                <c:pt idx="2325">
                  <c:v>6.3150179999999994</c:v>
                </c:pt>
                <c:pt idx="2326">
                  <c:v>6.0322469999999999</c:v>
                </c:pt>
                <c:pt idx="2327">
                  <c:v>6.5562199999999997</c:v>
                </c:pt>
                <c:pt idx="2328">
                  <c:v>6.6486549999999989</c:v>
                </c:pt>
                <c:pt idx="2329">
                  <c:v>6.2970129999999989</c:v>
                </c:pt>
                <c:pt idx="2330">
                  <c:v>5.611984999999998</c:v>
                </c:pt>
                <c:pt idx="2331">
                  <c:v>5.8975239999999989</c:v>
                </c:pt>
                <c:pt idx="2332">
                  <c:v>6.4434969999999998</c:v>
                </c:pt>
                <c:pt idx="2333">
                  <c:v>5.9817119999999999</c:v>
                </c:pt>
                <c:pt idx="2334">
                  <c:v>5.177217999999999</c:v>
                </c:pt>
                <c:pt idx="2335">
                  <c:v>6.8605789999999995</c:v>
                </c:pt>
                <c:pt idx="2336">
                  <c:v>6.392453999999999</c:v>
                </c:pt>
                <c:pt idx="2337">
                  <c:v>6.172413999999999</c:v>
                </c:pt>
                <c:pt idx="2338">
                  <c:v>5.8236049999999988</c:v>
                </c:pt>
                <c:pt idx="2339">
                  <c:v>4.9893720000000013</c:v>
                </c:pt>
                <c:pt idx="2340">
                  <c:v>6.4267339999999997</c:v>
                </c:pt>
                <c:pt idx="2341">
                  <c:v>6.3470319999999987</c:v>
                </c:pt>
                <c:pt idx="2342">
                  <c:v>6.0658889999999994</c:v>
                </c:pt>
                <c:pt idx="2343">
                  <c:v>6.6945839999999981</c:v>
                </c:pt>
                <c:pt idx="2344">
                  <c:v>4.9363770000000011</c:v>
                </c:pt>
                <c:pt idx="2345">
                  <c:v>5.4768580000000009</c:v>
                </c:pt>
                <c:pt idx="2346">
                  <c:v>4.1961539999999991</c:v>
                </c:pt>
                <c:pt idx="2347">
                  <c:v>5.8804439999999998</c:v>
                </c:pt>
                <c:pt idx="2348">
                  <c:v>6.0337110000000003</c:v>
                </c:pt>
                <c:pt idx="2349">
                  <c:v>5.5275229999999995</c:v>
                </c:pt>
                <c:pt idx="2350">
                  <c:v>5.5985239999999994</c:v>
                </c:pt>
                <c:pt idx="2351">
                  <c:v>4.4480640000000005</c:v>
                </c:pt>
                <c:pt idx="2352">
                  <c:v>4.6444189999999992</c:v>
                </c:pt>
                <c:pt idx="2353">
                  <c:v>5.2506180000000002</c:v>
                </c:pt>
                <c:pt idx="2354">
                  <c:v>6.1641289999999991</c:v>
                </c:pt>
                <c:pt idx="2355">
                  <c:v>6.6513960000000001</c:v>
                </c:pt>
                <c:pt idx="2356">
                  <c:v>5.4096070000000012</c:v>
                </c:pt>
                <c:pt idx="2357">
                  <c:v>5.6560480000000002</c:v>
                </c:pt>
                <c:pt idx="2358">
                  <c:v>5.6745259999999993</c:v>
                </c:pt>
                <c:pt idx="2359">
                  <c:v>5.2225139999999985</c:v>
                </c:pt>
                <c:pt idx="2360">
                  <c:v>6.2079579999999988</c:v>
                </c:pt>
                <c:pt idx="2361">
                  <c:v>5.6488199999999988</c:v>
                </c:pt>
                <c:pt idx="2362">
                  <c:v>5.3983230000000004</c:v>
                </c:pt>
                <c:pt idx="2363">
                  <c:v>5.673881999999999</c:v>
                </c:pt>
                <c:pt idx="2364">
                  <c:v>5.9300680000000012</c:v>
                </c:pt>
                <c:pt idx="2365">
                  <c:v>6.2743669999999998</c:v>
                </c:pt>
                <c:pt idx="2366">
                  <c:v>6.3851899999999988</c:v>
                </c:pt>
                <c:pt idx="2367">
                  <c:v>5.914045999999999</c:v>
                </c:pt>
                <c:pt idx="2368">
                  <c:v>5.821197999999999</c:v>
                </c:pt>
                <c:pt idx="2369">
                  <c:v>6.059304</c:v>
                </c:pt>
                <c:pt idx="2370">
                  <c:v>5.1262090000000002</c:v>
                </c:pt>
                <c:pt idx="2371">
                  <c:v>5.6886390000000002</c:v>
                </c:pt>
                <c:pt idx="2372">
                  <c:v>5.873818</c:v>
                </c:pt>
                <c:pt idx="2373">
                  <c:v>5.7375159999999994</c:v>
                </c:pt>
                <c:pt idx="2374">
                  <c:v>5.5197399999999996</c:v>
                </c:pt>
                <c:pt idx="2375">
                  <c:v>5.970295000000001</c:v>
                </c:pt>
                <c:pt idx="2376">
                  <c:v>5.1121299999999987</c:v>
                </c:pt>
                <c:pt idx="2377">
                  <c:v>4.6838179999999987</c:v>
                </c:pt>
                <c:pt idx="2378">
                  <c:v>5.4834250000000004</c:v>
                </c:pt>
                <c:pt idx="2379">
                  <c:v>5.3235259999999993</c:v>
                </c:pt>
                <c:pt idx="2380">
                  <c:v>5.4537459999999998</c:v>
                </c:pt>
                <c:pt idx="2381">
                  <c:v>5.0208799999999991</c:v>
                </c:pt>
                <c:pt idx="2382">
                  <c:v>3.111361</c:v>
                </c:pt>
                <c:pt idx="2383">
                  <c:v>3.2557900000000002</c:v>
                </c:pt>
                <c:pt idx="2384">
                  <c:v>3.9756579999999992</c:v>
                </c:pt>
                <c:pt idx="2385">
                  <c:v>3.989627</c:v>
                </c:pt>
                <c:pt idx="2386">
                  <c:v>4.2646230000000003</c:v>
                </c:pt>
                <c:pt idx="2387">
                  <c:v>2.9608579999999995</c:v>
                </c:pt>
                <c:pt idx="2388">
                  <c:v>4.2542970000000002</c:v>
                </c:pt>
                <c:pt idx="2389">
                  <c:v>3.6212429999999998</c:v>
                </c:pt>
                <c:pt idx="2390">
                  <c:v>4.1968049999999995</c:v>
                </c:pt>
                <c:pt idx="2391">
                  <c:v>3.9920419999999992</c:v>
                </c:pt>
                <c:pt idx="2392">
                  <c:v>2.6694770000000001</c:v>
                </c:pt>
                <c:pt idx="2393">
                  <c:v>3.7682030000000002</c:v>
                </c:pt>
                <c:pt idx="2394">
                  <c:v>4.9922399999999998</c:v>
                </c:pt>
                <c:pt idx="2395">
                  <c:v>4.5107270000000002</c:v>
                </c:pt>
                <c:pt idx="2396">
                  <c:v>3.5455070000000002</c:v>
                </c:pt>
                <c:pt idx="2397">
                  <c:v>3.0357370000000001</c:v>
                </c:pt>
                <c:pt idx="2398">
                  <c:v>4.4339259999999996</c:v>
                </c:pt>
                <c:pt idx="2399">
                  <c:v>4.506342000000001</c:v>
                </c:pt>
                <c:pt idx="2400">
                  <c:v>3.3270960000000001</c:v>
                </c:pt>
                <c:pt idx="2401">
                  <c:v>2.7230479999999999</c:v>
                </c:pt>
                <c:pt idx="2402">
                  <c:v>3.3296639999999997</c:v>
                </c:pt>
                <c:pt idx="2403">
                  <c:v>3.2916849999999998</c:v>
                </c:pt>
                <c:pt idx="2404">
                  <c:v>4.1588459999999987</c:v>
                </c:pt>
                <c:pt idx="2405">
                  <c:v>2.9301029999999995</c:v>
                </c:pt>
                <c:pt idx="2406">
                  <c:v>3.8601390000000002</c:v>
                </c:pt>
                <c:pt idx="2407">
                  <c:v>3.4586159999999997</c:v>
                </c:pt>
                <c:pt idx="2408">
                  <c:v>4.455565</c:v>
                </c:pt>
                <c:pt idx="2409">
                  <c:v>4.6792360000000004</c:v>
                </c:pt>
                <c:pt idx="2410">
                  <c:v>4.2951620000000004</c:v>
                </c:pt>
                <c:pt idx="2411">
                  <c:v>4.878887999999999</c:v>
                </c:pt>
                <c:pt idx="2412">
                  <c:v>3.0107699999999995</c:v>
                </c:pt>
                <c:pt idx="2413">
                  <c:v>3.8162019999999992</c:v>
                </c:pt>
                <c:pt idx="2414">
                  <c:v>4.5881189999999989</c:v>
                </c:pt>
                <c:pt idx="2415">
                  <c:v>3.5845389999999999</c:v>
                </c:pt>
                <c:pt idx="2416">
                  <c:v>3.9355169999999995</c:v>
                </c:pt>
                <c:pt idx="2417">
                  <c:v>3.7414100000000001</c:v>
                </c:pt>
                <c:pt idx="2418">
                  <c:v>4.1968549999999993</c:v>
                </c:pt>
                <c:pt idx="2419">
                  <c:v>4.0486529999999998</c:v>
                </c:pt>
                <c:pt idx="2420">
                  <c:v>3.7182659999999994</c:v>
                </c:pt>
                <c:pt idx="2421">
                  <c:v>3.4237259999999998</c:v>
                </c:pt>
                <c:pt idx="2422">
                  <c:v>3.1414200000000001</c:v>
                </c:pt>
                <c:pt idx="2423">
                  <c:v>4.3212710000000003</c:v>
                </c:pt>
                <c:pt idx="2424">
                  <c:v>4.6410900000000002</c:v>
                </c:pt>
                <c:pt idx="2425">
                  <c:v>4.3160920000000003</c:v>
                </c:pt>
                <c:pt idx="2426">
                  <c:v>3.8837090000000001</c:v>
                </c:pt>
                <c:pt idx="2427">
                  <c:v>3.9776149999999997</c:v>
                </c:pt>
                <c:pt idx="2428">
                  <c:v>3.9930849999999998</c:v>
                </c:pt>
                <c:pt idx="2429">
                  <c:v>3.9250799999999995</c:v>
                </c:pt>
                <c:pt idx="2430">
                  <c:v>5.2649739999999987</c:v>
                </c:pt>
                <c:pt idx="2431">
                  <c:v>3.588409</c:v>
                </c:pt>
                <c:pt idx="2432">
                  <c:v>4.3210809999999995</c:v>
                </c:pt>
                <c:pt idx="2433">
                  <c:v>4.0285779999999995</c:v>
                </c:pt>
                <c:pt idx="2434">
                  <c:v>4.1323099999999995</c:v>
                </c:pt>
                <c:pt idx="2435">
                  <c:v>4.7017139999999999</c:v>
                </c:pt>
                <c:pt idx="2436">
                  <c:v>3.5352519999999994</c:v>
                </c:pt>
                <c:pt idx="2437">
                  <c:v>3.6995209999999998</c:v>
                </c:pt>
                <c:pt idx="2438">
                  <c:v>3.9769349999999997</c:v>
                </c:pt>
                <c:pt idx="2439">
                  <c:v>4.773257000000001</c:v>
                </c:pt>
                <c:pt idx="2440">
                  <c:v>4.1174959999999992</c:v>
                </c:pt>
                <c:pt idx="2441">
                  <c:v>3.5471290000000004</c:v>
                </c:pt>
                <c:pt idx="2442">
                  <c:v>3.7003820000000003</c:v>
                </c:pt>
                <c:pt idx="2443">
                  <c:v>3.7885350000000004</c:v>
                </c:pt>
                <c:pt idx="2444">
                  <c:v>3.5658689999999997</c:v>
                </c:pt>
                <c:pt idx="2445">
                  <c:v>3.6698230000000001</c:v>
                </c:pt>
                <c:pt idx="2446">
                  <c:v>3.7417060000000002</c:v>
                </c:pt>
                <c:pt idx="2447">
                  <c:v>4.0822900000000004</c:v>
                </c:pt>
                <c:pt idx="2448">
                  <c:v>5.1825609999999989</c:v>
                </c:pt>
                <c:pt idx="2449">
                  <c:v>3.0959459999999996</c:v>
                </c:pt>
                <c:pt idx="2450">
                  <c:v>4.0836050000000004</c:v>
                </c:pt>
                <c:pt idx="2451">
                  <c:v>5.5746869999999991</c:v>
                </c:pt>
                <c:pt idx="2452">
                  <c:v>5.2656470000000004</c:v>
                </c:pt>
                <c:pt idx="2453">
                  <c:v>3.9260889999999997</c:v>
                </c:pt>
                <c:pt idx="2454">
                  <c:v>5.2878420000000004</c:v>
                </c:pt>
                <c:pt idx="2455">
                  <c:v>3.8375509999999995</c:v>
                </c:pt>
                <c:pt idx="2456">
                  <c:v>5.0706829999999998</c:v>
                </c:pt>
                <c:pt idx="2457">
                  <c:v>4.5790759999999997</c:v>
                </c:pt>
                <c:pt idx="2458">
                  <c:v>7.0490209999999998</c:v>
                </c:pt>
                <c:pt idx="2459">
                  <c:v>6.4455410000000004</c:v>
                </c:pt>
                <c:pt idx="2460">
                  <c:v>6.1870839999999987</c:v>
                </c:pt>
                <c:pt idx="2461">
                  <c:v>6.1575079999999991</c:v>
                </c:pt>
                <c:pt idx="2462">
                  <c:v>5.2486490000000012</c:v>
                </c:pt>
                <c:pt idx="2463">
                  <c:v>4.5132659999999998</c:v>
                </c:pt>
                <c:pt idx="2464">
                  <c:v>4.9712210000000008</c:v>
                </c:pt>
                <c:pt idx="2465">
                  <c:v>4.9473469999999997</c:v>
                </c:pt>
                <c:pt idx="2466">
                  <c:v>5.3875589999999995</c:v>
                </c:pt>
                <c:pt idx="2467">
                  <c:v>3.4301759999999994</c:v>
                </c:pt>
                <c:pt idx="2468">
                  <c:v>3.6708729999999994</c:v>
                </c:pt>
                <c:pt idx="2469">
                  <c:v>3.238947</c:v>
                </c:pt>
                <c:pt idx="2470">
                  <c:v>2.846123</c:v>
                </c:pt>
                <c:pt idx="2471">
                  <c:v>3.377936</c:v>
                </c:pt>
                <c:pt idx="2472">
                  <c:v>5.4849909999999991</c:v>
                </c:pt>
                <c:pt idx="2473">
                  <c:v>2.7386589999999997</c:v>
                </c:pt>
                <c:pt idx="2474">
                  <c:v>2.8440649999999996</c:v>
                </c:pt>
                <c:pt idx="2475">
                  <c:v>2.7993000000000001</c:v>
                </c:pt>
                <c:pt idx="2476">
                  <c:v>4.6249249999999984</c:v>
                </c:pt>
                <c:pt idx="2477">
                  <c:v>2.8042669999999994</c:v>
                </c:pt>
                <c:pt idx="2478">
                  <c:v>3.4437630000000001</c:v>
                </c:pt>
                <c:pt idx="2479">
                  <c:v>2.8408549999999995</c:v>
                </c:pt>
                <c:pt idx="2480">
                  <c:v>4.1533889999999989</c:v>
                </c:pt>
                <c:pt idx="2481">
                  <c:v>4.394690999999999</c:v>
                </c:pt>
                <c:pt idx="2482">
                  <c:v>5.0506489999999999</c:v>
                </c:pt>
                <c:pt idx="2483">
                  <c:v>6.2074889999999989</c:v>
                </c:pt>
                <c:pt idx="2484">
                  <c:v>6.5519309999999988</c:v>
                </c:pt>
                <c:pt idx="2485">
                  <c:v>6.530266000000001</c:v>
                </c:pt>
                <c:pt idx="2486">
                  <c:v>5.9651369999999995</c:v>
                </c:pt>
                <c:pt idx="2487">
                  <c:v>5.5680329999999989</c:v>
                </c:pt>
                <c:pt idx="2488">
                  <c:v>6.0541729999999987</c:v>
                </c:pt>
                <c:pt idx="2489">
                  <c:v>5.8302909999999999</c:v>
                </c:pt>
                <c:pt idx="2490">
                  <c:v>5.6247769999999981</c:v>
                </c:pt>
                <c:pt idx="2491">
                  <c:v>5.1255419999999994</c:v>
                </c:pt>
                <c:pt idx="2492">
                  <c:v>6.0480859999999987</c:v>
                </c:pt>
                <c:pt idx="2493">
                  <c:v>4.8335530000000002</c:v>
                </c:pt>
                <c:pt idx="2494">
                  <c:v>5.8128239999999991</c:v>
                </c:pt>
                <c:pt idx="2495">
                  <c:v>4.5855159999999993</c:v>
                </c:pt>
                <c:pt idx="2496">
                  <c:v>5.9223220000000003</c:v>
                </c:pt>
                <c:pt idx="2497">
                  <c:v>5.038291000000001</c:v>
                </c:pt>
                <c:pt idx="2498">
                  <c:v>5.0148429999999991</c:v>
                </c:pt>
                <c:pt idx="2499">
                  <c:v>5.2708919999999999</c:v>
                </c:pt>
                <c:pt idx="2500">
                  <c:v>5.2550780000000001</c:v>
                </c:pt>
                <c:pt idx="2501">
                  <c:v>4.800565999999999</c:v>
                </c:pt>
                <c:pt idx="2502">
                  <c:v>4.6839349999999991</c:v>
                </c:pt>
                <c:pt idx="2503">
                  <c:v>5.274242000000001</c:v>
                </c:pt>
                <c:pt idx="2504">
                  <c:v>5.3502270000000003</c:v>
                </c:pt>
                <c:pt idx="2505">
                  <c:v>4.5782990000000012</c:v>
                </c:pt>
                <c:pt idx="2506">
                  <c:v>4.6383219999999996</c:v>
                </c:pt>
                <c:pt idx="2507">
                  <c:v>5.4605049999999995</c:v>
                </c:pt>
                <c:pt idx="2508">
                  <c:v>5.9773889999999996</c:v>
                </c:pt>
                <c:pt idx="2509">
                  <c:v>4.955616</c:v>
                </c:pt>
                <c:pt idx="2510">
                  <c:v>5.5182250000000002</c:v>
                </c:pt>
                <c:pt idx="2511">
                  <c:v>5.6880129999999989</c:v>
                </c:pt>
                <c:pt idx="2512">
                  <c:v>6.015396</c:v>
                </c:pt>
                <c:pt idx="2513">
                  <c:v>3.9130449999999994</c:v>
                </c:pt>
                <c:pt idx="2514">
                  <c:v>4.323916999999998</c:v>
                </c:pt>
                <c:pt idx="2515">
                  <c:v>4.1576759999999995</c:v>
                </c:pt>
                <c:pt idx="2516">
                  <c:v>4.6358799999999993</c:v>
                </c:pt>
                <c:pt idx="2517">
                  <c:v>4.3896160000000002</c:v>
                </c:pt>
                <c:pt idx="2518">
                  <c:v>2.9818289999999994</c:v>
                </c:pt>
                <c:pt idx="2519">
                  <c:v>4.6763479999999999</c:v>
                </c:pt>
                <c:pt idx="2520">
                  <c:v>4.037331</c:v>
                </c:pt>
                <c:pt idx="2521">
                  <c:v>4.5730139999999997</c:v>
                </c:pt>
                <c:pt idx="2522">
                  <c:v>3.8041830000000001</c:v>
                </c:pt>
                <c:pt idx="2523">
                  <c:v>4.617608999999999</c:v>
                </c:pt>
                <c:pt idx="2524">
                  <c:v>5.0333090000000009</c:v>
                </c:pt>
                <c:pt idx="2525">
                  <c:v>4.3822270000000003</c:v>
                </c:pt>
                <c:pt idx="2526">
                  <c:v>4.1710120000000002</c:v>
                </c:pt>
                <c:pt idx="2527">
                  <c:v>3.8832629999999995</c:v>
                </c:pt>
                <c:pt idx="2528">
                  <c:v>4.162919999999998</c:v>
                </c:pt>
                <c:pt idx="2529">
                  <c:v>4.3167439999999999</c:v>
                </c:pt>
                <c:pt idx="2530">
                  <c:v>4.537782</c:v>
                </c:pt>
                <c:pt idx="2531">
                  <c:v>3.7239720000000003</c:v>
                </c:pt>
                <c:pt idx="2532">
                  <c:v>3.993471</c:v>
                </c:pt>
                <c:pt idx="2533">
                  <c:v>4.716524999999999</c:v>
                </c:pt>
                <c:pt idx="2534">
                  <c:v>4.016775</c:v>
                </c:pt>
                <c:pt idx="2535">
                  <c:v>4.0664480000000003</c:v>
                </c:pt>
                <c:pt idx="2536">
                  <c:v>4.1840779999999995</c:v>
                </c:pt>
                <c:pt idx="2537">
                  <c:v>3.8730659999999997</c:v>
                </c:pt>
                <c:pt idx="2538">
                  <c:v>4.3562609999999999</c:v>
                </c:pt>
                <c:pt idx="2539">
                  <c:v>2.8747419999999995</c:v>
                </c:pt>
                <c:pt idx="2540">
                  <c:v>3.4361699999999997</c:v>
                </c:pt>
                <c:pt idx="2541">
                  <c:v>3.8293370000000002</c:v>
                </c:pt>
                <c:pt idx="2542">
                  <c:v>3.8679399999999999</c:v>
                </c:pt>
                <c:pt idx="2543">
                  <c:v>3.4846459999999997</c:v>
                </c:pt>
                <c:pt idx="2544">
                  <c:v>4.3636169999999987</c:v>
                </c:pt>
                <c:pt idx="2545">
                  <c:v>4.6399239999999997</c:v>
                </c:pt>
                <c:pt idx="2546">
                  <c:v>4.460386999999999</c:v>
                </c:pt>
                <c:pt idx="2547">
                  <c:v>3.7511030000000001</c:v>
                </c:pt>
                <c:pt idx="2548">
                  <c:v>4.337008</c:v>
                </c:pt>
                <c:pt idx="2549">
                  <c:v>4.0645349999999985</c:v>
                </c:pt>
                <c:pt idx="2550">
                  <c:v>4.3391260000000003</c:v>
                </c:pt>
                <c:pt idx="2551">
                  <c:v>4.2604859999999993</c:v>
                </c:pt>
                <c:pt idx="2552">
                  <c:v>3.7536679999999998</c:v>
                </c:pt>
                <c:pt idx="2553">
                  <c:v>3.984305</c:v>
                </c:pt>
                <c:pt idx="2554">
                  <c:v>3.8260759999999996</c:v>
                </c:pt>
                <c:pt idx="2555">
                  <c:v>3.8144339999999994</c:v>
                </c:pt>
                <c:pt idx="2556">
                  <c:v>3.751153</c:v>
                </c:pt>
                <c:pt idx="2557">
                  <c:v>3.4535849999999999</c:v>
                </c:pt>
                <c:pt idx="2558">
                  <c:v>2.8117169999999994</c:v>
                </c:pt>
                <c:pt idx="2559">
                  <c:v>4.5297790000000004</c:v>
                </c:pt>
                <c:pt idx="2560">
                  <c:v>4.1366750000000003</c:v>
                </c:pt>
                <c:pt idx="2561">
                  <c:v>4.0361409999999998</c:v>
                </c:pt>
                <c:pt idx="2562">
                  <c:v>4.0241019999999992</c:v>
                </c:pt>
                <c:pt idx="2563">
                  <c:v>3.9224379999999996</c:v>
                </c:pt>
                <c:pt idx="2564">
                  <c:v>5.111216999999999</c:v>
                </c:pt>
                <c:pt idx="2565">
                  <c:v>4.8788650000000002</c:v>
                </c:pt>
                <c:pt idx="2566">
                  <c:v>4.1103149999999982</c:v>
                </c:pt>
                <c:pt idx="2567">
                  <c:v>4.133557999999999</c:v>
                </c:pt>
                <c:pt idx="2568">
                  <c:v>3.4314929999999997</c:v>
                </c:pt>
                <c:pt idx="2569">
                  <c:v>4.1247089999999993</c:v>
                </c:pt>
                <c:pt idx="2570">
                  <c:v>3.835812999999999</c:v>
                </c:pt>
                <c:pt idx="2571">
                  <c:v>3.9821429999999998</c:v>
                </c:pt>
                <c:pt idx="2572">
                  <c:v>3.9383149999999998</c:v>
                </c:pt>
                <c:pt idx="2573">
                  <c:v>4.2570179999999995</c:v>
                </c:pt>
                <c:pt idx="2574">
                  <c:v>4.1595949999999995</c:v>
                </c:pt>
                <c:pt idx="2575">
                  <c:v>4.1885649999999988</c:v>
                </c:pt>
                <c:pt idx="2576">
                  <c:v>4.4432570000000009</c:v>
                </c:pt>
                <c:pt idx="2577">
                  <c:v>5.1699049999999991</c:v>
                </c:pt>
                <c:pt idx="2578">
                  <c:v>4.5024980000000001</c:v>
                </c:pt>
                <c:pt idx="2579">
                  <c:v>3.7991470000000001</c:v>
                </c:pt>
                <c:pt idx="2580">
                  <c:v>3.993506</c:v>
                </c:pt>
                <c:pt idx="2581">
                  <c:v>4.3047449999999987</c:v>
                </c:pt>
                <c:pt idx="2582">
                  <c:v>4.4666009999999998</c:v>
                </c:pt>
                <c:pt idx="2583">
                  <c:v>4.9017400000000011</c:v>
                </c:pt>
                <c:pt idx="2584">
                  <c:v>4.7098120000000003</c:v>
                </c:pt>
                <c:pt idx="2585">
                  <c:v>4.3725189999999987</c:v>
                </c:pt>
                <c:pt idx="2586">
                  <c:v>4.8774359999999994</c:v>
                </c:pt>
                <c:pt idx="2587">
                  <c:v>4.434806</c:v>
                </c:pt>
                <c:pt idx="2588">
                  <c:v>4.7099130000000002</c:v>
                </c:pt>
                <c:pt idx="2589">
                  <c:v>4.676582999999999</c:v>
                </c:pt>
                <c:pt idx="2590">
                  <c:v>4.3790500000000003</c:v>
                </c:pt>
                <c:pt idx="2591">
                  <c:v>4.7055670000000003</c:v>
                </c:pt>
                <c:pt idx="2592">
                  <c:v>4.3700590000000004</c:v>
                </c:pt>
                <c:pt idx="2593">
                  <c:v>4.0315510000000003</c:v>
                </c:pt>
                <c:pt idx="2594">
                  <c:v>4.0031400000000001</c:v>
                </c:pt>
                <c:pt idx="2595">
                  <c:v>4.237825</c:v>
                </c:pt>
                <c:pt idx="2596">
                  <c:v>4.4333270000000011</c:v>
                </c:pt>
                <c:pt idx="2597">
                  <c:v>4.0777979999999996</c:v>
                </c:pt>
                <c:pt idx="2598">
                  <c:v>4.4503300000000001</c:v>
                </c:pt>
                <c:pt idx="2599">
                  <c:v>4.5459359999999993</c:v>
                </c:pt>
                <c:pt idx="2600">
                  <c:v>3.6015619999999999</c:v>
                </c:pt>
                <c:pt idx="2601">
                  <c:v>4.645592999999999</c:v>
                </c:pt>
                <c:pt idx="2602">
                  <c:v>4.8639469999999987</c:v>
                </c:pt>
                <c:pt idx="2603">
                  <c:v>4.3878430000000002</c:v>
                </c:pt>
                <c:pt idx="2604">
                  <c:v>4.4437350000000002</c:v>
                </c:pt>
                <c:pt idx="2605">
                  <c:v>4.3445009999999993</c:v>
                </c:pt>
                <c:pt idx="2606">
                  <c:v>4.1126859999999992</c:v>
                </c:pt>
                <c:pt idx="2607">
                  <c:v>4.4455010000000001</c:v>
                </c:pt>
                <c:pt idx="2608">
                  <c:v>5.0049339999999987</c:v>
                </c:pt>
                <c:pt idx="2609">
                  <c:v>5.2445430000000002</c:v>
                </c:pt>
                <c:pt idx="2610">
                  <c:v>5.239256000000001</c:v>
                </c:pt>
                <c:pt idx="2611">
                  <c:v>4.5501889999999987</c:v>
                </c:pt>
                <c:pt idx="2612">
                  <c:v>4.572284999999999</c:v>
                </c:pt>
                <c:pt idx="2613">
                  <c:v>4.923502</c:v>
                </c:pt>
                <c:pt idx="2614">
                  <c:v>4.4261929999999996</c:v>
                </c:pt>
                <c:pt idx="2615">
                  <c:v>4.1747329999999989</c:v>
                </c:pt>
                <c:pt idx="2616">
                  <c:v>4.9078480000000004</c:v>
                </c:pt>
                <c:pt idx="2617">
                  <c:v>5.2740660000000004</c:v>
                </c:pt>
                <c:pt idx="2618">
                  <c:v>4.0956219999999997</c:v>
                </c:pt>
                <c:pt idx="2619">
                  <c:v>3.8919289999999997</c:v>
                </c:pt>
                <c:pt idx="2620">
                  <c:v>4.2918089999999998</c:v>
                </c:pt>
                <c:pt idx="2621">
                  <c:v>4.4728260000000004</c:v>
                </c:pt>
                <c:pt idx="2622">
                  <c:v>4.409256000000001</c:v>
                </c:pt>
                <c:pt idx="2623">
                  <c:v>4.0352329999999998</c:v>
                </c:pt>
                <c:pt idx="2624">
                  <c:v>4.710132999999999</c:v>
                </c:pt>
                <c:pt idx="2625">
                  <c:v>4.2031210000000003</c:v>
                </c:pt>
                <c:pt idx="2626">
                  <c:v>5.7067969999999999</c:v>
                </c:pt>
                <c:pt idx="2627">
                  <c:v>5.3309430000000004</c:v>
                </c:pt>
                <c:pt idx="2628">
                  <c:v>5.0915739999999996</c:v>
                </c:pt>
                <c:pt idx="2629">
                  <c:v>5.6010260000000001</c:v>
                </c:pt>
                <c:pt idx="2630">
                  <c:v>4.126773</c:v>
                </c:pt>
                <c:pt idx="2631">
                  <c:v>4.2283689999999998</c:v>
                </c:pt>
                <c:pt idx="2632">
                  <c:v>4.4230999999999998</c:v>
                </c:pt>
                <c:pt idx="2633">
                  <c:v>4.0178789999999989</c:v>
                </c:pt>
                <c:pt idx="2634">
                  <c:v>3.8828999999999994</c:v>
                </c:pt>
                <c:pt idx="2635">
                  <c:v>4.3576990000000002</c:v>
                </c:pt>
                <c:pt idx="2636">
                  <c:v>4.6147389999999993</c:v>
                </c:pt>
                <c:pt idx="2637">
                  <c:v>5.0318160000000001</c:v>
                </c:pt>
                <c:pt idx="2638">
                  <c:v>4.3097370000000002</c:v>
                </c:pt>
                <c:pt idx="2639">
                  <c:v>3.9922969999999998</c:v>
                </c:pt>
                <c:pt idx="2640">
                  <c:v>3.8959859999999997</c:v>
                </c:pt>
                <c:pt idx="2641">
                  <c:v>3.6762569999999997</c:v>
                </c:pt>
                <c:pt idx="2642">
                  <c:v>3.9852549999999995</c:v>
                </c:pt>
                <c:pt idx="2643">
                  <c:v>4.344193999999999</c:v>
                </c:pt>
                <c:pt idx="2644">
                  <c:v>3.9316019999999994</c:v>
                </c:pt>
                <c:pt idx="2645">
                  <c:v>4.1436219999999997</c:v>
                </c:pt>
                <c:pt idx="2646">
                  <c:v>3.9264379999999997</c:v>
                </c:pt>
                <c:pt idx="2647">
                  <c:v>3.7436509999999998</c:v>
                </c:pt>
                <c:pt idx="2648">
                  <c:v>4.8918600000000003</c:v>
                </c:pt>
                <c:pt idx="2649">
                  <c:v>3.9254059999999997</c:v>
                </c:pt>
                <c:pt idx="2650">
                  <c:v>4.2344039999999996</c:v>
                </c:pt>
                <c:pt idx="2651">
                  <c:v>4.1402690000000009</c:v>
                </c:pt>
                <c:pt idx="2652">
                  <c:v>4.2429739999999994</c:v>
                </c:pt>
                <c:pt idx="2653">
                  <c:v>3.7308240000000001</c:v>
                </c:pt>
                <c:pt idx="2654">
                  <c:v>4.269010999999999</c:v>
                </c:pt>
                <c:pt idx="2655">
                  <c:v>3.7123749999999998</c:v>
                </c:pt>
                <c:pt idx="2656">
                  <c:v>4.0756980000000009</c:v>
                </c:pt>
                <c:pt idx="2657">
                  <c:v>3.6820549999999996</c:v>
                </c:pt>
                <c:pt idx="2658">
                  <c:v>4.085634999999999</c:v>
                </c:pt>
                <c:pt idx="2659">
                  <c:v>4.1942690000000002</c:v>
                </c:pt>
                <c:pt idx="2660">
                  <c:v>4.6568620000000003</c:v>
                </c:pt>
                <c:pt idx="2661">
                  <c:v>4.5932139999999997</c:v>
                </c:pt>
                <c:pt idx="2662">
                  <c:v>4.328252</c:v>
                </c:pt>
                <c:pt idx="2663">
                  <c:v>5.1581869999999981</c:v>
                </c:pt>
                <c:pt idx="2664">
                  <c:v>4.3881239999999995</c:v>
                </c:pt>
                <c:pt idx="2665">
                  <c:v>4.0971029999999988</c:v>
                </c:pt>
                <c:pt idx="2666">
                  <c:v>3.6699250000000001</c:v>
                </c:pt>
                <c:pt idx="2667">
                  <c:v>4.049518</c:v>
                </c:pt>
                <c:pt idx="2668">
                  <c:v>4.0712680000000008</c:v>
                </c:pt>
                <c:pt idx="2669">
                  <c:v>4.5717720000000011</c:v>
                </c:pt>
                <c:pt idx="2670">
                  <c:v>4.2107190000000001</c:v>
                </c:pt>
                <c:pt idx="2671">
                  <c:v>4.3084519999999991</c:v>
                </c:pt>
                <c:pt idx="2672">
                  <c:v>4.3190670000000004</c:v>
                </c:pt>
                <c:pt idx="2673">
                  <c:v>4.119453</c:v>
                </c:pt>
                <c:pt idx="2674">
                  <c:v>4.2758240000000001</c:v>
                </c:pt>
                <c:pt idx="2675">
                  <c:v>4.7752249999999998</c:v>
                </c:pt>
                <c:pt idx="2676">
                  <c:v>4.0934359999999987</c:v>
                </c:pt>
                <c:pt idx="2677">
                  <c:v>4.360129999999999</c:v>
                </c:pt>
                <c:pt idx="2678">
                  <c:v>4.004192999999999</c:v>
                </c:pt>
                <c:pt idx="2679">
                  <c:v>4.5315200000000004</c:v>
                </c:pt>
                <c:pt idx="2680">
                  <c:v>4.4132220000000011</c:v>
                </c:pt>
                <c:pt idx="2681">
                  <c:v>3.4871200000000004</c:v>
                </c:pt>
                <c:pt idx="2682">
                  <c:v>3.7728949999999997</c:v>
                </c:pt>
                <c:pt idx="2683">
                  <c:v>4.1688779999999994</c:v>
                </c:pt>
                <c:pt idx="2684">
                  <c:v>4.222567999999999</c:v>
                </c:pt>
                <c:pt idx="2685">
                  <c:v>4.1554679999999991</c:v>
                </c:pt>
                <c:pt idx="2686">
                  <c:v>3.9047499999999995</c:v>
                </c:pt>
                <c:pt idx="2687">
                  <c:v>3.9550119999999995</c:v>
                </c:pt>
                <c:pt idx="2688">
                  <c:v>4.3948229999999988</c:v>
                </c:pt>
                <c:pt idx="2689">
                  <c:v>4.1144419999999995</c:v>
                </c:pt>
                <c:pt idx="2690">
                  <c:v>4.7896040000000006</c:v>
                </c:pt>
                <c:pt idx="2691">
                  <c:v>4.5112399999999999</c:v>
                </c:pt>
                <c:pt idx="2692">
                  <c:v>4.2751400000000004</c:v>
                </c:pt>
                <c:pt idx="2693">
                  <c:v>3.7607860000000004</c:v>
                </c:pt>
                <c:pt idx="2694">
                  <c:v>3.8420389999999998</c:v>
                </c:pt>
                <c:pt idx="2695">
                  <c:v>4.201169000000001</c:v>
                </c:pt>
                <c:pt idx="2696">
                  <c:v>4.4766000000000012</c:v>
                </c:pt>
                <c:pt idx="2697">
                  <c:v>5.0150680000000003</c:v>
                </c:pt>
                <c:pt idx="2698">
                  <c:v>5.9136569999999997</c:v>
                </c:pt>
                <c:pt idx="2699">
                  <c:v>5.0951969999999989</c:v>
                </c:pt>
                <c:pt idx="2700">
                  <c:v>5.1732889999999996</c:v>
                </c:pt>
                <c:pt idx="2701">
                  <c:v>4.4847070000000002</c:v>
                </c:pt>
                <c:pt idx="2702">
                  <c:v>4.1138379999999994</c:v>
                </c:pt>
                <c:pt idx="2703">
                  <c:v>3.8389449999999994</c:v>
                </c:pt>
                <c:pt idx="2704">
                  <c:v>4.1186210000000001</c:v>
                </c:pt>
                <c:pt idx="2705">
                  <c:v>3.8663529999999997</c:v>
                </c:pt>
                <c:pt idx="2706">
                  <c:v>4.0732189999999999</c:v>
                </c:pt>
                <c:pt idx="2707">
                  <c:v>4.1726190000000001</c:v>
                </c:pt>
                <c:pt idx="2708">
                  <c:v>4.0899960000000002</c:v>
                </c:pt>
                <c:pt idx="2709">
                  <c:v>3.9143029999999994</c:v>
                </c:pt>
                <c:pt idx="2710">
                  <c:v>4.1469009999999988</c:v>
                </c:pt>
                <c:pt idx="2711">
                  <c:v>4.3460970000000003</c:v>
                </c:pt>
                <c:pt idx="2712">
                  <c:v>3.9288679999999996</c:v>
                </c:pt>
                <c:pt idx="2713">
                  <c:v>4.1661269999999995</c:v>
                </c:pt>
                <c:pt idx="2714">
                  <c:v>4.0512930000000011</c:v>
                </c:pt>
                <c:pt idx="2715">
                  <c:v>4.0760209999999999</c:v>
                </c:pt>
                <c:pt idx="2716">
                  <c:v>4.2163709999999996</c:v>
                </c:pt>
                <c:pt idx="2717">
                  <c:v>4.5163960000000003</c:v>
                </c:pt>
                <c:pt idx="2718">
                  <c:v>3.9589479999999995</c:v>
                </c:pt>
                <c:pt idx="2719">
                  <c:v>3.985287</c:v>
                </c:pt>
                <c:pt idx="2720">
                  <c:v>3.720065</c:v>
                </c:pt>
                <c:pt idx="2721">
                  <c:v>3.4528249999999994</c:v>
                </c:pt>
                <c:pt idx="2722">
                  <c:v>3.7769870000000001</c:v>
                </c:pt>
                <c:pt idx="2723">
                  <c:v>3.8867189999999994</c:v>
                </c:pt>
                <c:pt idx="2724">
                  <c:v>3.8484919999999998</c:v>
                </c:pt>
                <c:pt idx="2725">
                  <c:v>4.3294449999999989</c:v>
                </c:pt>
                <c:pt idx="2726">
                  <c:v>4.2788009999999996</c:v>
                </c:pt>
                <c:pt idx="2727">
                  <c:v>4.2261699999999998</c:v>
                </c:pt>
                <c:pt idx="2728">
                  <c:v>3.6202419999999997</c:v>
                </c:pt>
                <c:pt idx="2729">
                  <c:v>3.6489569999999998</c:v>
                </c:pt>
                <c:pt idx="2730">
                  <c:v>3.6486869999999998</c:v>
                </c:pt>
                <c:pt idx="2731">
                  <c:v>3.5159649999999996</c:v>
                </c:pt>
                <c:pt idx="2732">
                  <c:v>4.1960859999999993</c:v>
                </c:pt>
                <c:pt idx="2733">
                  <c:v>5.6182590000000001</c:v>
                </c:pt>
                <c:pt idx="2734">
                  <c:v>3.823213</c:v>
                </c:pt>
                <c:pt idx="2735">
                  <c:v>3.6350879999999997</c:v>
                </c:pt>
                <c:pt idx="2736">
                  <c:v>4.0249559999999986</c:v>
                </c:pt>
                <c:pt idx="2737">
                  <c:v>3.9801730000000002</c:v>
                </c:pt>
                <c:pt idx="2738">
                  <c:v>4.0683869999999995</c:v>
                </c:pt>
                <c:pt idx="2739">
                  <c:v>3.9751089999999993</c:v>
                </c:pt>
                <c:pt idx="2740">
                  <c:v>4.0547529999999989</c:v>
                </c:pt>
                <c:pt idx="2741">
                  <c:v>4.1170929999999988</c:v>
                </c:pt>
                <c:pt idx="2742">
                  <c:v>3.5811730000000002</c:v>
                </c:pt>
                <c:pt idx="2743">
                  <c:v>3.9088349999999998</c:v>
                </c:pt>
                <c:pt idx="2744">
                  <c:v>4.1683769999999996</c:v>
                </c:pt>
                <c:pt idx="2745">
                  <c:v>4.2109859999999992</c:v>
                </c:pt>
                <c:pt idx="2746">
                  <c:v>4.339154999999999</c:v>
                </c:pt>
                <c:pt idx="2747">
                  <c:v>3.9564829999999995</c:v>
                </c:pt>
                <c:pt idx="2748">
                  <c:v>4.279681000000001</c:v>
                </c:pt>
                <c:pt idx="2749">
                  <c:v>4.5228279999999987</c:v>
                </c:pt>
                <c:pt idx="2750">
                  <c:v>4.682872999999999</c:v>
                </c:pt>
                <c:pt idx="2751">
                  <c:v>4.2774939999999999</c:v>
                </c:pt>
                <c:pt idx="2752">
                  <c:v>4.5583049999999989</c:v>
                </c:pt>
                <c:pt idx="2753">
                  <c:v>4.618657999999999</c:v>
                </c:pt>
                <c:pt idx="2754">
                  <c:v>4.5165259999999989</c:v>
                </c:pt>
                <c:pt idx="2755">
                  <c:v>4.7715740000000002</c:v>
                </c:pt>
                <c:pt idx="2756">
                  <c:v>3.9784419999999994</c:v>
                </c:pt>
                <c:pt idx="2757">
                  <c:v>4.4383430000000006</c:v>
                </c:pt>
                <c:pt idx="2758">
                  <c:v>4.1102859999999994</c:v>
                </c:pt>
                <c:pt idx="2759">
                  <c:v>3.9952619999999994</c:v>
                </c:pt>
                <c:pt idx="2760">
                  <c:v>3.917316</c:v>
                </c:pt>
                <c:pt idx="2761">
                  <c:v>3.9223419999999996</c:v>
                </c:pt>
                <c:pt idx="2762">
                  <c:v>4.750011999999999</c:v>
                </c:pt>
                <c:pt idx="2763">
                  <c:v>4.5093810000000003</c:v>
                </c:pt>
                <c:pt idx="2764">
                  <c:v>3.9660449999999994</c:v>
                </c:pt>
                <c:pt idx="2765">
                  <c:v>3.658684</c:v>
                </c:pt>
                <c:pt idx="2766">
                  <c:v>3.9073000000000002</c:v>
                </c:pt>
                <c:pt idx="2767">
                  <c:v>4.2646920000000001</c:v>
                </c:pt>
                <c:pt idx="2768">
                  <c:v>4.5913329999999997</c:v>
                </c:pt>
                <c:pt idx="2769">
                  <c:v>3.8582489999999989</c:v>
                </c:pt>
                <c:pt idx="2770">
                  <c:v>5.3551789999999988</c:v>
                </c:pt>
                <c:pt idx="2771">
                  <c:v>4.9658119999999988</c:v>
                </c:pt>
                <c:pt idx="2772">
                  <c:v>3.8226259999999996</c:v>
                </c:pt>
                <c:pt idx="2773">
                  <c:v>4.0136269999999996</c:v>
                </c:pt>
                <c:pt idx="2774">
                  <c:v>4.0092150000000002</c:v>
                </c:pt>
                <c:pt idx="2775">
                  <c:v>3.9823759999999995</c:v>
                </c:pt>
                <c:pt idx="2776">
                  <c:v>3.6409910000000005</c:v>
                </c:pt>
                <c:pt idx="2777">
                  <c:v>4.5181829999999987</c:v>
                </c:pt>
                <c:pt idx="2778">
                  <c:v>4.1673259999999992</c:v>
                </c:pt>
                <c:pt idx="2779">
                  <c:v>3.7325679999999997</c:v>
                </c:pt>
                <c:pt idx="2780">
                  <c:v>3.0289809999999999</c:v>
                </c:pt>
                <c:pt idx="2781">
                  <c:v>4.4619629999999999</c:v>
                </c:pt>
                <c:pt idx="2782">
                  <c:v>4.2969039999999996</c:v>
                </c:pt>
                <c:pt idx="2783">
                  <c:v>3.4034849999999999</c:v>
                </c:pt>
                <c:pt idx="2784">
                  <c:v>3.6084290000000001</c:v>
                </c:pt>
                <c:pt idx="2785">
                  <c:v>3.4836839999999998</c:v>
                </c:pt>
                <c:pt idx="2786">
                  <c:v>3.6889460000000001</c:v>
                </c:pt>
                <c:pt idx="2787">
                  <c:v>3.6832590000000001</c:v>
                </c:pt>
                <c:pt idx="2788">
                  <c:v>3.8305199999999995</c:v>
                </c:pt>
                <c:pt idx="2789">
                  <c:v>3.9806449999999995</c:v>
                </c:pt>
                <c:pt idx="2790">
                  <c:v>4.6422420000000004</c:v>
                </c:pt>
                <c:pt idx="2791">
                  <c:v>5.853129</c:v>
                </c:pt>
                <c:pt idx="2792">
                  <c:v>3.8328079999999991</c:v>
                </c:pt>
                <c:pt idx="2793">
                  <c:v>4.5215990000000001</c:v>
                </c:pt>
                <c:pt idx="2794">
                  <c:v>3.9505569999999994</c:v>
                </c:pt>
                <c:pt idx="2795">
                  <c:v>3.906326</c:v>
                </c:pt>
                <c:pt idx="2796">
                  <c:v>4.2970290000000002</c:v>
                </c:pt>
                <c:pt idx="2797">
                  <c:v>5.1133869999999995</c:v>
                </c:pt>
                <c:pt idx="2798">
                  <c:v>3.51572</c:v>
                </c:pt>
                <c:pt idx="2799">
                  <c:v>3.8507199999999995</c:v>
                </c:pt>
                <c:pt idx="2800">
                  <c:v>3.8275380000000001</c:v>
                </c:pt>
                <c:pt idx="2801">
                  <c:v>3.6373259999999998</c:v>
                </c:pt>
                <c:pt idx="2802">
                  <c:v>3.8592129999999996</c:v>
                </c:pt>
                <c:pt idx="2803">
                  <c:v>4.1478369999999991</c:v>
                </c:pt>
                <c:pt idx="2804">
                  <c:v>3.5038</c:v>
                </c:pt>
                <c:pt idx="2805">
                  <c:v>3.9391799999999995</c:v>
                </c:pt>
                <c:pt idx="2806">
                  <c:v>3.9006989999999995</c:v>
                </c:pt>
                <c:pt idx="2807">
                  <c:v>3.5623489999999998</c:v>
                </c:pt>
                <c:pt idx="2808">
                  <c:v>4.3398960000000004</c:v>
                </c:pt>
                <c:pt idx="2809">
                  <c:v>3.7605420000000001</c:v>
                </c:pt>
                <c:pt idx="2810">
                  <c:v>3.477776</c:v>
                </c:pt>
                <c:pt idx="2811">
                  <c:v>3.6461809999999999</c:v>
                </c:pt>
                <c:pt idx="2812">
                  <c:v>4.0291490000000003</c:v>
                </c:pt>
                <c:pt idx="2813">
                  <c:v>4.0547119999999994</c:v>
                </c:pt>
                <c:pt idx="2814">
                  <c:v>4.4454380000000002</c:v>
                </c:pt>
                <c:pt idx="2815">
                  <c:v>3.5394349999999997</c:v>
                </c:pt>
                <c:pt idx="2816">
                  <c:v>4.1662670000000004</c:v>
                </c:pt>
                <c:pt idx="2817">
                  <c:v>4.0246639999999996</c:v>
                </c:pt>
                <c:pt idx="2818">
                  <c:v>3.5951040000000001</c:v>
                </c:pt>
                <c:pt idx="2819">
                  <c:v>3.7207640000000004</c:v>
                </c:pt>
                <c:pt idx="2820">
                  <c:v>4.0956270000000004</c:v>
                </c:pt>
                <c:pt idx="2821">
                  <c:v>4.4934700000000003</c:v>
                </c:pt>
                <c:pt idx="2822">
                  <c:v>4.2272739999999995</c:v>
                </c:pt>
                <c:pt idx="2823">
                  <c:v>4.1631209999999994</c:v>
                </c:pt>
                <c:pt idx="2824">
                  <c:v>4.2523299999999997</c:v>
                </c:pt>
                <c:pt idx="2825">
                  <c:v>4.4538039999999999</c:v>
                </c:pt>
                <c:pt idx="2826">
                  <c:v>3.8663319999999999</c:v>
                </c:pt>
                <c:pt idx="2827">
                  <c:v>4.3849139999999984</c:v>
                </c:pt>
                <c:pt idx="2828">
                  <c:v>4.0581670000000001</c:v>
                </c:pt>
                <c:pt idx="2829">
                  <c:v>5.1515799999999992</c:v>
                </c:pt>
                <c:pt idx="2830">
                  <c:v>4.559804999999999</c:v>
                </c:pt>
                <c:pt idx="2831">
                  <c:v>4.0583619999999998</c:v>
                </c:pt>
                <c:pt idx="2832">
                  <c:v>4.8775889999999995</c:v>
                </c:pt>
                <c:pt idx="2833">
                  <c:v>3.994858999999999</c:v>
                </c:pt>
                <c:pt idx="2834">
                  <c:v>4.3094510000000001</c:v>
                </c:pt>
                <c:pt idx="2835">
                  <c:v>4.307353</c:v>
                </c:pt>
                <c:pt idx="2836">
                  <c:v>3.9820489999999991</c:v>
                </c:pt>
                <c:pt idx="2837">
                  <c:v>4.011105999999999</c:v>
                </c:pt>
                <c:pt idx="2838">
                  <c:v>4.2277620000000002</c:v>
                </c:pt>
                <c:pt idx="2839">
                  <c:v>3.8479049999999999</c:v>
                </c:pt>
                <c:pt idx="2840">
                  <c:v>4.1683089999999989</c:v>
                </c:pt>
                <c:pt idx="2841">
                  <c:v>4.6751420000000001</c:v>
                </c:pt>
                <c:pt idx="2842">
                  <c:v>4.3812610000000012</c:v>
                </c:pt>
                <c:pt idx="2843">
                  <c:v>4.489764000000001</c:v>
                </c:pt>
                <c:pt idx="2844">
                  <c:v>3.9854319999999999</c:v>
                </c:pt>
                <c:pt idx="2845">
                  <c:v>4.23292</c:v>
                </c:pt>
                <c:pt idx="2846">
                  <c:v>4.6844049999999982</c:v>
                </c:pt>
                <c:pt idx="2847">
                  <c:v>3.8599939999999995</c:v>
                </c:pt>
                <c:pt idx="2848">
                  <c:v>3.6964579999999994</c:v>
                </c:pt>
                <c:pt idx="2849">
                  <c:v>4.0691569999999988</c:v>
                </c:pt>
                <c:pt idx="2850">
                  <c:v>4.7082179999999996</c:v>
                </c:pt>
                <c:pt idx="2851">
                  <c:v>3.911252999999999</c:v>
                </c:pt>
                <c:pt idx="2852">
                  <c:v>3.756589</c:v>
                </c:pt>
                <c:pt idx="2853">
                  <c:v>4.2068060000000003</c:v>
                </c:pt>
                <c:pt idx="2854">
                  <c:v>4.1042179999999995</c:v>
                </c:pt>
                <c:pt idx="2855">
                  <c:v>4.4441470000000001</c:v>
                </c:pt>
                <c:pt idx="2856">
                  <c:v>4.223959999999999</c:v>
                </c:pt>
                <c:pt idx="2857">
                  <c:v>4.3761989999999997</c:v>
                </c:pt>
                <c:pt idx="2858">
                  <c:v>4.4793440000000011</c:v>
                </c:pt>
                <c:pt idx="2859">
                  <c:v>4.0749819999999994</c:v>
                </c:pt>
                <c:pt idx="2860">
                  <c:v>4.568198999999999</c:v>
                </c:pt>
                <c:pt idx="2861">
                  <c:v>3.6993770000000001</c:v>
                </c:pt>
                <c:pt idx="2862">
                  <c:v>4.0452180000000002</c:v>
                </c:pt>
                <c:pt idx="2863">
                  <c:v>4.6963309999999989</c:v>
                </c:pt>
                <c:pt idx="2864">
                  <c:v>4.3135799999999991</c:v>
                </c:pt>
                <c:pt idx="2865">
                  <c:v>4.457101999999999</c:v>
                </c:pt>
                <c:pt idx="2866">
                  <c:v>4.7087640000000004</c:v>
                </c:pt>
                <c:pt idx="2867">
                  <c:v>3.8527769999999997</c:v>
                </c:pt>
                <c:pt idx="2868">
                  <c:v>3.9250689999999997</c:v>
                </c:pt>
                <c:pt idx="2869">
                  <c:v>4.1018670000000004</c:v>
                </c:pt>
                <c:pt idx="2870">
                  <c:v>4.151389</c:v>
                </c:pt>
                <c:pt idx="2871">
                  <c:v>4.1749519999999993</c:v>
                </c:pt>
                <c:pt idx="2872">
                  <c:v>4.2483259999999996</c:v>
                </c:pt>
                <c:pt idx="2873">
                  <c:v>4.3899280000000003</c:v>
                </c:pt>
                <c:pt idx="2874">
                  <c:v>3.6477070000000005</c:v>
                </c:pt>
                <c:pt idx="2875">
                  <c:v>3.7443200000000005</c:v>
                </c:pt>
                <c:pt idx="2876">
                  <c:v>3.9636710000000002</c:v>
                </c:pt>
                <c:pt idx="2877">
                  <c:v>4.034459</c:v>
                </c:pt>
                <c:pt idx="2878">
                  <c:v>4.550883999999999</c:v>
                </c:pt>
                <c:pt idx="2879">
                  <c:v>4.224740999999999</c:v>
                </c:pt>
                <c:pt idx="2880">
                  <c:v>4.6994999999999996</c:v>
                </c:pt>
                <c:pt idx="2881">
                  <c:v>4.3531839999999988</c:v>
                </c:pt>
                <c:pt idx="2882">
                  <c:v>5.0708070000000003</c:v>
                </c:pt>
                <c:pt idx="2883">
                  <c:v>3.6072630000000001</c:v>
                </c:pt>
                <c:pt idx="2884">
                  <c:v>4.0184420000000003</c:v>
                </c:pt>
                <c:pt idx="2885">
                  <c:v>4.810899</c:v>
                </c:pt>
                <c:pt idx="2886">
                  <c:v>4.2556089999999998</c:v>
                </c:pt>
                <c:pt idx="2887">
                  <c:v>3.4652319999999999</c:v>
                </c:pt>
                <c:pt idx="2888">
                  <c:v>4.5682510000000001</c:v>
                </c:pt>
                <c:pt idx="2889">
                  <c:v>6.0392430000000008</c:v>
                </c:pt>
                <c:pt idx="2890">
                  <c:v>4.9811660000000009</c:v>
                </c:pt>
                <c:pt idx="2891">
                  <c:v>5.340050999999999</c:v>
                </c:pt>
                <c:pt idx="2892">
                  <c:v>4.9610709999999996</c:v>
                </c:pt>
                <c:pt idx="2893">
                  <c:v>5.016100999999999</c:v>
                </c:pt>
                <c:pt idx="2894">
                  <c:v>3.8955109999999995</c:v>
                </c:pt>
                <c:pt idx="2895">
                  <c:v>2.9560509999999995</c:v>
                </c:pt>
                <c:pt idx="2896">
                  <c:v>2.9999589999999996</c:v>
                </c:pt>
                <c:pt idx="2897">
                  <c:v>3.507889</c:v>
                </c:pt>
                <c:pt idx="2898">
                  <c:v>3.3070870000000001</c:v>
                </c:pt>
                <c:pt idx="2899">
                  <c:v>4.5186489999999999</c:v>
                </c:pt>
                <c:pt idx="2900">
                  <c:v>3.9696129999999994</c:v>
                </c:pt>
                <c:pt idx="2901">
                  <c:v>4.0994849999999987</c:v>
                </c:pt>
                <c:pt idx="2902">
                  <c:v>4.9943809999999988</c:v>
                </c:pt>
                <c:pt idx="2903">
                  <c:v>4.3444179999999992</c:v>
                </c:pt>
                <c:pt idx="2904">
                  <c:v>4.221970999999999</c:v>
                </c:pt>
                <c:pt idx="2905">
                  <c:v>4.034503</c:v>
                </c:pt>
                <c:pt idx="2906">
                  <c:v>4.5443280000000001</c:v>
                </c:pt>
                <c:pt idx="2907">
                  <c:v>3.9645649999999999</c:v>
                </c:pt>
                <c:pt idx="2908">
                  <c:v>4.3109469999999988</c:v>
                </c:pt>
                <c:pt idx="2909">
                  <c:v>5.154399999999999</c:v>
                </c:pt>
                <c:pt idx="2910">
                  <c:v>6.8213710000000001</c:v>
                </c:pt>
                <c:pt idx="2911">
                  <c:v>7.1012750000000002</c:v>
                </c:pt>
                <c:pt idx="2912">
                  <c:v>6.2596179999999997</c:v>
                </c:pt>
                <c:pt idx="2913">
                  <c:v>7.8578149999999987</c:v>
                </c:pt>
                <c:pt idx="2914">
                  <c:v>7.0097449999999997</c:v>
                </c:pt>
                <c:pt idx="2915">
                  <c:v>5.3198149999999993</c:v>
                </c:pt>
                <c:pt idx="2916">
                  <c:v>5.9976469999999997</c:v>
                </c:pt>
                <c:pt idx="2917">
                  <c:v>6.3251859999999986</c:v>
                </c:pt>
                <c:pt idx="2918">
                  <c:v>6.4490449999999999</c:v>
                </c:pt>
                <c:pt idx="2919">
                  <c:v>6.9353160000000003</c:v>
                </c:pt>
                <c:pt idx="2920">
                  <c:v>6.0396780000000012</c:v>
                </c:pt>
                <c:pt idx="2921">
                  <c:v>6.1253359999999981</c:v>
                </c:pt>
                <c:pt idx="2922">
                  <c:v>5.7710049999999997</c:v>
                </c:pt>
                <c:pt idx="2923">
                  <c:v>5.7557830000000001</c:v>
                </c:pt>
                <c:pt idx="2924">
                  <c:v>5.8314230000000009</c:v>
                </c:pt>
                <c:pt idx="2925">
                  <c:v>6.0280109999999993</c:v>
                </c:pt>
                <c:pt idx="2926">
                  <c:v>4.7772160000000001</c:v>
                </c:pt>
                <c:pt idx="2927">
                  <c:v>6.049855</c:v>
                </c:pt>
                <c:pt idx="2928">
                  <c:v>5.9406889999999999</c:v>
                </c:pt>
                <c:pt idx="2929">
                  <c:v>6.2559859999999992</c:v>
                </c:pt>
                <c:pt idx="2930">
                  <c:v>6.0916119999999996</c:v>
                </c:pt>
                <c:pt idx="2931">
                  <c:v>5.6935729999999989</c:v>
                </c:pt>
                <c:pt idx="2932">
                  <c:v>6.255744</c:v>
                </c:pt>
                <c:pt idx="2933">
                  <c:v>6.3597020000000004</c:v>
                </c:pt>
                <c:pt idx="2934">
                  <c:v>5.8781119999999989</c:v>
                </c:pt>
                <c:pt idx="2935">
                  <c:v>5.6025299999999989</c:v>
                </c:pt>
                <c:pt idx="2936">
                  <c:v>5.7935679999999996</c:v>
                </c:pt>
                <c:pt idx="2937">
                  <c:v>6.3834879999999989</c:v>
                </c:pt>
                <c:pt idx="2938">
                  <c:v>5.7824200000000001</c:v>
                </c:pt>
                <c:pt idx="2939">
                  <c:v>5.7429059999999987</c:v>
                </c:pt>
                <c:pt idx="2940">
                  <c:v>4.3407650000000002</c:v>
                </c:pt>
                <c:pt idx="2941">
                  <c:v>5.5933270000000004</c:v>
                </c:pt>
                <c:pt idx="2942">
                  <c:v>5.999766000000001</c:v>
                </c:pt>
                <c:pt idx="2943">
                  <c:v>4.8848769999999995</c:v>
                </c:pt>
                <c:pt idx="2944">
                  <c:v>6.2689529999999989</c:v>
                </c:pt>
                <c:pt idx="2945">
                  <c:v>6.2246790000000001</c:v>
                </c:pt>
                <c:pt idx="2946">
                  <c:v>6.04427</c:v>
                </c:pt>
                <c:pt idx="2947">
                  <c:v>6.1947969999999994</c:v>
                </c:pt>
                <c:pt idx="2948">
                  <c:v>6.7458809999999989</c:v>
                </c:pt>
                <c:pt idx="2949">
                  <c:v>6.5093740000000002</c:v>
                </c:pt>
                <c:pt idx="2950">
                  <c:v>5.804691</c:v>
                </c:pt>
                <c:pt idx="2951">
                  <c:v>6.2107650000000003</c:v>
                </c:pt>
                <c:pt idx="2952">
                  <c:v>6.8389849999999992</c:v>
                </c:pt>
                <c:pt idx="2953">
                  <c:v>6.2142400000000002</c:v>
                </c:pt>
                <c:pt idx="2954">
                  <c:v>6.9199760000000001</c:v>
                </c:pt>
                <c:pt idx="2955">
                  <c:v>6.1107490000000002</c:v>
                </c:pt>
                <c:pt idx="2956">
                  <c:v>6.0795409999999999</c:v>
                </c:pt>
                <c:pt idx="2957">
                  <c:v>5.8951630000000002</c:v>
                </c:pt>
                <c:pt idx="2958">
                  <c:v>6.1219309999999991</c:v>
                </c:pt>
                <c:pt idx="2959">
                  <c:v>6.2194310000000002</c:v>
                </c:pt>
                <c:pt idx="2960">
                  <c:v>5.4915539999999998</c:v>
                </c:pt>
                <c:pt idx="2961">
                  <c:v>3.5438449999999997</c:v>
                </c:pt>
                <c:pt idx="2962">
                  <c:v>3.7397930000000001</c:v>
                </c:pt>
                <c:pt idx="2963">
                  <c:v>4.410016999999999</c:v>
                </c:pt>
                <c:pt idx="2964">
                  <c:v>3.7233650000000003</c:v>
                </c:pt>
                <c:pt idx="2965">
                  <c:v>4.1187319999999987</c:v>
                </c:pt>
                <c:pt idx="2966">
                  <c:v>4.044967999999999</c:v>
                </c:pt>
                <c:pt idx="2967">
                  <c:v>4.116212</c:v>
                </c:pt>
                <c:pt idx="2968">
                  <c:v>3.7498719999999999</c:v>
                </c:pt>
                <c:pt idx="2969">
                  <c:v>3.819056999999999</c:v>
                </c:pt>
                <c:pt idx="2970">
                  <c:v>4.0239009999999995</c:v>
                </c:pt>
                <c:pt idx="2971">
                  <c:v>3.961182</c:v>
                </c:pt>
                <c:pt idx="2972">
                  <c:v>3.4032710000000002</c:v>
                </c:pt>
                <c:pt idx="2973">
                  <c:v>3.5221960000000001</c:v>
                </c:pt>
                <c:pt idx="2974">
                  <c:v>5.5524769999999988</c:v>
                </c:pt>
                <c:pt idx="2975">
                  <c:v>3.780602</c:v>
                </c:pt>
                <c:pt idx="2976">
                  <c:v>4.285222000000001</c:v>
                </c:pt>
                <c:pt idx="2977">
                  <c:v>3.77502</c:v>
                </c:pt>
                <c:pt idx="2978">
                  <c:v>4.4462430000000008</c:v>
                </c:pt>
                <c:pt idx="2979">
                  <c:v>3.7770380000000001</c:v>
                </c:pt>
                <c:pt idx="2980">
                  <c:v>3.9852310000000002</c:v>
                </c:pt>
                <c:pt idx="2981">
                  <c:v>4.2251039999999991</c:v>
                </c:pt>
                <c:pt idx="2982">
                  <c:v>3.7715260000000002</c:v>
                </c:pt>
                <c:pt idx="2983">
                  <c:v>3.6471589999999998</c:v>
                </c:pt>
                <c:pt idx="2984">
                  <c:v>3.6669299999999998</c:v>
                </c:pt>
                <c:pt idx="2985">
                  <c:v>4.016261000000001</c:v>
                </c:pt>
                <c:pt idx="2986">
                  <c:v>3.7912170000000001</c:v>
                </c:pt>
                <c:pt idx="2987">
                  <c:v>3.8652589999999996</c:v>
                </c:pt>
                <c:pt idx="2988">
                  <c:v>4.0645209999999992</c:v>
                </c:pt>
                <c:pt idx="2989">
                  <c:v>4.1680389999999994</c:v>
                </c:pt>
                <c:pt idx="2990">
                  <c:v>3.5695399999999999</c:v>
                </c:pt>
                <c:pt idx="2991">
                  <c:v>3.9204300000000001</c:v>
                </c:pt>
                <c:pt idx="2992">
                  <c:v>4.190478999999999</c:v>
                </c:pt>
                <c:pt idx="2993">
                  <c:v>3.989344</c:v>
                </c:pt>
                <c:pt idx="2994">
                  <c:v>4.0568580000000001</c:v>
                </c:pt>
                <c:pt idx="2995">
                  <c:v>4.0765969999999996</c:v>
                </c:pt>
                <c:pt idx="2996">
                  <c:v>3.7125079999999997</c:v>
                </c:pt>
                <c:pt idx="2997">
                  <c:v>5.9529299999999994</c:v>
                </c:pt>
                <c:pt idx="2998">
                  <c:v>6.4454440000000002</c:v>
                </c:pt>
                <c:pt idx="2999">
                  <c:v>6.1619649999999995</c:v>
                </c:pt>
                <c:pt idx="3000">
                  <c:v>6.0429859999999991</c:v>
                </c:pt>
                <c:pt idx="3001">
                  <c:v>5.9226330000000003</c:v>
                </c:pt>
                <c:pt idx="3002">
                  <c:v>6.4804769999999996</c:v>
                </c:pt>
                <c:pt idx="3003">
                  <c:v>6.0253899999999989</c:v>
                </c:pt>
                <c:pt idx="3004">
                  <c:v>6.7657039999999995</c:v>
                </c:pt>
                <c:pt idx="3005">
                  <c:v>6.711125</c:v>
                </c:pt>
                <c:pt idx="3006">
                  <c:v>6.2030909999999997</c:v>
                </c:pt>
                <c:pt idx="3007">
                  <c:v>5.0199859999999994</c:v>
                </c:pt>
                <c:pt idx="3008">
                  <c:v>5.6446290000000001</c:v>
                </c:pt>
                <c:pt idx="3009">
                  <c:v>6.0130839999999992</c:v>
                </c:pt>
                <c:pt idx="3010">
                  <c:v>6.1991309999999995</c:v>
                </c:pt>
                <c:pt idx="3011">
                  <c:v>6.3089899999999988</c:v>
                </c:pt>
                <c:pt idx="3012">
                  <c:v>6.4888899999999996</c:v>
                </c:pt>
                <c:pt idx="3013">
                  <c:v>5.412922</c:v>
                </c:pt>
                <c:pt idx="3014">
                  <c:v>6.3247469999999995</c:v>
                </c:pt>
                <c:pt idx="3015">
                  <c:v>6.0164839999999993</c:v>
                </c:pt>
                <c:pt idx="3016">
                  <c:v>6.0116269999999998</c:v>
                </c:pt>
                <c:pt idx="3017">
                  <c:v>6.393294</c:v>
                </c:pt>
                <c:pt idx="3018">
                  <c:v>6.4184029999999996</c:v>
                </c:pt>
                <c:pt idx="3019">
                  <c:v>6.0193310000000002</c:v>
                </c:pt>
                <c:pt idx="3020">
                  <c:v>5.9835490000000009</c:v>
                </c:pt>
                <c:pt idx="3021">
                  <c:v>5.7334779999999999</c:v>
                </c:pt>
                <c:pt idx="3022">
                  <c:v>5.5308719999999996</c:v>
                </c:pt>
                <c:pt idx="3023">
                  <c:v>5.7628209999999989</c:v>
                </c:pt>
                <c:pt idx="3024">
                  <c:v>5.9252580000000004</c:v>
                </c:pt>
                <c:pt idx="3025">
                  <c:v>6.5301070000000001</c:v>
                </c:pt>
                <c:pt idx="3026">
                  <c:v>4.5400630000000008</c:v>
                </c:pt>
                <c:pt idx="3027">
                  <c:v>6.2840059999999989</c:v>
                </c:pt>
                <c:pt idx="3028">
                  <c:v>6.1218279999999989</c:v>
                </c:pt>
                <c:pt idx="3029">
                  <c:v>5.9761780000000009</c:v>
                </c:pt>
                <c:pt idx="3030">
                  <c:v>6.0090990000000009</c:v>
                </c:pt>
                <c:pt idx="3031">
                  <c:v>5.6109209999999994</c:v>
                </c:pt>
                <c:pt idx="3032">
                  <c:v>5.7920980000000002</c:v>
                </c:pt>
                <c:pt idx="3033">
                  <c:v>6.1692359999999988</c:v>
                </c:pt>
                <c:pt idx="3034">
                  <c:v>7.3275329999999981</c:v>
                </c:pt>
                <c:pt idx="3035">
                  <c:v>4.6803780000000001</c:v>
                </c:pt>
                <c:pt idx="3036">
                  <c:v>3.8207559999999994</c:v>
                </c:pt>
                <c:pt idx="3037">
                  <c:v>4.3117530000000004</c:v>
                </c:pt>
                <c:pt idx="3038">
                  <c:v>3.9907759999999994</c:v>
                </c:pt>
                <c:pt idx="3039">
                  <c:v>4.3567109999999989</c:v>
                </c:pt>
                <c:pt idx="3040">
                  <c:v>4.57517</c:v>
                </c:pt>
                <c:pt idx="3041">
                  <c:v>3.9481649999999999</c:v>
                </c:pt>
                <c:pt idx="3042">
                  <c:v>3.638188</c:v>
                </c:pt>
                <c:pt idx="3043">
                  <c:v>4.247833</c:v>
                </c:pt>
                <c:pt idx="3044">
                  <c:v>3.7685300000000006</c:v>
                </c:pt>
                <c:pt idx="3045">
                  <c:v>4.2581829999999989</c:v>
                </c:pt>
                <c:pt idx="3046">
                  <c:v>4.7664479999999996</c:v>
                </c:pt>
                <c:pt idx="3047">
                  <c:v>4.4276590000000002</c:v>
                </c:pt>
                <c:pt idx="3048">
                  <c:v>3.8277209999999999</c:v>
                </c:pt>
                <c:pt idx="3049">
                  <c:v>3.6372179999999998</c:v>
                </c:pt>
                <c:pt idx="3050">
                  <c:v>5.3145049999999978</c:v>
                </c:pt>
                <c:pt idx="3051">
                  <c:v>4.3340490000000003</c:v>
                </c:pt>
                <c:pt idx="3052">
                  <c:v>3.990027</c:v>
                </c:pt>
                <c:pt idx="3053">
                  <c:v>4.4076740000000001</c:v>
                </c:pt>
                <c:pt idx="3054">
                  <c:v>4.4442029999999999</c:v>
                </c:pt>
                <c:pt idx="3055">
                  <c:v>3.4690310000000002</c:v>
                </c:pt>
                <c:pt idx="3056">
                  <c:v>3.920566</c:v>
                </c:pt>
                <c:pt idx="3057">
                  <c:v>3.7168059999999996</c:v>
                </c:pt>
                <c:pt idx="3058">
                  <c:v>5.0311130000000004</c:v>
                </c:pt>
                <c:pt idx="3059">
                  <c:v>4.1993349999999987</c:v>
                </c:pt>
                <c:pt idx="3060">
                  <c:v>4.2162069999999998</c:v>
                </c:pt>
                <c:pt idx="3061">
                  <c:v>3.8332789999999997</c:v>
                </c:pt>
                <c:pt idx="3062">
                  <c:v>3.727652</c:v>
                </c:pt>
                <c:pt idx="3063">
                  <c:v>3.6975259999999999</c:v>
                </c:pt>
                <c:pt idx="3064">
                  <c:v>4.012897999999999</c:v>
                </c:pt>
                <c:pt idx="3065">
                  <c:v>4.1447749999999992</c:v>
                </c:pt>
                <c:pt idx="3066">
                  <c:v>3.6750799999999995</c:v>
                </c:pt>
                <c:pt idx="3067">
                  <c:v>4.096444</c:v>
                </c:pt>
                <c:pt idx="3068">
                  <c:v>4.1188259999999994</c:v>
                </c:pt>
                <c:pt idx="3069">
                  <c:v>5.623443</c:v>
                </c:pt>
                <c:pt idx="3070">
                  <c:v>4.0725369999999987</c:v>
                </c:pt>
                <c:pt idx="3071">
                  <c:v>4.426010999999999</c:v>
                </c:pt>
                <c:pt idx="3072">
                  <c:v>4.2288610000000002</c:v>
                </c:pt>
                <c:pt idx="3073">
                  <c:v>4.3384910000000003</c:v>
                </c:pt>
                <c:pt idx="3074">
                  <c:v>3.793685</c:v>
                </c:pt>
                <c:pt idx="3075">
                  <c:v>3.6517189999999995</c:v>
                </c:pt>
                <c:pt idx="3076">
                  <c:v>4.3047869999999993</c:v>
                </c:pt>
                <c:pt idx="3077">
                  <c:v>3.8848729999999994</c:v>
                </c:pt>
                <c:pt idx="3078">
                  <c:v>4.3024569999999995</c:v>
                </c:pt>
                <c:pt idx="3079">
                  <c:v>3.7953869999999998</c:v>
                </c:pt>
                <c:pt idx="3080">
                  <c:v>3.2123910000000002</c:v>
                </c:pt>
                <c:pt idx="3081">
                  <c:v>3.9806549999999996</c:v>
                </c:pt>
                <c:pt idx="3082">
                  <c:v>2.9047830000000001</c:v>
                </c:pt>
                <c:pt idx="3083">
                  <c:v>4.4972519999999996</c:v>
                </c:pt>
                <c:pt idx="3084">
                  <c:v>4.362505999999998</c:v>
                </c:pt>
                <c:pt idx="3085">
                  <c:v>4.1376210000000002</c:v>
                </c:pt>
                <c:pt idx="3086">
                  <c:v>4.7776319999999997</c:v>
                </c:pt>
                <c:pt idx="3087">
                  <c:v>3.6137269999999999</c:v>
                </c:pt>
                <c:pt idx="3088">
                  <c:v>3.5633629999999998</c:v>
                </c:pt>
                <c:pt idx="3089">
                  <c:v>4.2148319999999995</c:v>
                </c:pt>
                <c:pt idx="3090">
                  <c:v>3.853332</c:v>
                </c:pt>
                <c:pt idx="3091">
                  <c:v>4.3471399999999987</c:v>
                </c:pt>
                <c:pt idx="3092">
                  <c:v>4.1003239999999996</c:v>
                </c:pt>
                <c:pt idx="3093">
                  <c:v>4.7004799999999998</c:v>
                </c:pt>
                <c:pt idx="3094">
                  <c:v>5.4392160000000009</c:v>
                </c:pt>
                <c:pt idx="3095">
                  <c:v>5.860231999999999</c:v>
                </c:pt>
                <c:pt idx="3096">
                  <c:v>5.3792869999999997</c:v>
                </c:pt>
                <c:pt idx="3097">
                  <c:v>5.112760999999999</c:v>
                </c:pt>
                <c:pt idx="3098">
                  <c:v>5.2408599999999996</c:v>
                </c:pt>
                <c:pt idx="3099">
                  <c:v>3.559132</c:v>
                </c:pt>
                <c:pt idx="3100">
                  <c:v>3.9703270000000002</c:v>
                </c:pt>
                <c:pt idx="3101">
                  <c:v>4.5367530000000009</c:v>
                </c:pt>
                <c:pt idx="3102">
                  <c:v>4.6393279999999999</c:v>
                </c:pt>
                <c:pt idx="3103">
                  <c:v>4.2679329999999993</c:v>
                </c:pt>
                <c:pt idx="3104">
                  <c:v>6.8609919999999995</c:v>
                </c:pt>
                <c:pt idx="3105">
                  <c:v>5.9439710000000003</c:v>
                </c:pt>
                <c:pt idx="3106">
                  <c:v>6.9568079999999997</c:v>
                </c:pt>
                <c:pt idx="3107">
                  <c:v>5.3911680000000004</c:v>
                </c:pt>
                <c:pt idx="3108">
                  <c:v>6.169797</c:v>
                </c:pt>
                <c:pt idx="3109">
                  <c:v>6.0851039999999994</c:v>
                </c:pt>
                <c:pt idx="3110">
                  <c:v>6.7209199999999987</c:v>
                </c:pt>
                <c:pt idx="3111">
                  <c:v>5.202807</c:v>
                </c:pt>
                <c:pt idx="3112">
                  <c:v>6.3698509999999988</c:v>
                </c:pt>
                <c:pt idx="3113">
                  <c:v>7.038716</c:v>
                </c:pt>
                <c:pt idx="3114">
                  <c:v>5.2714680000000005</c:v>
                </c:pt>
                <c:pt idx="3115">
                  <c:v>6.4996210000000012</c:v>
                </c:pt>
                <c:pt idx="3116">
                  <c:v>5.7631129999999988</c:v>
                </c:pt>
                <c:pt idx="3117">
                  <c:v>5.3946749999999994</c:v>
                </c:pt>
                <c:pt idx="3118">
                  <c:v>5.2498469999999999</c:v>
                </c:pt>
                <c:pt idx="3119">
                  <c:v>6.515892</c:v>
                </c:pt>
                <c:pt idx="3120">
                  <c:v>6.2222799999999996</c:v>
                </c:pt>
                <c:pt idx="3121">
                  <c:v>5.2235319999999987</c:v>
                </c:pt>
                <c:pt idx="3122">
                  <c:v>5.6617239999999995</c:v>
                </c:pt>
                <c:pt idx="3123">
                  <c:v>5.7028699999999999</c:v>
                </c:pt>
                <c:pt idx="3124">
                  <c:v>5.7916069999999999</c:v>
                </c:pt>
                <c:pt idx="3125">
                  <c:v>6.696890999999999</c:v>
                </c:pt>
                <c:pt idx="3126">
                  <c:v>5.9369170000000002</c:v>
                </c:pt>
                <c:pt idx="3127">
                  <c:v>6.6855569999999993</c:v>
                </c:pt>
                <c:pt idx="3128">
                  <c:v>6.5291799999999993</c:v>
                </c:pt>
                <c:pt idx="3129">
                  <c:v>6.6783520000000003</c:v>
                </c:pt>
                <c:pt idx="3130">
                  <c:v>7.0478699999999996</c:v>
                </c:pt>
                <c:pt idx="3131">
                  <c:v>6.1577009999999994</c:v>
                </c:pt>
                <c:pt idx="3132">
                  <c:v>6.3236980000000003</c:v>
                </c:pt>
                <c:pt idx="3133">
                  <c:v>6.7209949999999994</c:v>
                </c:pt>
                <c:pt idx="3134">
                  <c:v>6.5899200000000002</c:v>
                </c:pt>
                <c:pt idx="3135">
                  <c:v>6.5595249999999989</c:v>
                </c:pt>
                <c:pt idx="3136">
                  <c:v>6.8494659999999996</c:v>
                </c:pt>
                <c:pt idx="3137">
                  <c:v>6.4389289999999999</c:v>
                </c:pt>
                <c:pt idx="3138">
                  <c:v>5.9615479999999996</c:v>
                </c:pt>
                <c:pt idx="3139">
                  <c:v>6.8365999999999998</c:v>
                </c:pt>
                <c:pt idx="3140">
                  <c:v>4.7153219999999996</c:v>
                </c:pt>
                <c:pt idx="3141">
                  <c:v>6.5302940000000005</c:v>
                </c:pt>
                <c:pt idx="3142">
                  <c:v>6.1083839999999991</c:v>
                </c:pt>
                <c:pt idx="3143">
                  <c:v>6.9477229999999999</c:v>
                </c:pt>
                <c:pt idx="3144">
                  <c:v>5.6537069999999989</c:v>
                </c:pt>
                <c:pt idx="3145">
                  <c:v>5.7455109999999987</c:v>
                </c:pt>
                <c:pt idx="3146">
                  <c:v>5.5872250000000001</c:v>
                </c:pt>
                <c:pt idx="3147">
                  <c:v>7.29819</c:v>
                </c:pt>
                <c:pt idx="3148">
                  <c:v>5.8333990000000009</c:v>
                </c:pt>
                <c:pt idx="3149">
                  <c:v>5.6514839999999991</c:v>
                </c:pt>
                <c:pt idx="3150">
                  <c:v>6.1144889999999981</c:v>
                </c:pt>
                <c:pt idx="3151">
                  <c:v>5.8078779999999988</c:v>
                </c:pt>
                <c:pt idx="3152">
                  <c:v>6.0133419999999997</c:v>
                </c:pt>
                <c:pt idx="3153">
                  <c:v>6.1462529999999997</c:v>
                </c:pt>
                <c:pt idx="3154">
                  <c:v>5.9189109999999987</c:v>
                </c:pt>
                <c:pt idx="3155">
                  <c:v>6.0188339999999991</c:v>
                </c:pt>
                <c:pt idx="3156">
                  <c:v>5.5619879999999995</c:v>
                </c:pt>
                <c:pt idx="3157">
                  <c:v>4.8890950000000002</c:v>
                </c:pt>
                <c:pt idx="3158">
                  <c:v>5.3128239999999991</c:v>
                </c:pt>
                <c:pt idx="3159">
                  <c:v>5.7822509999999996</c:v>
                </c:pt>
                <c:pt idx="3160">
                  <c:v>4.857632999999999</c:v>
                </c:pt>
                <c:pt idx="3161">
                  <c:v>5.1233499999999994</c:v>
                </c:pt>
                <c:pt idx="3162">
                  <c:v>5.308376</c:v>
                </c:pt>
                <c:pt idx="3163">
                  <c:v>5.700145</c:v>
                </c:pt>
                <c:pt idx="3164">
                  <c:v>4.7085520000000001</c:v>
                </c:pt>
                <c:pt idx="3165">
                  <c:v>5.7447710000000001</c:v>
                </c:pt>
                <c:pt idx="3166">
                  <c:v>5.6220789999999994</c:v>
                </c:pt>
                <c:pt idx="3167">
                  <c:v>5.9428879999999991</c:v>
                </c:pt>
                <c:pt idx="3168">
                  <c:v>5.8883330000000003</c:v>
                </c:pt>
                <c:pt idx="3169">
                  <c:v>5.5010990000000008</c:v>
                </c:pt>
                <c:pt idx="3170">
                  <c:v>4.9662240000000004</c:v>
                </c:pt>
                <c:pt idx="3171">
                  <c:v>5.2766900000000012</c:v>
                </c:pt>
                <c:pt idx="3172">
                  <c:v>5.6013599999999997</c:v>
                </c:pt>
                <c:pt idx="3173">
                  <c:v>5.2491729999999999</c:v>
                </c:pt>
                <c:pt idx="3174">
                  <c:v>5.4684879999999989</c:v>
                </c:pt>
                <c:pt idx="3175">
                  <c:v>4.9332190000000011</c:v>
                </c:pt>
                <c:pt idx="3176">
                  <c:v>4.5232539999999997</c:v>
                </c:pt>
                <c:pt idx="3177">
                  <c:v>5.7822760000000004</c:v>
                </c:pt>
                <c:pt idx="3178">
                  <c:v>4.9238049999999989</c:v>
                </c:pt>
                <c:pt idx="3179">
                  <c:v>5.7163560000000002</c:v>
                </c:pt>
                <c:pt idx="3180">
                  <c:v>6.2486990000000011</c:v>
                </c:pt>
                <c:pt idx="3181">
                  <c:v>5.4126500000000002</c:v>
                </c:pt>
                <c:pt idx="3182">
                  <c:v>5.7210149999999995</c:v>
                </c:pt>
                <c:pt idx="3183">
                  <c:v>5.2142210000000002</c:v>
                </c:pt>
                <c:pt idx="3184">
                  <c:v>5.6538239999999993</c:v>
                </c:pt>
                <c:pt idx="3185">
                  <c:v>5.7722290000000012</c:v>
                </c:pt>
                <c:pt idx="3186">
                  <c:v>6.1703130000000002</c:v>
                </c:pt>
                <c:pt idx="3187">
                  <c:v>5.7941559999999992</c:v>
                </c:pt>
                <c:pt idx="3188">
                  <c:v>5.5941569999999992</c:v>
                </c:pt>
                <c:pt idx="3189">
                  <c:v>5.5829329999999988</c:v>
                </c:pt>
                <c:pt idx="3190">
                  <c:v>5.892409999999999</c:v>
                </c:pt>
                <c:pt idx="3191">
                  <c:v>6.1016440000000003</c:v>
                </c:pt>
                <c:pt idx="3192">
                  <c:v>5.9866800000000007</c:v>
                </c:pt>
                <c:pt idx="3193">
                  <c:v>5.9008349999999989</c:v>
                </c:pt>
                <c:pt idx="3194">
                  <c:v>6.1101039999999989</c:v>
                </c:pt>
                <c:pt idx="3195">
                  <c:v>5.882064999999999</c:v>
                </c:pt>
                <c:pt idx="3196">
                  <c:v>5.898612</c:v>
                </c:pt>
                <c:pt idx="3197">
                  <c:v>6.5270409999999988</c:v>
                </c:pt>
                <c:pt idx="3198">
                  <c:v>5.8740629999999996</c:v>
                </c:pt>
                <c:pt idx="3199">
                  <c:v>5.375883</c:v>
                </c:pt>
                <c:pt idx="3200">
                  <c:v>5.631768000000001</c:v>
                </c:pt>
                <c:pt idx="3201">
                  <c:v>5.5321709999999991</c:v>
                </c:pt>
                <c:pt idx="3202">
                  <c:v>4.4379289999999996</c:v>
                </c:pt>
                <c:pt idx="3203">
                  <c:v>5.3222990000000001</c:v>
                </c:pt>
                <c:pt idx="3204">
                  <c:v>5.7522820000000001</c:v>
                </c:pt>
                <c:pt idx="3205">
                  <c:v>5.049602000000001</c:v>
                </c:pt>
                <c:pt idx="3206">
                  <c:v>4.9463879999999998</c:v>
                </c:pt>
                <c:pt idx="3207">
                  <c:v>5.4899269999999998</c:v>
                </c:pt>
                <c:pt idx="3208">
                  <c:v>5.4853030000000009</c:v>
                </c:pt>
                <c:pt idx="3209">
                  <c:v>5.7060069999999996</c:v>
                </c:pt>
                <c:pt idx="3210">
                  <c:v>5.3834650000000002</c:v>
                </c:pt>
                <c:pt idx="3211">
                  <c:v>5.1622779999999988</c:v>
                </c:pt>
                <c:pt idx="3212">
                  <c:v>5.5375389999999989</c:v>
                </c:pt>
                <c:pt idx="3213">
                  <c:v>5.5296060000000002</c:v>
                </c:pt>
                <c:pt idx="3214">
                  <c:v>5.8165559999999994</c:v>
                </c:pt>
                <c:pt idx="3215">
                  <c:v>5.0289369999999991</c:v>
                </c:pt>
                <c:pt idx="3216">
                  <c:v>6.0060409999999997</c:v>
                </c:pt>
                <c:pt idx="3217">
                  <c:v>5.642650999999999</c:v>
                </c:pt>
                <c:pt idx="3218">
                  <c:v>5.6274559999999978</c:v>
                </c:pt>
                <c:pt idx="3219">
                  <c:v>5.5125989999999989</c:v>
                </c:pt>
                <c:pt idx="3220">
                  <c:v>5.2817740000000004</c:v>
                </c:pt>
                <c:pt idx="3221">
                  <c:v>5.4815579999999997</c:v>
                </c:pt>
                <c:pt idx="3222">
                  <c:v>5.3029579999999994</c:v>
                </c:pt>
                <c:pt idx="3223">
                  <c:v>5.690847999999999</c:v>
                </c:pt>
                <c:pt idx="3224">
                  <c:v>5.811126999999999</c:v>
                </c:pt>
                <c:pt idx="3225">
                  <c:v>5.6077680000000001</c:v>
                </c:pt>
                <c:pt idx="3226">
                  <c:v>6.0344559999999987</c:v>
                </c:pt>
                <c:pt idx="3227">
                  <c:v>5.449421000000001</c:v>
                </c:pt>
                <c:pt idx="3228">
                  <c:v>5.4033569999999997</c:v>
                </c:pt>
                <c:pt idx="3229">
                  <c:v>5.8229529999999992</c:v>
                </c:pt>
                <c:pt idx="3230">
                  <c:v>5.8916040000000001</c:v>
                </c:pt>
                <c:pt idx="3231">
                  <c:v>5.9728230000000009</c:v>
                </c:pt>
                <c:pt idx="3232">
                  <c:v>5.9116220000000013</c:v>
                </c:pt>
                <c:pt idx="3233">
                  <c:v>5.7395449999999997</c:v>
                </c:pt>
                <c:pt idx="3234">
                  <c:v>5.6662439999999998</c:v>
                </c:pt>
                <c:pt idx="3235">
                  <c:v>5.1926119999999987</c:v>
                </c:pt>
                <c:pt idx="3236">
                  <c:v>5.1544669999999995</c:v>
                </c:pt>
                <c:pt idx="3237">
                  <c:v>5.6734619999999998</c:v>
                </c:pt>
                <c:pt idx="3238">
                  <c:v>4.8520119999999993</c:v>
                </c:pt>
                <c:pt idx="3239">
                  <c:v>4.733115999999999</c:v>
                </c:pt>
                <c:pt idx="3240">
                  <c:v>5.090967</c:v>
                </c:pt>
                <c:pt idx="3241">
                  <c:v>5.0751689999999998</c:v>
                </c:pt>
                <c:pt idx="3242">
                  <c:v>5.9891019999999999</c:v>
                </c:pt>
                <c:pt idx="3243">
                  <c:v>5.8253639999999995</c:v>
                </c:pt>
                <c:pt idx="3244">
                  <c:v>6.07918</c:v>
                </c:pt>
                <c:pt idx="3245">
                  <c:v>5.6516460000000004</c:v>
                </c:pt>
                <c:pt idx="3246">
                  <c:v>6.9775849999999995</c:v>
                </c:pt>
                <c:pt idx="3247">
                  <c:v>6.4793110000000009</c:v>
                </c:pt>
                <c:pt idx="3248">
                  <c:v>7.1559269999999993</c:v>
                </c:pt>
                <c:pt idx="3249">
                  <c:v>6.2625459999999995</c:v>
                </c:pt>
                <c:pt idx="3250">
                  <c:v>5.7796320000000012</c:v>
                </c:pt>
                <c:pt idx="3251">
                  <c:v>4.9545909999999989</c:v>
                </c:pt>
                <c:pt idx="3252">
                  <c:v>5.4801529999999996</c:v>
                </c:pt>
                <c:pt idx="3253">
                  <c:v>5.4958650000000002</c:v>
                </c:pt>
                <c:pt idx="3254">
                  <c:v>5.1782810000000001</c:v>
                </c:pt>
                <c:pt idx="3255">
                  <c:v>4.9707860000000004</c:v>
                </c:pt>
                <c:pt idx="3256">
                  <c:v>5.3391339999999996</c:v>
                </c:pt>
                <c:pt idx="3257">
                  <c:v>5.8905119999999993</c:v>
                </c:pt>
                <c:pt idx="3258">
                  <c:v>5.6677689999999989</c:v>
                </c:pt>
                <c:pt idx="3259">
                  <c:v>6.2129049999999992</c:v>
                </c:pt>
                <c:pt idx="3260">
                  <c:v>6.3205609999999988</c:v>
                </c:pt>
                <c:pt idx="3261">
                  <c:v>5.8478319999999995</c:v>
                </c:pt>
                <c:pt idx="3262">
                  <c:v>4.3010989999999998</c:v>
                </c:pt>
                <c:pt idx="3263">
                  <c:v>5.1288639999999992</c:v>
                </c:pt>
                <c:pt idx="3264">
                  <c:v>4.9106110000000003</c:v>
                </c:pt>
                <c:pt idx="3265">
                  <c:v>6.4182640000000006</c:v>
                </c:pt>
                <c:pt idx="3266">
                  <c:v>5.7406480000000011</c:v>
                </c:pt>
                <c:pt idx="3267">
                  <c:v>5.473478000000001</c:v>
                </c:pt>
                <c:pt idx="3268">
                  <c:v>5.1830859999999994</c:v>
                </c:pt>
                <c:pt idx="3269">
                  <c:v>5.5263450000000001</c:v>
                </c:pt>
                <c:pt idx="3270">
                  <c:v>4.3784219999999996</c:v>
                </c:pt>
                <c:pt idx="3271">
                  <c:v>6.057529999999999</c:v>
                </c:pt>
                <c:pt idx="3272">
                  <c:v>4.8340690000000004</c:v>
                </c:pt>
                <c:pt idx="3273">
                  <c:v>5.6843769999999987</c:v>
                </c:pt>
                <c:pt idx="3274">
                  <c:v>5.538907</c:v>
                </c:pt>
                <c:pt idx="3275">
                  <c:v>5.4133789999999999</c:v>
                </c:pt>
                <c:pt idx="3276">
                  <c:v>5.6266980000000002</c:v>
                </c:pt>
                <c:pt idx="3277">
                  <c:v>5.6768099999999997</c:v>
                </c:pt>
                <c:pt idx="3278">
                  <c:v>4.9480579999999996</c:v>
                </c:pt>
                <c:pt idx="3279">
                  <c:v>5.3503720000000001</c:v>
                </c:pt>
                <c:pt idx="3280">
                  <c:v>5.6564169999999994</c:v>
                </c:pt>
                <c:pt idx="3281">
                  <c:v>4.3167179999999989</c:v>
                </c:pt>
                <c:pt idx="3282">
                  <c:v>5.0612440000000003</c:v>
                </c:pt>
                <c:pt idx="3283">
                  <c:v>4.4156920000000008</c:v>
                </c:pt>
                <c:pt idx="3284">
                  <c:v>4.0850900000000001</c:v>
                </c:pt>
                <c:pt idx="3285">
                  <c:v>4.6488230000000001</c:v>
                </c:pt>
                <c:pt idx="3286">
                  <c:v>4.8360019999999997</c:v>
                </c:pt>
                <c:pt idx="3287">
                  <c:v>4.8339059999999989</c:v>
                </c:pt>
                <c:pt idx="3288">
                  <c:v>3.9689679999999998</c:v>
                </c:pt>
                <c:pt idx="3289">
                  <c:v>4.4708680000000012</c:v>
                </c:pt>
                <c:pt idx="3290">
                  <c:v>5.428780999999999</c:v>
                </c:pt>
                <c:pt idx="3291">
                  <c:v>4.3763350000000001</c:v>
                </c:pt>
                <c:pt idx="3292">
                  <c:v>4.9051640000000001</c:v>
                </c:pt>
                <c:pt idx="3293">
                  <c:v>4.7882879999999997</c:v>
                </c:pt>
                <c:pt idx="3294">
                  <c:v>4.828625999999999</c:v>
                </c:pt>
                <c:pt idx="3295">
                  <c:v>5.0788289999999998</c:v>
                </c:pt>
                <c:pt idx="3296">
                  <c:v>4.7916059999999998</c:v>
                </c:pt>
                <c:pt idx="3297">
                  <c:v>6.1594480000000003</c:v>
                </c:pt>
                <c:pt idx="3298">
                  <c:v>5.0967409999999997</c:v>
                </c:pt>
                <c:pt idx="3299">
                  <c:v>4.6339399999999991</c:v>
                </c:pt>
                <c:pt idx="3300">
                  <c:v>5.085583999999999</c:v>
                </c:pt>
                <c:pt idx="3301">
                  <c:v>4.6639449999999991</c:v>
                </c:pt>
                <c:pt idx="3302">
                  <c:v>4.2783440000000006</c:v>
                </c:pt>
                <c:pt idx="3303">
                  <c:v>4.6803720000000002</c:v>
                </c:pt>
                <c:pt idx="3304">
                  <c:v>5.5614280000000003</c:v>
                </c:pt>
                <c:pt idx="3305">
                  <c:v>4.5589939999999993</c:v>
                </c:pt>
                <c:pt idx="3306">
                  <c:v>4.3074749999999993</c:v>
                </c:pt>
                <c:pt idx="3307">
                  <c:v>5.1119630000000003</c:v>
                </c:pt>
                <c:pt idx="3308">
                  <c:v>5.6421499999999991</c:v>
                </c:pt>
                <c:pt idx="3309">
                  <c:v>6.1199909999999988</c:v>
                </c:pt>
                <c:pt idx="3310">
                  <c:v>4.7021159999999993</c:v>
                </c:pt>
                <c:pt idx="3311">
                  <c:v>5.184429999999999</c:v>
                </c:pt>
                <c:pt idx="3312">
                  <c:v>5.1925649999999992</c:v>
                </c:pt>
                <c:pt idx="3313">
                  <c:v>5.4986630000000005</c:v>
                </c:pt>
                <c:pt idx="3314">
                  <c:v>6.0217299999999998</c:v>
                </c:pt>
                <c:pt idx="3315">
                  <c:v>7.8056960000000002</c:v>
                </c:pt>
                <c:pt idx="3316">
                  <c:v>6.8906470000000004</c:v>
                </c:pt>
                <c:pt idx="3317">
                  <c:v>7.2717309999999999</c:v>
                </c:pt>
                <c:pt idx="3318">
                  <c:v>6.9815170000000002</c:v>
                </c:pt>
                <c:pt idx="3319">
                  <c:v>6.2055660000000001</c:v>
                </c:pt>
                <c:pt idx="3320">
                  <c:v>6.304163</c:v>
                </c:pt>
                <c:pt idx="3321">
                  <c:v>5.6298680000000001</c:v>
                </c:pt>
                <c:pt idx="3322">
                  <c:v>6.1250559999999981</c:v>
                </c:pt>
                <c:pt idx="3323">
                  <c:v>6.566821</c:v>
                </c:pt>
                <c:pt idx="3324">
                  <c:v>6.1547389999999993</c:v>
                </c:pt>
                <c:pt idx="3325">
                  <c:v>6.0867969999999998</c:v>
                </c:pt>
                <c:pt idx="3326">
                  <c:v>5.8077690000000004</c:v>
                </c:pt>
                <c:pt idx="3327">
                  <c:v>6.2409499999999998</c:v>
                </c:pt>
                <c:pt idx="3328">
                  <c:v>5.9401539999999997</c:v>
                </c:pt>
                <c:pt idx="3329">
                  <c:v>6.3956080000000002</c:v>
                </c:pt>
                <c:pt idx="3330">
                  <c:v>6.453854999999999</c:v>
                </c:pt>
                <c:pt idx="3331">
                  <c:v>5.6799939999999998</c:v>
                </c:pt>
                <c:pt idx="3332">
                  <c:v>5.2175969999999987</c:v>
                </c:pt>
                <c:pt idx="3333">
                  <c:v>6.688038999999999</c:v>
                </c:pt>
                <c:pt idx="3334">
                  <c:v>4.5890659999999999</c:v>
                </c:pt>
                <c:pt idx="3335">
                  <c:v>3.889421</c:v>
                </c:pt>
                <c:pt idx="3336">
                  <c:v>4.2110510000000003</c:v>
                </c:pt>
                <c:pt idx="3337">
                  <c:v>4.4299629999999999</c:v>
                </c:pt>
                <c:pt idx="3338">
                  <c:v>4.1863650000000003</c:v>
                </c:pt>
                <c:pt idx="3339">
                  <c:v>3.4134769999999994</c:v>
                </c:pt>
                <c:pt idx="3340">
                  <c:v>5.7731399999999997</c:v>
                </c:pt>
                <c:pt idx="3341">
                  <c:v>6.291436</c:v>
                </c:pt>
                <c:pt idx="3342">
                  <c:v>6.2050660000000004</c:v>
                </c:pt>
                <c:pt idx="3343">
                  <c:v>5.5678179999999982</c:v>
                </c:pt>
                <c:pt idx="3344">
                  <c:v>5.9041430000000004</c:v>
                </c:pt>
                <c:pt idx="3345">
                  <c:v>6.2623309999999988</c:v>
                </c:pt>
                <c:pt idx="3346">
                  <c:v>5.8076670000000004</c:v>
                </c:pt>
                <c:pt idx="3347">
                  <c:v>2.9547539999999994</c:v>
                </c:pt>
                <c:pt idx="3348">
                  <c:v>3.9445579999999998</c:v>
                </c:pt>
                <c:pt idx="3349">
                  <c:v>3.7228479999999995</c:v>
                </c:pt>
                <c:pt idx="3350">
                  <c:v>4.3387479999999998</c:v>
                </c:pt>
                <c:pt idx="3351">
                  <c:v>4.69862</c:v>
                </c:pt>
                <c:pt idx="3352">
                  <c:v>3.9347029999999994</c:v>
                </c:pt>
                <c:pt idx="3353">
                  <c:v>4.3137410000000003</c:v>
                </c:pt>
                <c:pt idx="3354">
                  <c:v>3.9119789999999997</c:v>
                </c:pt>
                <c:pt idx="3355">
                  <c:v>4.1515069999999987</c:v>
                </c:pt>
                <c:pt idx="3356">
                  <c:v>6.4189869999999996</c:v>
                </c:pt>
                <c:pt idx="3357">
                  <c:v>6.5591559999999989</c:v>
                </c:pt>
                <c:pt idx="3358">
                  <c:v>5.8685249999999991</c:v>
                </c:pt>
                <c:pt idx="3359">
                  <c:v>6.20899</c:v>
                </c:pt>
                <c:pt idx="3360">
                  <c:v>6.1684769999999993</c:v>
                </c:pt>
                <c:pt idx="3361">
                  <c:v>6.174656999999999</c:v>
                </c:pt>
                <c:pt idx="3362">
                  <c:v>6.5471119999999994</c:v>
                </c:pt>
                <c:pt idx="3363">
                  <c:v>6.2636500000000002</c:v>
                </c:pt>
                <c:pt idx="3364">
                  <c:v>6.3312930000000005</c:v>
                </c:pt>
                <c:pt idx="3365">
                  <c:v>5.8506910000000003</c:v>
                </c:pt>
                <c:pt idx="3366">
                  <c:v>6.7536839999999998</c:v>
                </c:pt>
                <c:pt idx="3367">
                  <c:v>6.6925649999999992</c:v>
                </c:pt>
                <c:pt idx="3368">
                  <c:v>6.3285579999999992</c:v>
                </c:pt>
                <c:pt idx="3369">
                  <c:v>6.5579749999999981</c:v>
                </c:pt>
                <c:pt idx="3370">
                  <c:v>6.613092</c:v>
                </c:pt>
                <c:pt idx="3371">
                  <c:v>5.8002120000000001</c:v>
                </c:pt>
                <c:pt idx="3372">
                  <c:v>6.2714509999999999</c:v>
                </c:pt>
                <c:pt idx="3373">
                  <c:v>4.8601229999999989</c:v>
                </c:pt>
                <c:pt idx="3374">
                  <c:v>7.056012</c:v>
                </c:pt>
                <c:pt idx="3375">
                  <c:v>6.7733150000000002</c:v>
                </c:pt>
                <c:pt idx="3376">
                  <c:v>6.7830769999999996</c:v>
                </c:pt>
                <c:pt idx="3377">
                  <c:v>6.4446849999999989</c:v>
                </c:pt>
                <c:pt idx="3378">
                  <c:v>6.528567999999999</c:v>
                </c:pt>
                <c:pt idx="3379">
                  <c:v>6.0852209999999998</c:v>
                </c:pt>
                <c:pt idx="3380">
                  <c:v>6.9483870000000003</c:v>
                </c:pt>
                <c:pt idx="3381">
                  <c:v>6.086581999999999</c:v>
                </c:pt>
                <c:pt idx="3382">
                  <c:v>3.9651619999999999</c:v>
                </c:pt>
                <c:pt idx="3383">
                  <c:v>6.9051260000000001</c:v>
                </c:pt>
                <c:pt idx="3384">
                  <c:v>6.7420460000000002</c:v>
                </c:pt>
                <c:pt idx="3385">
                  <c:v>5.5889430000000004</c:v>
                </c:pt>
                <c:pt idx="3386">
                  <c:v>6.8279509999999979</c:v>
                </c:pt>
                <c:pt idx="3387">
                  <c:v>6.9899550000000001</c:v>
                </c:pt>
                <c:pt idx="3388">
                  <c:v>7.0932820000000003</c:v>
                </c:pt>
                <c:pt idx="3389">
                  <c:v>6.4302490000000008</c:v>
                </c:pt>
                <c:pt idx="3390">
                  <c:v>6.2004440000000001</c:v>
                </c:pt>
                <c:pt idx="3391">
                  <c:v>4.8102819999999991</c:v>
                </c:pt>
                <c:pt idx="3392">
                  <c:v>5.9880640000000005</c:v>
                </c:pt>
                <c:pt idx="3393">
                  <c:v>5.7163380000000004</c:v>
                </c:pt>
                <c:pt idx="3394">
                  <c:v>7.2053060000000002</c:v>
                </c:pt>
                <c:pt idx="3395">
                  <c:v>7.35921</c:v>
                </c:pt>
                <c:pt idx="3396">
                  <c:v>7.3641239999999986</c:v>
                </c:pt>
                <c:pt idx="3397">
                  <c:v>7.1964790000000001</c:v>
                </c:pt>
                <c:pt idx="3398">
                  <c:v>5.6910629999999998</c:v>
                </c:pt>
                <c:pt idx="3399">
                  <c:v>4.9525899999999989</c:v>
                </c:pt>
                <c:pt idx="3400">
                  <c:v>5.534878</c:v>
                </c:pt>
                <c:pt idx="3401">
                  <c:v>6.123259</c:v>
                </c:pt>
                <c:pt idx="3402">
                  <c:v>6.021471</c:v>
                </c:pt>
                <c:pt idx="3403">
                  <c:v>5.3801309999999996</c:v>
                </c:pt>
                <c:pt idx="3404">
                  <c:v>6.2433709999999998</c:v>
                </c:pt>
                <c:pt idx="3405">
                  <c:v>5.622405999999998</c:v>
                </c:pt>
                <c:pt idx="3406">
                  <c:v>5.8824959999999988</c:v>
                </c:pt>
                <c:pt idx="3407">
                  <c:v>4.9026240000000003</c:v>
                </c:pt>
                <c:pt idx="3408">
                  <c:v>6.6372679999999997</c:v>
                </c:pt>
                <c:pt idx="3409">
                  <c:v>6.4961500000000001</c:v>
                </c:pt>
                <c:pt idx="3410">
                  <c:v>7.191783</c:v>
                </c:pt>
                <c:pt idx="3411">
                  <c:v>6.7522609999999998</c:v>
                </c:pt>
                <c:pt idx="3412">
                  <c:v>5.6877369999999994</c:v>
                </c:pt>
                <c:pt idx="3413">
                  <c:v>6.3319599999999996</c:v>
                </c:pt>
                <c:pt idx="3414">
                  <c:v>6.3374349999999993</c:v>
                </c:pt>
                <c:pt idx="3415">
                  <c:v>6.0423109999999989</c:v>
                </c:pt>
                <c:pt idx="3416">
                  <c:v>6.2641099999999987</c:v>
                </c:pt>
                <c:pt idx="3417">
                  <c:v>6.817003999999999</c:v>
                </c:pt>
                <c:pt idx="3418">
                  <c:v>6.409091000000001</c:v>
                </c:pt>
                <c:pt idx="3419">
                  <c:v>5.8770139999999991</c:v>
                </c:pt>
                <c:pt idx="3420">
                  <c:v>6.0568200000000001</c:v>
                </c:pt>
                <c:pt idx="3421">
                  <c:v>5.7165869999999988</c:v>
                </c:pt>
                <c:pt idx="3422">
                  <c:v>5.995836999999999</c:v>
                </c:pt>
                <c:pt idx="3423">
                  <c:v>6.2236139999999995</c:v>
                </c:pt>
                <c:pt idx="3424">
                  <c:v>6.3790719999999999</c:v>
                </c:pt>
                <c:pt idx="3425">
                  <c:v>6.1416310000000003</c:v>
                </c:pt>
                <c:pt idx="3426">
                  <c:v>3.757752</c:v>
                </c:pt>
                <c:pt idx="3427">
                  <c:v>4.2205269999999988</c:v>
                </c:pt>
                <c:pt idx="3428">
                  <c:v>4.0990890000000002</c:v>
                </c:pt>
                <c:pt idx="3429">
                  <c:v>4.125150999999998</c:v>
                </c:pt>
                <c:pt idx="3430">
                  <c:v>4.925635999999999</c:v>
                </c:pt>
                <c:pt idx="3431">
                  <c:v>5.2605349999999991</c:v>
                </c:pt>
                <c:pt idx="3432">
                  <c:v>4.7153099999999997</c:v>
                </c:pt>
                <c:pt idx="3433">
                  <c:v>4.383089</c:v>
                </c:pt>
                <c:pt idx="3434">
                  <c:v>4.342276</c:v>
                </c:pt>
                <c:pt idx="3435">
                  <c:v>4.048216</c:v>
                </c:pt>
                <c:pt idx="3436">
                  <c:v>4.412426</c:v>
                </c:pt>
                <c:pt idx="3437">
                  <c:v>3.7180689999999994</c:v>
                </c:pt>
                <c:pt idx="3438">
                  <c:v>4.1300970000000001</c:v>
                </c:pt>
                <c:pt idx="3439">
                  <c:v>4.803243000000001</c:v>
                </c:pt>
                <c:pt idx="3440">
                  <c:v>3.8962239999999997</c:v>
                </c:pt>
                <c:pt idx="3441">
                  <c:v>4.6334390000000001</c:v>
                </c:pt>
                <c:pt idx="3442">
                  <c:v>5.8909059999999993</c:v>
                </c:pt>
                <c:pt idx="3443">
                  <c:v>5.5326579999999996</c:v>
                </c:pt>
                <c:pt idx="3444">
                  <c:v>5.1581089999999987</c:v>
                </c:pt>
                <c:pt idx="3445">
                  <c:v>5.2002500000000005</c:v>
                </c:pt>
                <c:pt idx="3446">
                  <c:v>4.7391899999999998</c:v>
                </c:pt>
                <c:pt idx="3447">
                  <c:v>5.6365369999999988</c:v>
                </c:pt>
                <c:pt idx="3448">
                  <c:v>4.3982149999999995</c:v>
                </c:pt>
                <c:pt idx="3449">
                  <c:v>6.0091659999999996</c:v>
                </c:pt>
                <c:pt idx="3450">
                  <c:v>5.6893089999999997</c:v>
                </c:pt>
                <c:pt idx="3451">
                  <c:v>5.6702599999999999</c:v>
                </c:pt>
                <c:pt idx="3452">
                  <c:v>4.7393349999999996</c:v>
                </c:pt>
                <c:pt idx="3453">
                  <c:v>5.5618739999999995</c:v>
                </c:pt>
                <c:pt idx="3454">
                  <c:v>5.6252569999999995</c:v>
                </c:pt>
                <c:pt idx="3455">
                  <c:v>6.4186440000000005</c:v>
                </c:pt>
                <c:pt idx="3456">
                  <c:v>6.1009719999999987</c:v>
                </c:pt>
                <c:pt idx="3457">
                  <c:v>6.2368569999999997</c:v>
                </c:pt>
                <c:pt idx="3458">
                  <c:v>4.4888640000000004</c:v>
                </c:pt>
                <c:pt idx="3459">
                  <c:v>6.0175449999999993</c:v>
                </c:pt>
                <c:pt idx="3460">
                  <c:v>6.9317270000000013</c:v>
                </c:pt>
                <c:pt idx="3461">
                  <c:v>6.3216839999999994</c:v>
                </c:pt>
                <c:pt idx="3462">
                  <c:v>6.2456790000000009</c:v>
                </c:pt>
                <c:pt idx="3463">
                  <c:v>5.7675049999999981</c:v>
                </c:pt>
                <c:pt idx="3464">
                  <c:v>5.4065510000000003</c:v>
                </c:pt>
                <c:pt idx="3465">
                  <c:v>5.9708019999999999</c:v>
                </c:pt>
                <c:pt idx="3466">
                  <c:v>5.1980809999999993</c:v>
                </c:pt>
                <c:pt idx="3467">
                  <c:v>5.9860650000000009</c:v>
                </c:pt>
                <c:pt idx="3468">
                  <c:v>5.5528809999999993</c:v>
                </c:pt>
                <c:pt idx="3469">
                  <c:v>5.872528</c:v>
                </c:pt>
                <c:pt idx="3470">
                  <c:v>6.1107480000000001</c:v>
                </c:pt>
                <c:pt idx="3471">
                  <c:v>6.0944509999999994</c:v>
                </c:pt>
                <c:pt idx="3472">
                  <c:v>5.7194310000000002</c:v>
                </c:pt>
                <c:pt idx="3473">
                  <c:v>6.0124680000000001</c:v>
                </c:pt>
                <c:pt idx="3474">
                  <c:v>5.9878429999999998</c:v>
                </c:pt>
                <c:pt idx="3475">
                  <c:v>5.9744060000000001</c:v>
                </c:pt>
                <c:pt idx="3476">
                  <c:v>6.0471819999999994</c:v>
                </c:pt>
                <c:pt idx="3477">
                  <c:v>5.8737670000000008</c:v>
                </c:pt>
                <c:pt idx="3478">
                  <c:v>6.4378510000000002</c:v>
                </c:pt>
                <c:pt idx="3479">
                  <c:v>5.3026410000000004</c:v>
                </c:pt>
                <c:pt idx="3480">
                  <c:v>6.3547649999999996</c:v>
                </c:pt>
                <c:pt idx="3481">
                  <c:v>5.9874939999999999</c:v>
                </c:pt>
                <c:pt idx="3482">
                  <c:v>6.2683650000000002</c:v>
                </c:pt>
                <c:pt idx="3483">
                  <c:v>5.949148000000001</c:v>
                </c:pt>
                <c:pt idx="3484">
                  <c:v>6.1598319999999989</c:v>
                </c:pt>
                <c:pt idx="3485">
                  <c:v>5.868652</c:v>
                </c:pt>
                <c:pt idx="3486">
                  <c:v>6.1509969999999994</c:v>
                </c:pt>
                <c:pt idx="3487">
                  <c:v>6.7983880000000001</c:v>
                </c:pt>
                <c:pt idx="3488">
                  <c:v>5.8557299999999994</c:v>
                </c:pt>
                <c:pt idx="3489">
                  <c:v>6.251202000000001</c:v>
                </c:pt>
                <c:pt idx="3490">
                  <c:v>6.3009399999999989</c:v>
                </c:pt>
                <c:pt idx="3491">
                  <c:v>6.3267480000000003</c:v>
                </c:pt>
                <c:pt idx="3492">
                  <c:v>5.9683380000000001</c:v>
                </c:pt>
                <c:pt idx="3493">
                  <c:v>5.917311999999999</c:v>
                </c:pt>
                <c:pt idx="3494">
                  <c:v>6.0446049999999989</c:v>
                </c:pt>
                <c:pt idx="3495">
                  <c:v>6.2107210000000004</c:v>
                </c:pt>
                <c:pt idx="3496">
                  <c:v>5.6156930000000003</c:v>
                </c:pt>
                <c:pt idx="3497">
                  <c:v>5.5772420000000009</c:v>
                </c:pt>
                <c:pt idx="3498">
                  <c:v>6.645003</c:v>
                </c:pt>
                <c:pt idx="3499">
                  <c:v>6.112111999999998</c:v>
                </c:pt>
                <c:pt idx="3500">
                  <c:v>5.860422999999999</c:v>
                </c:pt>
                <c:pt idx="3501">
                  <c:v>6.4971829999999988</c:v>
                </c:pt>
                <c:pt idx="3502">
                  <c:v>6.8625269999999992</c:v>
                </c:pt>
                <c:pt idx="3503">
                  <c:v>6.1313550000000001</c:v>
                </c:pt>
                <c:pt idx="3504">
                  <c:v>5.6264359999999991</c:v>
                </c:pt>
                <c:pt idx="3505">
                  <c:v>6.1193920000000004</c:v>
                </c:pt>
                <c:pt idx="3506">
                  <c:v>6.8925679999999989</c:v>
                </c:pt>
                <c:pt idx="3507">
                  <c:v>5.4977330000000002</c:v>
                </c:pt>
                <c:pt idx="3508">
                  <c:v>6.0834440000000001</c:v>
                </c:pt>
                <c:pt idx="3509">
                  <c:v>5.9377820000000003</c:v>
                </c:pt>
                <c:pt idx="3510">
                  <c:v>6.2476010000000004</c:v>
                </c:pt>
                <c:pt idx="3511">
                  <c:v>4.882102999999999</c:v>
                </c:pt>
                <c:pt idx="3512">
                  <c:v>3.9658289999999994</c:v>
                </c:pt>
                <c:pt idx="3513">
                  <c:v>3.613489</c:v>
                </c:pt>
                <c:pt idx="3514">
                  <c:v>4.1003689999999997</c:v>
                </c:pt>
                <c:pt idx="3515">
                  <c:v>4.2110149999999988</c:v>
                </c:pt>
                <c:pt idx="3516">
                  <c:v>4.0093680000000012</c:v>
                </c:pt>
                <c:pt idx="3517">
                  <c:v>3.8037320000000001</c:v>
                </c:pt>
                <c:pt idx="3518">
                  <c:v>4.5265099999999991</c:v>
                </c:pt>
                <c:pt idx="3519">
                  <c:v>4.3335819999999989</c:v>
                </c:pt>
                <c:pt idx="3520">
                  <c:v>3.2460200000000001</c:v>
                </c:pt>
                <c:pt idx="3521">
                  <c:v>3.858452999999999</c:v>
                </c:pt>
                <c:pt idx="3522">
                  <c:v>4.4163560000000004</c:v>
                </c:pt>
                <c:pt idx="3523">
                  <c:v>4.2170030000000001</c:v>
                </c:pt>
                <c:pt idx="3524">
                  <c:v>3.8652149999999996</c:v>
                </c:pt>
                <c:pt idx="3525">
                  <c:v>3.9841500000000001</c:v>
                </c:pt>
                <c:pt idx="3526">
                  <c:v>4.1969630000000002</c:v>
                </c:pt>
                <c:pt idx="3527">
                  <c:v>4.0108600000000001</c:v>
                </c:pt>
                <c:pt idx="3528">
                  <c:v>4.0213720000000004</c:v>
                </c:pt>
                <c:pt idx="3529">
                  <c:v>3.9376579999999994</c:v>
                </c:pt>
                <c:pt idx="3530">
                  <c:v>3.1638630000000001</c:v>
                </c:pt>
                <c:pt idx="3531">
                  <c:v>4.7207689999999998</c:v>
                </c:pt>
                <c:pt idx="3532">
                  <c:v>5.0625819999999981</c:v>
                </c:pt>
                <c:pt idx="3533">
                  <c:v>3.89838</c:v>
                </c:pt>
                <c:pt idx="3534">
                  <c:v>3.8099029999999994</c:v>
                </c:pt>
                <c:pt idx="3535">
                  <c:v>3.8147799999999994</c:v>
                </c:pt>
                <c:pt idx="3536">
                  <c:v>3.7239110000000006</c:v>
                </c:pt>
                <c:pt idx="3537">
                  <c:v>3.9189769999999995</c:v>
                </c:pt>
                <c:pt idx="3538">
                  <c:v>4.1183059999999987</c:v>
                </c:pt>
                <c:pt idx="3539">
                  <c:v>4.3024680000000002</c:v>
                </c:pt>
                <c:pt idx="3540">
                  <c:v>3.8248619999999995</c:v>
                </c:pt>
                <c:pt idx="3541">
                  <c:v>4.4834319999999996</c:v>
                </c:pt>
                <c:pt idx="3542">
                  <c:v>4.2463899999999999</c:v>
                </c:pt>
                <c:pt idx="3543">
                  <c:v>3.9915599999999998</c:v>
                </c:pt>
                <c:pt idx="3544">
                  <c:v>4.5322449999999996</c:v>
                </c:pt>
                <c:pt idx="3545">
                  <c:v>3.6481690000000002</c:v>
                </c:pt>
                <c:pt idx="3546">
                  <c:v>3.6789549999999998</c:v>
                </c:pt>
                <c:pt idx="3547">
                  <c:v>3.9043340000000004</c:v>
                </c:pt>
                <c:pt idx="3548">
                  <c:v>4.1136910000000002</c:v>
                </c:pt>
                <c:pt idx="3549">
                  <c:v>3.5840100000000001</c:v>
                </c:pt>
                <c:pt idx="3550">
                  <c:v>4.2991970000000004</c:v>
                </c:pt>
                <c:pt idx="3551">
                  <c:v>3.5702240000000001</c:v>
                </c:pt>
                <c:pt idx="3552">
                  <c:v>3.6998249999999997</c:v>
                </c:pt>
                <c:pt idx="3553">
                  <c:v>4.3083790000000004</c:v>
                </c:pt>
                <c:pt idx="3554">
                  <c:v>4.9212940000000005</c:v>
                </c:pt>
                <c:pt idx="3555">
                  <c:v>4.2124579999999989</c:v>
                </c:pt>
                <c:pt idx="3556">
                  <c:v>4.2099989999999998</c:v>
                </c:pt>
                <c:pt idx="3557">
                  <c:v>4.5969490000000004</c:v>
                </c:pt>
                <c:pt idx="3558">
                  <c:v>4.9149349999999981</c:v>
                </c:pt>
                <c:pt idx="3559">
                  <c:v>4.2845779999999989</c:v>
                </c:pt>
                <c:pt idx="3560">
                  <c:v>4.0723729999999998</c:v>
                </c:pt>
                <c:pt idx="3561">
                  <c:v>4.1036999999999999</c:v>
                </c:pt>
                <c:pt idx="3562">
                  <c:v>3.5796479999999993</c:v>
                </c:pt>
                <c:pt idx="3563">
                  <c:v>3.7486459999999995</c:v>
                </c:pt>
                <c:pt idx="3564">
                  <c:v>4.0811289999999998</c:v>
                </c:pt>
                <c:pt idx="3565">
                  <c:v>4.5215319999999988</c:v>
                </c:pt>
                <c:pt idx="3566">
                  <c:v>4.106558999999999</c:v>
                </c:pt>
                <c:pt idx="3567">
                  <c:v>3.6680910000000004</c:v>
                </c:pt>
                <c:pt idx="3568">
                  <c:v>4.5775189999999988</c:v>
                </c:pt>
                <c:pt idx="3569">
                  <c:v>3.6631360000000006</c:v>
                </c:pt>
                <c:pt idx="3570">
                  <c:v>3.7207080000000001</c:v>
                </c:pt>
                <c:pt idx="3571">
                  <c:v>3.0754539999999997</c:v>
                </c:pt>
                <c:pt idx="3572">
                  <c:v>4.323232</c:v>
                </c:pt>
                <c:pt idx="3573">
                  <c:v>3.7745389999999999</c:v>
                </c:pt>
                <c:pt idx="3574">
                  <c:v>4.8279699999999988</c:v>
                </c:pt>
                <c:pt idx="3575">
                  <c:v>4.0924430000000003</c:v>
                </c:pt>
                <c:pt idx="3576">
                  <c:v>3.674401</c:v>
                </c:pt>
                <c:pt idx="3577">
                  <c:v>4.106071</c:v>
                </c:pt>
                <c:pt idx="3578">
                  <c:v>3.7490549999999998</c:v>
                </c:pt>
                <c:pt idx="3579">
                  <c:v>3.4077299999999999</c:v>
                </c:pt>
                <c:pt idx="3580">
                  <c:v>4.1316949999999997</c:v>
                </c:pt>
                <c:pt idx="3581">
                  <c:v>3.8075800000000002</c:v>
                </c:pt>
                <c:pt idx="3582">
                  <c:v>4.476534</c:v>
                </c:pt>
                <c:pt idx="3583">
                  <c:v>4.230925</c:v>
                </c:pt>
                <c:pt idx="3584">
                  <c:v>3.648212</c:v>
                </c:pt>
                <c:pt idx="3585">
                  <c:v>4.542946999999999</c:v>
                </c:pt>
                <c:pt idx="3586">
                  <c:v>4.5892140000000001</c:v>
                </c:pt>
                <c:pt idx="3587">
                  <c:v>4.1329269999999987</c:v>
                </c:pt>
                <c:pt idx="3588">
                  <c:v>3.7885110000000006</c:v>
                </c:pt>
                <c:pt idx="3589">
                  <c:v>4.5756509999999997</c:v>
                </c:pt>
                <c:pt idx="3590">
                  <c:v>3.6733419999999999</c:v>
                </c:pt>
                <c:pt idx="3591">
                  <c:v>4.3033609999999998</c:v>
                </c:pt>
                <c:pt idx="3592">
                  <c:v>3.812406999999999</c:v>
                </c:pt>
                <c:pt idx="3593">
                  <c:v>4.1355179999999994</c:v>
                </c:pt>
                <c:pt idx="3594">
                  <c:v>4.4330300000000005</c:v>
                </c:pt>
                <c:pt idx="3595">
                  <c:v>4.2233429999999998</c:v>
                </c:pt>
                <c:pt idx="3596">
                  <c:v>4.214383999999999</c:v>
                </c:pt>
                <c:pt idx="3597">
                  <c:v>4.0778970000000001</c:v>
                </c:pt>
                <c:pt idx="3598">
                  <c:v>3.9317169999999995</c:v>
                </c:pt>
                <c:pt idx="3599">
                  <c:v>4.4959109999999995</c:v>
                </c:pt>
                <c:pt idx="3600">
                  <c:v>3.7960639999999994</c:v>
                </c:pt>
                <c:pt idx="3601">
                  <c:v>3.9658699999999993</c:v>
                </c:pt>
                <c:pt idx="3602">
                  <c:v>4.0185799999999992</c:v>
                </c:pt>
                <c:pt idx="3603">
                  <c:v>3.8805529999999995</c:v>
                </c:pt>
                <c:pt idx="3604">
                  <c:v>4.1855459999999995</c:v>
                </c:pt>
                <c:pt idx="3605">
                  <c:v>4.3751530000000001</c:v>
                </c:pt>
                <c:pt idx="3606">
                  <c:v>3.7890410000000001</c:v>
                </c:pt>
                <c:pt idx="3607">
                  <c:v>3.3434439999999994</c:v>
                </c:pt>
                <c:pt idx="3608">
                  <c:v>4.3925569999999992</c:v>
                </c:pt>
                <c:pt idx="3609">
                  <c:v>3.9719099999999994</c:v>
                </c:pt>
                <c:pt idx="3610">
                  <c:v>3.9080429999999997</c:v>
                </c:pt>
                <c:pt idx="3611">
                  <c:v>3.9512339999999995</c:v>
                </c:pt>
                <c:pt idx="3612">
                  <c:v>3.5220659999999997</c:v>
                </c:pt>
                <c:pt idx="3613">
                  <c:v>4.2826820000000003</c:v>
                </c:pt>
                <c:pt idx="3614">
                  <c:v>4.1487559999999988</c:v>
                </c:pt>
                <c:pt idx="3615">
                  <c:v>4.2215309999999988</c:v>
                </c:pt>
                <c:pt idx="3616">
                  <c:v>3.7581090000000001</c:v>
                </c:pt>
                <c:pt idx="3617">
                  <c:v>3.9327939999999995</c:v>
                </c:pt>
                <c:pt idx="3618">
                  <c:v>4.2072320000000003</c:v>
                </c:pt>
                <c:pt idx="3619">
                  <c:v>3.84456</c:v>
                </c:pt>
                <c:pt idx="3620">
                  <c:v>4.7625819999999992</c:v>
                </c:pt>
                <c:pt idx="3621">
                  <c:v>4.277704</c:v>
                </c:pt>
                <c:pt idx="3622">
                  <c:v>4.018883999999999</c:v>
                </c:pt>
                <c:pt idx="3623">
                  <c:v>4.0521469999999988</c:v>
                </c:pt>
                <c:pt idx="3624">
                  <c:v>3.8885350000000001</c:v>
                </c:pt>
                <c:pt idx="3625">
                  <c:v>3.6401840000000005</c:v>
                </c:pt>
                <c:pt idx="3626">
                  <c:v>4.0050030000000003</c:v>
                </c:pt>
                <c:pt idx="3627">
                  <c:v>4.5331549999999989</c:v>
                </c:pt>
                <c:pt idx="3628">
                  <c:v>3.7207530000000002</c:v>
                </c:pt>
                <c:pt idx="3629">
                  <c:v>3.932734</c:v>
                </c:pt>
                <c:pt idx="3630">
                  <c:v>3.631316</c:v>
                </c:pt>
                <c:pt idx="3631">
                  <c:v>4.4090829999999999</c:v>
                </c:pt>
                <c:pt idx="3632">
                  <c:v>4.4314890000000009</c:v>
                </c:pt>
                <c:pt idx="3633">
                  <c:v>4.1253189999999993</c:v>
                </c:pt>
                <c:pt idx="3634">
                  <c:v>3.8841260000000002</c:v>
                </c:pt>
                <c:pt idx="3635">
                  <c:v>4.5270729999999988</c:v>
                </c:pt>
                <c:pt idx="3636">
                  <c:v>4.2117760000000004</c:v>
                </c:pt>
                <c:pt idx="3637">
                  <c:v>4.0992839999999999</c:v>
                </c:pt>
                <c:pt idx="3638">
                  <c:v>4.0037969999999996</c:v>
                </c:pt>
                <c:pt idx="3639">
                  <c:v>3.7865419999999999</c:v>
                </c:pt>
                <c:pt idx="3640">
                  <c:v>4.2739139999999995</c:v>
                </c:pt>
                <c:pt idx="3641">
                  <c:v>4.005520999999999</c:v>
                </c:pt>
                <c:pt idx="3642">
                  <c:v>4.1136400000000002</c:v>
                </c:pt>
                <c:pt idx="3643">
                  <c:v>3.0779489999999994</c:v>
                </c:pt>
                <c:pt idx="3644">
                  <c:v>3.9970559999999997</c:v>
                </c:pt>
                <c:pt idx="3645">
                  <c:v>3.8378889999999997</c:v>
                </c:pt>
                <c:pt idx="3646">
                  <c:v>4.2946520000000001</c:v>
                </c:pt>
                <c:pt idx="3647">
                  <c:v>4.7334959999999997</c:v>
                </c:pt>
                <c:pt idx="3648">
                  <c:v>5.0749099999999991</c:v>
                </c:pt>
                <c:pt idx="3649">
                  <c:v>4.7497040000000004</c:v>
                </c:pt>
                <c:pt idx="3650">
                  <c:v>4.510313</c:v>
                </c:pt>
                <c:pt idx="3651">
                  <c:v>4.7174430000000003</c:v>
                </c:pt>
                <c:pt idx="3652">
                  <c:v>4.4478270000000002</c:v>
                </c:pt>
                <c:pt idx="3653">
                  <c:v>4.5190849999999987</c:v>
                </c:pt>
                <c:pt idx="3654">
                  <c:v>4.0902789999999998</c:v>
                </c:pt>
                <c:pt idx="3655">
                  <c:v>3.90069</c:v>
                </c:pt>
                <c:pt idx="3656">
                  <c:v>3.8533240000000002</c:v>
                </c:pt>
                <c:pt idx="3657">
                  <c:v>3.9087730000000001</c:v>
                </c:pt>
                <c:pt idx="3658">
                  <c:v>3.8876679999999997</c:v>
                </c:pt>
                <c:pt idx="3659">
                  <c:v>4.3094609999999998</c:v>
                </c:pt>
                <c:pt idx="3660">
                  <c:v>3.6759840000000001</c:v>
                </c:pt>
                <c:pt idx="3661">
                  <c:v>3.9080589999999997</c:v>
                </c:pt>
                <c:pt idx="3662">
                  <c:v>4.1741549999999981</c:v>
                </c:pt>
                <c:pt idx="3663">
                  <c:v>4.2532259999999997</c:v>
                </c:pt>
                <c:pt idx="3664">
                  <c:v>4.1490270000000002</c:v>
                </c:pt>
                <c:pt idx="3665">
                  <c:v>4.3345949999999993</c:v>
                </c:pt>
                <c:pt idx="3666">
                  <c:v>4.1638259999999994</c:v>
                </c:pt>
                <c:pt idx="3667">
                  <c:v>3.8614409999999997</c:v>
                </c:pt>
                <c:pt idx="3668">
                  <c:v>4.3555409999999988</c:v>
                </c:pt>
                <c:pt idx="3669">
                  <c:v>4.6327379999999989</c:v>
                </c:pt>
                <c:pt idx="3670">
                  <c:v>4.2368199999999998</c:v>
                </c:pt>
                <c:pt idx="3671">
                  <c:v>3.4653130000000001</c:v>
                </c:pt>
                <c:pt idx="3672">
                  <c:v>4.4555410000000002</c:v>
                </c:pt>
                <c:pt idx="3673">
                  <c:v>4.1170389999999992</c:v>
                </c:pt>
                <c:pt idx="3674">
                  <c:v>4.1646079999999994</c:v>
                </c:pt>
                <c:pt idx="3675">
                  <c:v>3.8296819999999996</c:v>
                </c:pt>
                <c:pt idx="3676">
                  <c:v>3.833739</c:v>
                </c:pt>
                <c:pt idx="3677">
                  <c:v>4.41181</c:v>
                </c:pt>
                <c:pt idx="3678">
                  <c:v>4.2728400000000004</c:v>
                </c:pt>
                <c:pt idx="3679">
                  <c:v>3.7628659999999994</c:v>
                </c:pt>
                <c:pt idx="3680">
                  <c:v>3.6765319999999999</c:v>
                </c:pt>
                <c:pt idx="3681">
                  <c:v>3.8018829999999997</c:v>
                </c:pt>
                <c:pt idx="3682">
                  <c:v>3.9979640000000001</c:v>
                </c:pt>
                <c:pt idx="3683">
                  <c:v>4.8111499999999996</c:v>
                </c:pt>
                <c:pt idx="3684">
                  <c:v>4.2466500000000007</c:v>
                </c:pt>
                <c:pt idx="3685">
                  <c:v>4.0265109999999993</c:v>
                </c:pt>
                <c:pt idx="3686">
                  <c:v>4.0624479999999989</c:v>
                </c:pt>
                <c:pt idx="3687">
                  <c:v>3.6116189999999997</c:v>
                </c:pt>
                <c:pt idx="3688">
                  <c:v>4.0352540000000001</c:v>
                </c:pt>
                <c:pt idx="3689">
                  <c:v>4.1356520000000003</c:v>
                </c:pt>
                <c:pt idx="3690">
                  <c:v>4.2867769999999998</c:v>
                </c:pt>
                <c:pt idx="3691">
                  <c:v>6.7768949999999997</c:v>
                </c:pt>
                <c:pt idx="3692">
                  <c:v>6.4815240000000003</c:v>
                </c:pt>
                <c:pt idx="3693">
                  <c:v>6.2314440000000006</c:v>
                </c:pt>
                <c:pt idx="3694">
                  <c:v>4.3970459999999987</c:v>
                </c:pt>
                <c:pt idx="3695">
                  <c:v>4.2034700000000003</c:v>
                </c:pt>
                <c:pt idx="3696">
                  <c:v>4.5226220000000001</c:v>
                </c:pt>
                <c:pt idx="3697">
                  <c:v>4.7830480000000009</c:v>
                </c:pt>
                <c:pt idx="3698">
                  <c:v>5.1163030000000003</c:v>
                </c:pt>
                <c:pt idx="3699">
                  <c:v>5.1730299999999998</c:v>
                </c:pt>
                <c:pt idx="3700">
                  <c:v>4.3802089999999998</c:v>
                </c:pt>
                <c:pt idx="3701">
                  <c:v>5.3262130000000001</c:v>
                </c:pt>
                <c:pt idx="3702">
                  <c:v>4.358625</c:v>
                </c:pt>
                <c:pt idx="3703">
                  <c:v>4.1934889999999987</c:v>
                </c:pt>
                <c:pt idx="3704">
                  <c:v>4.0894670000000009</c:v>
                </c:pt>
                <c:pt idx="3705">
                  <c:v>4.2075459999999989</c:v>
                </c:pt>
                <c:pt idx="3706">
                  <c:v>4.1748249999999993</c:v>
                </c:pt>
                <c:pt idx="3707">
                  <c:v>4.9400320000000004</c:v>
                </c:pt>
                <c:pt idx="3708">
                  <c:v>4.025067</c:v>
                </c:pt>
                <c:pt idx="3709">
                  <c:v>5.3787209999999996</c:v>
                </c:pt>
                <c:pt idx="3710">
                  <c:v>5.027988999999998</c:v>
                </c:pt>
                <c:pt idx="3711">
                  <c:v>4.6212590000000002</c:v>
                </c:pt>
                <c:pt idx="3712">
                  <c:v>4.0199799999999994</c:v>
                </c:pt>
                <c:pt idx="3713">
                  <c:v>5.348757</c:v>
                </c:pt>
                <c:pt idx="3714">
                  <c:v>4.4467740000000004</c:v>
                </c:pt>
                <c:pt idx="3715">
                  <c:v>4.8632739999999997</c:v>
                </c:pt>
                <c:pt idx="3716">
                  <c:v>5.9559610000000003</c:v>
                </c:pt>
                <c:pt idx="3717">
                  <c:v>5.3521109999999981</c:v>
                </c:pt>
                <c:pt idx="3718">
                  <c:v>5.1282199999999989</c:v>
                </c:pt>
                <c:pt idx="3719">
                  <c:v>5.9715590000000009</c:v>
                </c:pt>
                <c:pt idx="3720">
                  <c:v>5.1279889999999986</c:v>
                </c:pt>
                <c:pt idx="3721">
                  <c:v>4.3305249999999988</c:v>
                </c:pt>
                <c:pt idx="3722">
                  <c:v>5.2079759999999995</c:v>
                </c:pt>
                <c:pt idx="3723">
                  <c:v>5.4922789999999999</c:v>
                </c:pt>
                <c:pt idx="3724">
                  <c:v>6.001415999999999</c:v>
                </c:pt>
                <c:pt idx="3725">
                  <c:v>4.6640729999999992</c:v>
                </c:pt>
                <c:pt idx="3726">
                  <c:v>4.6780530000000002</c:v>
                </c:pt>
                <c:pt idx="3727">
                  <c:v>4.9620809999999995</c:v>
                </c:pt>
                <c:pt idx="3728">
                  <c:v>4.1063939999999999</c:v>
                </c:pt>
                <c:pt idx="3729">
                  <c:v>5.0943569999999987</c:v>
                </c:pt>
                <c:pt idx="3730">
                  <c:v>3.4197469999999996</c:v>
                </c:pt>
                <c:pt idx="3731">
                  <c:v>4.6487670000000003</c:v>
                </c:pt>
                <c:pt idx="3732">
                  <c:v>4.9863970000000011</c:v>
                </c:pt>
                <c:pt idx="3733">
                  <c:v>6.0711969999999997</c:v>
                </c:pt>
                <c:pt idx="3734">
                  <c:v>4.1076349999999993</c:v>
                </c:pt>
                <c:pt idx="3735">
                  <c:v>4.347548999999999</c:v>
                </c:pt>
                <c:pt idx="3736">
                  <c:v>6.1410679999999997</c:v>
                </c:pt>
                <c:pt idx="3737">
                  <c:v>3.7839650000000002</c:v>
                </c:pt>
                <c:pt idx="3738">
                  <c:v>4.4774510000000003</c:v>
                </c:pt>
                <c:pt idx="3739">
                  <c:v>4.7091900000000004</c:v>
                </c:pt>
                <c:pt idx="3740">
                  <c:v>6.3876010000000001</c:v>
                </c:pt>
                <c:pt idx="3741">
                  <c:v>5.2346849999999989</c:v>
                </c:pt>
                <c:pt idx="3742">
                  <c:v>4.1992880000000001</c:v>
                </c:pt>
                <c:pt idx="3743">
                  <c:v>4.2938149999999995</c:v>
                </c:pt>
                <c:pt idx="3744">
                  <c:v>4.5998190000000001</c:v>
                </c:pt>
                <c:pt idx="3745">
                  <c:v>4.4848030000000003</c:v>
                </c:pt>
                <c:pt idx="3746">
                  <c:v>4.8426739999999997</c:v>
                </c:pt>
                <c:pt idx="3747">
                  <c:v>5.1396080000000008</c:v>
                </c:pt>
                <c:pt idx="3748">
                  <c:v>4.9942880000000001</c:v>
                </c:pt>
                <c:pt idx="3749">
                  <c:v>5.1799619999999997</c:v>
                </c:pt>
                <c:pt idx="3750">
                  <c:v>6.042789</c:v>
                </c:pt>
                <c:pt idx="3751">
                  <c:v>6.0173159999999992</c:v>
                </c:pt>
                <c:pt idx="3752">
                  <c:v>6.8074739999999991</c:v>
                </c:pt>
                <c:pt idx="3753">
                  <c:v>7.6717560000000002</c:v>
                </c:pt>
                <c:pt idx="3754">
                  <c:v>7.8181599999999989</c:v>
                </c:pt>
                <c:pt idx="3755">
                  <c:v>4.6935179999999992</c:v>
                </c:pt>
                <c:pt idx="3756">
                  <c:v>5.4298139999999995</c:v>
                </c:pt>
                <c:pt idx="3757">
                  <c:v>6.1511749999999994</c:v>
                </c:pt>
                <c:pt idx="3758">
                  <c:v>6.373532</c:v>
                </c:pt>
                <c:pt idx="3759">
                  <c:v>5.5254049999999992</c:v>
                </c:pt>
                <c:pt idx="3760">
                  <c:v>6.0764110000000002</c:v>
                </c:pt>
                <c:pt idx="3761">
                  <c:v>6.9315670000000011</c:v>
                </c:pt>
                <c:pt idx="3762">
                  <c:v>6.6472249999999988</c:v>
                </c:pt>
                <c:pt idx="3763">
                  <c:v>5.6126819999999995</c:v>
                </c:pt>
                <c:pt idx="3764">
                  <c:v>5.692314999999998</c:v>
                </c:pt>
                <c:pt idx="3765">
                  <c:v>5.473764000000001</c:v>
                </c:pt>
                <c:pt idx="3766">
                  <c:v>5.8009959999999987</c:v>
                </c:pt>
                <c:pt idx="3767">
                  <c:v>5.803579</c:v>
                </c:pt>
                <c:pt idx="3768">
                  <c:v>5.7415599999999998</c:v>
                </c:pt>
                <c:pt idx="3769">
                  <c:v>6.228095999999999</c:v>
                </c:pt>
                <c:pt idx="3770">
                  <c:v>5.7664020000000002</c:v>
                </c:pt>
                <c:pt idx="3771">
                  <c:v>4.2269509999999988</c:v>
                </c:pt>
                <c:pt idx="3772">
                  <c:v>4.6787839999999994</c:v>
                </c:pt>
                <c:pt idx="3773">
                  <c:v>4.1288489999999989</c:v>
                </c:pt>
                <c:pt idx="3774">
                  <c:v>5.2696030000000009</c:v>
                </c:pt>
                <c:pt idx="3775">
                  <c:v>5.7640019999999987</c:v>
                </c:pt>
                <c:pt idx="3776">
                  <c:v>4.0903119999999991</c:v>
                </c:pt>
                <c:pt idx="3777">
                  <c:v>5.063960999999999</c:v>
                </c:pt>
                <c:pt idx="3778">
                  <c:v>4.6053480000000002</c:v>
                </c:pt>
                <c:pt idx="3779">
                  <c:v>4.1391169999999988</c:v>
                </c:pt>
                <c:pt idx="3780">
                  <c:v>4.102676999999999</c:v>
                </c:pt>
                <c:pt idx="3781">
                  <c:v>5.2886590000000009</c:v>
                </c:pt>
                <c:pt idx="3782">
                  <c:v>5.4334780000000009</c:v>
                </c:pt>
                <c:pt idx="3783">
                  <c:v>4.4850909999999997</c:v>
                </c:pt>
                <c:pt idx="3784">
                  <c:v>4.2540249999999995</c:v>
                </c:pt>
                <c:pt idx="3785">
                  <c:v>6.8840690000000002</c:v>
                </c:pt>
                <c:pt idx="3786">
                  <c:v>4.9358250000000004</c:v>
                </c:pt>
                <c:pt idx="3787">
                  <c:v>6.4900570000000002</c:v>
                </c:pt>
                <c:pt idx="3788">
                  <c:v>5.041131</c:v>
                </c:pt>
                <c:pt idx="3789">
                  <c:v>4.695379</c:v>
                </c:pt>
                <c:pt idx="3790">
                  <c:v>5.6849549999999986</c:v>
                </c:pt>
                <c:pt idx="3791">
                  <c:v>5.4765100000000002</c:v>
                </c:pt>
                <c:pt idx="3792">
                  <c:v>5.1830439999999998</c:v>
                </c:pt>
                <c:pt idx="3793">
                  <c:v>4.9961609999999999</c:v>
                </c:pt>
                <c:pt idx="3794">
                  <c:v>5.6872629999999997</c:v>
                </c:pt>
                <c:pt idx="3795">
                  <c:v>5.5698990000000004</c:v>
                </c:pt>
                <c:pt idx="3796">
                  <c:v>6.0110739999999998</c:v>
                </c:pt>
                <c:pt idx="3797">
                  <c:v>4.7019900000000003</c:v>
                </c:pt>
                <c:pt idx="3798">
                  <c:v>4.7108559999999988</c:v>
                </c:pt>
                <c:pt idx="3799">
                  <c:v>5.7054</c:v>
                </c:pt>
                <c:pt idx="3800">
                  <c:v>4.5866690000000006</c:v>
                </c:pt>
                <c:pt idx="3801">
                  <c:v>4.0847230000000003</c:v>
                </c:pt>
                <c:pt idx="3802">
                  <c:v>4.5165189999999988</c:v>
                </c:pt>
                <c:pt idx="3803">
                  <c:v>4.5192090000000009</c:v>
                </c:pt>
                <c:pt idx="3804">
                  <c:v>4.868646</c:v>
                </c:pt>
                <c:pt idx="3805">
                  <c:v>4.4326109999999996</c:v>
                </c:pt>
                <c:pt idx="3806">
                  <c:v>5.917552999999999</c:v>
                </c:pt>
                <c:pt idx="3807">
                  <c:v>6.646243000000001</c:v>
                </c:pt>
                <c:pt idx="3808">
                  <c:v>4.0661420000000001</c:v>
                </c:pt>
                <c:pt idx="3809">
                  <c:v>4.585577999999999</c:v>
                </c:pt>
                <c:pt idx="3810">
                  <c:v>5.6126930000000002</c:v>
                </c:pt>
                <c:pt idx="3811">
                  <c:v>5.4149969999999987</c:v>
                </c:pt>
                <c:pt idx="3812">
                  <c:v>4.5525449999999994</c:v>
                </c:pt>
                <c:pt idx="3813">
                  <c:v>4.1757239999999998</c:v>
                </c:pt>
                <c:pt idx="3814">
                  <c:v>4.5452079999999997</c:v>
                </c:pt>
                <c:pt idx="3815">
                  <c:v>4.4136170000000003</c:v>
                </c:pt>
                <c:pt idx="3816">
                  <c:v>6.5621749999999981</c:v>
                </c:pt>
                <c:pt idx="3817">
                  <c:v>6.9327220000000009</c:v>
                </c:pt>
                <c:pt idx="3818">
                  <c:v>6.2397590000000012</c:v>
                </c:pt>
                <c:pt idx="3819">
                  <c:v>5.5208809999999993</c:v>
                </c:pt>
                <c:pt idx="3820">
                  <c:v>4.3360450000000004</c:v>
                </c:pt>
                <c:pt idx="3821">
                  <c:v>8.0097340000000035</c:v>
                </c:pt>
                <c:pt idx="3822">
                  <c:v>8.0545110000000015</c:v>
                </c:pt>
                <c:pt idx="3823">
                  <c:v>8.3021650000000005</c:v>
                </c:pt>
                <c:pt idx="3824">
                  <c:v>7.7789200000000003</c:v>
                </c:pt>
                <c:pt idx="3825">
                  <c:v>8.423392999999999</c:v>
                </c:pt>
                <c:pt idx="3826">
                  <c:v>8.176912999999999</c:v>
                </c:pt>
                <c:pt idx="3827">
                  <c:v>4.6411549999999995</c:v>
                </c:pt>
                <c:pt idx="3828">
                  <c:v>5.2997370000000004</c:v>
                </c:pt>
                <c:pt idx="3829">
                  <c:v>5.1146809999999991</c:v>
                </c:pt>
                <c:pt idx="3830">
                  <c:v>8.0419719999999977</c:v>
                </c:pt>
                <c:pt idx="3831">
                  <c:v>6.8793899999999999</c:v>
                </c:pt>
                <c:pt idx="3832">
                  <c:v>6.2572799999999997</c:v>
                </c:pt>
                <c:pt idx="3833">
                  <c:v>4.8554639999999996</c:v>
                </c:pt>
                <c:pt idx="3834">
                  <c:v>3.702763</c:v>
                </c:pt>
                <c:pt idx="3835">
                  <c:v>4.5390430000000013</c:v>
                </c:pt>
                <c:pt idx="3836">
                  <c:v>5.6444499999999991</c:v>
                </c:pt>
                <c:pt idx="3837">
                  <c:v>7.2761700000000005</c:v>
                </c:pt>
                <c:pt idx="3838">
                  <c:v>5.7684730000000002</c:v>
                </c:pt>
                <c:pt idx="3839">
                  <c:v>3.7385679999999999</c:v>
                </c:pt>
                <c:pt idx="3840">
                  <c:v>5.8962849999999989</c:v>
                </c:pt>
                <c:pt idx="3841">
                  <c:v>5.5122400000000003</c:v>
                </c:pt>
                <c:pt idx="3842">
                  <c:v>6.7276949999999989</c:v>
                </c:pt>
                <c:pt idx="3843">
                  <c:v>5.7019010000000003</c:v>
                </c:pt>
                <c:pt idx="3844">
                  <c:v>7.9805570000000001</c:v>
                </c:pt>
                <c:pt idx="3845">
                  <c:v>8.0772779999999997</c:v>
                </c:pt>
                <c:pt idx="3846">
                  <c:v>7.7548690000000002</c:v>
                </c:pt>
                <c:pt idx="3847">
                  <c:v>6.1088969999999989</c:v>
                </c:pt>
                <c:pt idx="3848">
                  <c:v>7.2281439999999995</c:v>
                </c:pt>
                <c:pt idx="3849">
                  <c:v>5.6222829999999995</c:v>
                </c:pt>
                <c:pt idx="3850">
                  <c:v>7.8007369999999989</c:v>
                </c:pt>
                <c:pt idx="3851">
                  <c:v>6.05884</c:v>
                </c:pt>
                <c:pt idx="3852">
                  <c:v>7.0990970000000004</c:v>
                </c:pt>
                <c:pt idx="3853">
                  <c:v>6.6783400000000004</c:v>
                </c:pt>
                <c:pt idx="3854">
                  <c:v>7.2403640000000005</c:v>
                </c:pt>
                <c:pt idx="3855">
                  <c:v>7.0741109999999994</c:v>
                </c:pt>
                <c:pt idx="3856">
                  <c:v>7.024468999999999</c:v>
                </c:pt>
                <c:pt idx="3857">
                  <c:v>7.3456440000000001</c:v>
                </c:pt>
                <c:pt idx="3858">
                  <c:v>5.486225000000001</c:v>
                </c:pt>
                <c:pt idx="3859">
                  <c:v>6.3969549999999993</c:v>
                </c:pt>
                <c:pt idx="3860">
                  <c:v>5.391716999999999</c:v>
                </c:pt>
                <c:pt idx="3861">
                  <c:v>5.6098210000000002</c:v>
                </c:pt>
                <c:pt idx="3862">
                  <c:v>5.589849000000001</c:v>
                </c:pt>
                <c:pt idx="3863">
                  <c:v>6.5043430000000004</c:v>
                </c:pt>
                <c:pt idx="3864">
                  <c:v>4.8858869999999994</c:v>
                </c:pt>
                <c:pt idx="3865">
                  <c:v>6.340859</c:v>
                </c:pt>
                <c:pt idx="3866">
                  <c:v>6.7332020000000012</c:v>
                </c:pt>
                <c:pt idx="3867">
                  <c:v>8.514130999999999</c:v>
                </c:pt>
                <c:pt idx="3868">
                  <c:v>7.8757619999999999</c:v>
                </c:pt>
                <c:pt idx="3869">
                  <c:v>6.3319470000000004</c:v>
                </c:pt>
                <c:pt idx="3870">
                  <c:v>5.8116479999999999</c:v>
                </c:pt>
                <c:pt idx="3871">
                  <c:v>6.562231999999999</c:v>
                </c:pt>
                <c:pt idx="3872">
                  <c:v>6.1901749999999991</c:v>
                </c:pt>
                <c:pt idx="3873">
                  <c:v>5.6337910000000004</c:v>
                </c:pt>
                <c:pt idx="3874">
                  <c:v>5.0693239999999999</c:v>
                </c:pt>
                <c:pt idx="3875">
                  <c:v>6.1649079999999978</c:v>
                </c:pt>
                <c:pt idx="3876">
                  <c:v>5.3162880000000001</c:v>
                </c:pt>
                <c:pt idx="3877">
                  <c:v>6.5829029999999991</c:v>
                </c:pt>
                <c:pt idx="3878">
                  <c:v>5.3579079999999992</c:v>
                </c:pt>
                <c:pt idx="3879">
                  <c:v>6.5567799999999998</c:v>
                </c:pt>
                <c:pt idx="3880">
                  <c:v>7.0485980000000001</c:v>
                </c:pt>
                <c:pt idx="3881">
                  <c:v>5.578187999999999</c:v>
                </c:pt>
                <c:pt idx="3882">
                  <c:v>5.9392570000000005</c:v>
                </c:pt>
                <c:pt idx="3883">
                  <c:v>6.1986429999999997</c:v>
                </c:pt>
                <c:pt idx="3884">
                  <c:v>6.207870999999999</c:v>
                </c:pt>
                <c:pt idx="3885">
                  <c:v>5.8967000000000001</c:v>
                </c:pt>
                <c:pt idx="3886">
                  <c:v>5.2652700000000001</c:v>
                </c:pt>
                <c:pt idx="3887">
                  <c:v>6.0974749999999993</c:v>
                </c:pt>
                <c:pt idx="3888">
                  <c:v>5.5194289999999997</c:v>
                </c:pt>
                <c:pt idx="3889">
                  <c:v>5.4514100000000001</c:v>
                </c:pt>
                <c:pt idx="3890">
                  <c:v>5.2275339999999986</c:v>
                </c:pt>
                <c:pt idx="3891">
                  <c:v>6.210164999999999</c:v>
                </c:pt>
                <c:pt idx="3892">
                  <c:v>5.0051109999999994</c:v>
                </c:pt>
                <c:pt idx="3893">
                  <c:v>5.021806999999999</c:v>
                </c:pt>
                <c:pt idx="3894">
                  <c:v>4.9205709999999989</c:v>
                </c:pt>
                <c:pt idx="3895">
                  <c:v>5.7428359999999987</c:v>
                </c:pt>
                <c:pt idx="3896">
                  <c:v>5.8259349999999985</c:v>
                </c:pt>
                <c:pt idx="3897">
                  <c:v>4.1859659999999987</c:v>
                </c:pt>
                <c:pt idx="3898">
                  <c:v>4.0948219999999989</c:v>
                </c:pt>
                <c:pt idx="3899">
                  <c:v>4.7632930000000009</c:v>
                </c:pt>
                <c:pt idx="3900">
                  <c:v>4.1653589999999987</c:v>
                </c:pt>
                <c:pt idx="3901">
                  <c:v>4.265828</c:v>
                </c:pt>
                <c:pt idx="3902">
                  <c:v>4.0667359999999988</c:v>
                </c:pt>
                <c:pt idx="3903">
                  <c:v>4.7974819999999987</c:v>
                </c:pt>
                <c:pt idx="3904">
                  <c:v>5.6304410000000003</c:v>
                </c:pt>
                <c:pt idx="3905">
                  <c:v>4.1184139999999987</c:v>
                </c:pt>
                <c:pt idx="3906">
                  <c:v>5.8503470000000002</c:v>
                </c:pt>
                <c:pt idx="3907">
                  <c:v>7.2603910000000003</c:v>
                </c:pt>
                <c:pt idx="3908">
                  <c:v>7.3570249999999993</c:v>
                </c:pt>
                <c:pt idx="3909">
                  <c:v>7.9243069999999989</c:v>
                </c:pt>
                <c:pt idx="3910">
                  <c:v>7.3186609999999996</c:v>
                </c:pt>
                <c:pt idx="3911">
                  <c:v>7.5003609999999998</c:v>
                </c:pt>
                <c:pt idx="3912">
                  <c:v>7.831931</c:v>
                </c:pt>
                <c:pt idx="3913">
                  <c:v>8.6492639999999987</c:v>
                </c:pt>
                <c:pt idx="3914">
                  <c:v>6.6791580000000002</c:v>
                </c:pt>
                <c:pt idx="3915">
                  <c:v>7.5412210000000011</c:v>
                </c:pt>
                <c:pt idx="3916">
                  <c:v>5.238416</c:v>
                </c:pt>
                <c:pt idx="3917">
                  <c:v>6.6933379999999989</c:v>
                </c:pt>
                <c:pt idx="3918">
                  <c:v>4.845707</c:v>
                </c:pt>
                <c:pt idx="3919">
                  <c:v>5.3192089999999999</c:v>
                </c:pt>
                <c:pt idx="3920">
                  <c:v>6.701563000000001</c:v>
                </c:pt>
                <c:pt idx="3921">
                  <c:v>6.5850489999999997</c:v>
                </c:pt>
                <c:pt idx="3922">
                  <c:v>5.9012570000000011</c:v>
                </c:pt>
                <c:pt idx="3923">
                  <c:v>5.4749879999999989</c:v>
                </c:pt>
                <c:pt idx="3924">
                  <c:v>5.2997259999999997</c:v>
                </c:pt>
                <c:pt idx="3925">
                  <c:v>5.9170400000000001</c:v>
                </c:pt>
                <c:pt idx="3926">
                  <c:v>6.0982099999999999</c:v>
                </c:pt>
                <c:pt idx="3927">
                  <c:v>6.9260770000000003</c:v>
                </c:pt>
                <c:pt idx="3928">
                  <c:v>5.539702000000001</c:v>
                </c:pt>
                <c:pt idx="3929">
                  <c:v>8.978295000000001</c:v>
                </c:pt>
                <c:pt idx="3930">
                  <c:v>10.111403000000001</c:v>
                </c:pt>
                <c:pt idx="3931">
                  <c:v>8.3428209999999989</c:v>
                </c:pt>
                <c:pt idx="3932">
                  <c:v>6.5875359999999992</c:v>
                </c:pt>
                <c:pt idx="3933">
                  <c:v>8.1362499999999986</c:v>
                </c:pt>
                <c:pt idx="3934">
                  <c:v>7.867227999999999</c:v>
                </c:pt>
                <c:pt idx="3935">
                  <c:v>7.6694459999999989</c:v>
                </c:pt>
                <c:pt idx="3936">
                  <c:v>7.2508080000000001</c:v>
                </c:pt>
                <c:pt idx="3937">
                  <c:v>7.2422990000000009</c:v>
                </c:pt>
                <c:pt idx="3938">
                  <c:v>6.7310260000000008</c:v>
                </c:pt>
                <c:pt idx="3939">
                  <c:v>5.9696410000000011</c:v>
                </c:pt>
                <c:pt idx="3940">
                  <c:v>6.9427820000000002</c:v>
                </c:pt>
                <c:pt idx="3941">
                  <c:v>7.7829660000000001</c:v>
                </c:pt>
                <c:pt idx="3942">
                  <c:v>8.1971569999999989</c:v>
                </c:pt>
                <c:pt idx="3943">
                  <c:v>7.5817660000000009</c:v>
                </c:pt>
                <c:pt idx="3944">
                  <c:v>8.2521730000000009</c:v>
                </c:pt>
                <c:pt idx="3945">
                  <c:v>8.1067810000000016</c:v>
                </c:pt>
                <c:pt idx="3946">
                  <c:v>8.007396</c:v>
                </c:pt>
                <c:pt idx="3947">
                  <c:v>6.527296999999999</c:v>
                </c:pt>
                <c:pt idx="3948">
                  <c:v>7.9795809999999996</c:v>
                </c:pt>
                <c:pt idx="3949">
                  <c:v>7.943814999999999</c:v>
                </c:pt>
                <c:pt idx="3950">
                  <c:v>8.2384199999999996</c:v>
                </c:pt>
                <c:pt idx="3951">
                  <c:v>6.6480670000000002</c:v>
                </c:pt>
                <c:pt idx="3952">
                  <c:v>6.595796</c:v>
                </c:pt>
                <c:pt idx="3953">
                  <c:v>7.9616460000000009</c:v>
                </c:pt>
                <c:pt idx="3954">
                  <c:v>7.7155389999999988</c:v>
                </c:pt>
                <c:pt idx="3955">
                  <c:v>7.9364049999999997</c:v>
                </c:pt>
                <c:pt idx="3956">
                  <c:v>8.4254750000000005</c:v>
                </c:pt>
                <c:pt idx="3957">
                  <c:v>8.3314520000000005</c:v>
                </c:pt>
                <c:pt idx="3958">
                  <c:v>7.0229549999999978</c:v>
                </c:pt>
                <c:pt idx="3959">
                  <c:v>6.6869730000000001</c:v>
                </c:pt>
                <c:pt idx="3960">
                  <c:v>5.7675229999999988</c:v>
                </c:pt>
                <c:pt idx="3961">
                  <c:v>6.2665749999999987</c:v>
                </c:pt>
                <c:pt idx="3962">
                  <c:v>5.7159359999999992</c:v>
                </c:pt>
                <c:pt idx="3963">
                  <c:v>5.8369970000000002</c:v>
                </c:pt>
                <c:pt idx="3964">
                  <c:v>6.6566669999999997</c:v>
                </c:pt>
                <c:pt idx="3965">
                  <c:v>5.609939999999999</c:v>
                </c:pt>
                <c:pt idx="3966">
                  <c:v>5.8700080000000003</c:v>
                </c:pt>
                <c:pt idx="3967">
                  <c:v>5.5040179999999994</c:v>
                </c:pt>
                <c:pt idx="3968">
                  <c:v>6.3569049999999994</c:v>
                </c:pt>
                <c:pt idx="3969">
                  <c:v>6.9156409999999999</c:v>
                </c:pt>
                <c:pt idx="3970">
                  <c:v>5.4266490000000012</c:v>
                </c:pt>
                <c:pt idx="3971">
                  <c:v>5.4710990000000006</c:v>
                </c:pt>
                <c:pt idx="3972">
                  <c:v>5.6474149999999979</c:v>
                </c:pt>
                <c:pt idx="3973">
                  <c:v>7.312955999999998</c:v>
                </c:pt>
                <c:pt idx="3974">
                  <c:v>6.2510000000000003</c:v>
                </c:pt>
                <c:pt idx="3975">
                  <c:v>6.7112650000000009</c:v>
                </c:pt>
                <c:pt idx="3976">
                  <c:v>7.315129999999999</c:v>
                </c:pt>
                <c:pt idx="3977">
                  <c:v>7.1447769999999995</c:v>
                </c:pt>
                <c:pt idx="3978">
                  <c:v>5.685077999999999</c:v>
                </c:pt>
                <c:pt idx="3979">
                  <c:v>6.348732</c:v>
                </c:pt>
                <c:pt idx="3980">
                  <c:v>8.8956830000000018</c:v>
                </c:pt>
                <c:pt idx="3981">
                  <c:v>7.9972729999999999</c:v>
                </c:pt>
                <c:pt idx="3982">
                  <c:v>7.2074249999999989</c:v>
                </c:pt>
                <c:pt idx="3983">
                  <c:v>4.6311640000000001</c:v>
                </c:pt>
                <c:pt idx="3984">
                  <c:v>5.261229000000001</c:v>
                </c:pt>
                <c:pt idx="3985">
                  <c:v>5.3696780000000004</c:v>
                </c:pt>
                <c:pt idx="3986">
                  <c:v>3.6361489999999996</c:v>
                </c:pt>
                <c:pt idx="3987">
                  <c:v>4.9963680000000013</c:v>
                </c:pt>
                <c:pt idx="3988">
                  <c:v>6.2767359999999996</c:v>
                </c:pt>
                <c:pt idx="3989">
                  <c:v>4.5709149999999994</c:v>
                </c:pt>
                <c:pt idx="3990">
                  <c:v>5.5387719999999998</c:v>
                </c:pt>
                <c:pt idx="3991">
                  <c:v>4.247598</c:v>
                </c:pt>
                <c:pt idx="3992">
                  <c:v>4.5846830000000001</c:v>
                </c:pt>
                <c:pt idx="3993">
                  <c:v>3.731004</c:v>
                </c:pt>
                <c:pt idx="3994">
                  <c:v>4.9061769999999996</c:v>
                </c:pt>
                <c:pt idx="3995">
                  <c:v>4.0523499999999997</c:v>
                </c:pt>
                <c:pt idx="3996">
                  <c:v>4.0927090000000002</c:v>
                </c:pt>
                <c:pt idx="3997">
                  <c:v>4.2596059999999998</c:v>
                </c:pt>
                <c:pt idx="3998">
                  <c:v>4.8223199999999995</c:v>
                </c:pt>
                <c:pt idx="3999">
                  <c:v>3.9907759999999994</c:v>
                </c:pt>
                <c:pt idx="4000">
                  <c:v>4.1666499999999997</c:v>
                </c:pt>
                <c:pt idx="4001">
                  <c:v>5.1507349999999992</c:v>
                </c:pt>
                <c:pt idx="4002">
                  <c:v>4.129548999999999</c:v>
                </c:pt>
                <c:pt idx="4003">
                  <c:v>5.1272849999999979</c:v>
                </c:pt>
                <c:pt idx="4004">
                  <c:v>6.7134339999999995</c:v>
                </c:pt>
                <c:pt idx="4005">
                  <c:v>6.2707949999999997</c:v>
                </c:pt>
                <c:pt idx="4006">
                  <c:v>5.8114339999999993</c:v>
                </c:pt>
                <c:pt idx="4007">
                  <c:v>5.3224409999999995</c:v>
                </c:pt>
                <c:pt idx="4008">
                  <c:v>5.6576189999999995</c:v>
                </c:pt>
                <c:pt idx="4009">
                  <c:v>4.9134979999999997</c:v>
                </c:pt>
              </c:numCache>
            </c:numRef>
          </c:val>
        </c:ser>
        <c:ser>
          <c:idx val="2"/>
          <c:order val="2"/>
          <c:tx>
            <c:strRef>
              <c:f>'131-152 graph'!$D$1:$D$2</c:f>
              <c:strCache>
                <c:ptCount val="2"/>
                <c:pt idx="0">
                  <c:v>Bond length (Å)</c:v>
                </c:pt>
                <c:pt idx="1">
                  <c:v>OE2</c:v>
                </c:pt>
              </c:strCache>
            </c:strRef>
          </c:tx>
          <c:spPr>
            <a:ln w="63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numRef>
              <c:f>'131-152 graph'!$A$3:$A$4012</c:f>
              <c:numCache>
                <c:formatCode>General</c:formatCode>
                <c:ptCount val="40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  <c:pt idx="1800">
                  <c:v>1800</c:v>
                </c:pt>
                <c:pt idx="1801">
                  <c:v>1801</c:v>
                </c:pt>
                <c:pt idx="1802">
                  <c:v>1802</c:v>
                </c:pt>
                <c:pt idx="1803">
                  <c:v>1803</c:v>
                </c:pt>
                <c:pt idx="1804">
                  <c:v>1804</c:v>
                </c:pt>
                <c:pt idx="1805">
                  <c:v>1805</c:v>
                </c:pt>
                <c:pt idx="1806">
                  <c:v>1806</c:v>
                </c:pt>
                <c:pt idx="1807">
                  <c:v>1807</c:v>
                </c:pt>
                <c:pt idx="1808">
                  <c:v>1808</c:v>
                </c:pt>
                <c:pt idx="1809">
                  <c:v>1809</c:v>
                </c:pt>
                <c:pt idx="1810">
                  <c:v>1810</c:v>
                </c:pt>
                <c:pt idx="1811">
                  <c:v>1811</c:v>
                </c:pt>
                <c:pt idx="1812">
                  <c:v>1812</c:v>
                </c:pt>
                <c:pt idx="1813">
                  <c:v>1813</c:v>
                </c:pt>
                <c:pt idx="1814">
                  <c:v>1814</c:v>
                </c:pt>
                <c:pt idx="1815">
                  <c:v>1815</c:v>
                </c:pt>
                <c:pt idx="1816">
                  <c:v>1816</c:v>
                </c:pt>
                <c:pt idx="1817">
                  <c:v>1817</c:v>
                </c:pt>
                <c:pt idx="1818">
                  <c:v>1818</c:v>
                </c:pt>
                <c:pt idx="1819">
                  <c:v>1819</c:v>
                </c:pt>
                <c:pt idx="1820">
                  <c:v>1820</c:v>
                </c:pt>
                <c:pt idx="1821">
                  <c:v>1821</c:v>
                </c:pt>
                <c:pt idx="1822">
                  <c:v>1822</c:v>
                </c:pt>
                <c:pt idx="1823">
                  <c:v>1823</c:v>
                </c:pt>
                <c:pt idx="1824">
                  <c:v>1824</c:v>
                </c:pt>
                <c:pt idx="1825">
                  <c:v>1825</c:v>
                </c:pt>
                <c:pt idx="1826">
                  <c:v>1826</c:v>
                </c:pt>
                <c:pt idx="1827">
                  <c:v>1827</c:v>
                </c:pt>
                <c:pt idx="1828">
                  <c:v>1828</c:v>
                </c:pt>
                <c:pt idx="1829">
                  <c:v>1829</c:v>
                </c:pt>
                <c:pt idx="1830">
                  <c:v>1830</c:v>
                </c:pt>
                <c:pt idx="1831">
                  <c:v>1831</c:v>
                </c:pt>
                <c:pt idx="1832">
                  <c:v>1832</c:v>
                </c:pt>
                <c:pt idx="1833">
                  <c:v>1833</c:v>
                </c:pt>
                <c:pt idx="1834">
                  <c:v>1834</c:v>
                </c:pt>
                <c:pt idx="1835">
                  <c:v>1835</c:v>
                </c:pt>
                <c:pt idx="1836">
                  <c:v>1836</c:v>
                </c:pt>
                <c:pt idx="1837">
                  <c:v>1837</c:v>
                </c:pt>
                <c:pt idx="1838">
                  <c:v>1838</c:v>
                </c:pt>
                <c:pt idx="1839">
                  <c:v>1839</c:v>
                </c:pt>
                <c:pt idx="1840">
                  <c:v>1840</c:v>
                </c:pt>
                <c:pt idx="1841">
                  <c:v>1841</c:v>
                </c:pt>
                <c:pt idx="1842">
                  <c:v>1842</c:v>
                </c:pt>
                <c:pt idx="1843">
                  <c:v>1843</c:v>
                </c:pt>
                <c:pt idx="1844">
                  <c:v>1844</c:v>
                </c:pt>
                <c:pt idx="1845">
                  <c:v>1845</c:v>
                </c:pt>
                <c:pt idx="1846">
                  <c:v>1846</c:v>
                </c:pt>
                <c:pt idx="1847">
                  <c:v>1847</c:v>
                </c:pt>
                <c:pt idx="1848">
                  <c:v>1848</c:v>
                </c:pt>
                <c:pt idx="1849">
                  <c:v>1849</c:v>
                </c:pt>
                <c:pt idx="1850">
                  <c:v>1850</c:v>
                </c:pt>
                <c:pt idx="1851">
                  <c:v>1851</c:v>
                </c:pt>
                <c:pt idx="1852">
                  <c:v>1852</c:v>
                </c:pt>
                <c:pt idx="1853">
                  <c:v>1853</c:v>
                </c:pt>
                <c:pt idx="1854">
                  <c:v>1854</c:v>
                </c:pt>
                <c:pt idx="1855">
                  <c:v>1855</c:v>
                </c:pt>
                <c:pt idx="1856">
                  <c:v>1856</c:v>
                </c:pt>
                <c:pt idx="1857">
                  <c:v>1857</c:v>
                </c:pt>
                <c:pt idx="1858">
                  <c:v>1858</c:v>
                </c:pt>
                <c:pt idx="1859">
                  <c:v>1859</c:v>
                </c:pt>
                <c:pt idx="1860">
                  <c:v>1860</c:v>
                </c:pt>
                <c:pt idx="1861">
                  <c:v>1861</c:v>
                </c:pt>
                <c:pt idx="1862">
                  <c:v>1862</c:v>
                </c:pt>
                <c:pt idx="1863">
                  <c:v>1863</c:v>
                </c:pt>
                <c:pt idx="1864">
                  <c:v>1864</c:v>
                </c:pt>
                <c:pt idx="1865">
                  <c:v>1865</c:v>
                </c:pt>
                <c:pt idx="1866">
                  <c:v>1866</c:v>
                </c:pt>
                <c:pt idx="1867">
                  <c:v>1867</c:v>
                </c:pt>
                <c:pt idx="1868">
                  <c:v>1868</c:v>
                </c:pt>
                <c:pt idx="1869">
                  <c:v>1869</c:v>
                </c:pt>
                <c:pt idx="1870">
                  <c:v>1870</c:v>
                </c:pt>
                <c:pt idx="1871">
                  <c:v>1871</c:v>
                </c:pt>
                <c:pt idx="1872">
                  <c:v>1872</c:v>
                </c:pt>
                <c:pt idx="1873">
                  <c:v>1873</c:v>
                </c:pt>
                <c:pt idx="1874">
                  <c:v>1874</c:v>
                </c:pt>
                <c:pt idx="1875">
                  <c:v>1875</c:v>
                </c:pt>
                <c:pt idx="1876">
                  <c:v>1876</c:v>
                </c:pt>
                <c:pt idx="1877">
                  <c:v>1877</c:v>
                </c:pt>
                <c:pt idx="1878">
                  <c:v>1878</c:v>
                </c:pt>
                <c:pt idx="1879">
                  <c:v>1879</c:v>
                </c:pt>
                <c:pt idx="1880">
                  <c:v>1880</c:v>
                </c:pt>
                <c:pt idx="1881">
                  <c:v>1881</c:v>
                </c:pt>
                <c:pt idx="1882">
                  <c:v>1882</c:v>
                </c:pt>
                <c:pt idx="1883">
                  <c:v>1883</c:v>
                </c:pt>
                <c:pt idx="1884">
                  <c:v>1884</c:v>
                </c:pt>
                <c:pt idx="1885">
                  <c:v>1885</c:v>
                </c:pt>
                <c:pt idx="1886">
                  <c:v>1886</c:v>
                </c:pt>
                <c:pt idx="1887">
                  <c:v>1887</c:v>
                </c:pt>
                <c:pt idx="1888">
                  <c:v>1888</c:v>
                </c:pt>
                <c:pt idx="1889">
                  <c:v>1889</c:v>
                </c:pt>
                <c:pt idx="1890">
                  <c:v>1890</c:v>
                </c:pt>
                <c:pt idx="1891">
                  <c:v>1891</c:v>
                </c:pt>
                <c:pt idx="1892">
                  <c:v>1892</c:v>
                </c:pt>
                <c:pt idx="1893">
                  <c:v>1893</c:v>
                </c:pt>
                <c:pt idx="1894">
                  <c:v>1894</c:v>
                </c:pt>
                <c:pt idx="1895">
                  <c:v>1895</c:v>
                </c:pt>
                <c:pt idx="1896">
                  <c:v>1896</c:v>
                </c:pt>
                <c:pt idx="1897">
                  <c:v>1897</c:v>
                </c:pt>
                <c:pt idx="1898">
                  <c:v>1898</c:v>
                </c:pt>
                <c:pt idx="1899">
                  <c:v>1899</c:v>
                </c:pt>
                <c:pt idx="1900">
                  <c:v>1900</c:v>
                </c:pt>
                <c:pt idx="1901">
                  <c:v>1901</c:v>
                </c:pt>
                <c:pt idx="1902">
                  <c:v>1902</c:v>
                </c:pt>
                <c:pt idx="1903">
                  <c:v>1903</c:v>
                </c:pt>
                <c:pt idx="1904">
                  <c:v>1904</c:v>
                </c:pt>
                <c:pt idx="1905">
                  <c:v>1905</c:v>
                </c:pt>
                <c:pt idx="1906">
                  <c:v>1906</c:v>
                </c:pt>
                <c:pt idx="1907">
                  <c:v>1907</c:v>
                </c:pt>
                <c:pt idx="1908">
                  <c:v>1908</c:v>
                </c:pt>
                <c:pt idx="1909">
                  <c:v>1909</c:v>
                </c:pt>
                <c:pt idx="1910">
                  <c:v>1910</c:v>
                </c:pt>
                <c:pt idx="1911">
                  <c:v>1911</c:v>
                </c:pt>
                <c:pt idx="1912">
                  <c:v>1912</c:v>
                </c:pt>
                <c:pt idx="1913">
                  <c:v>1913</c:v>
                </c:pt>
                <c:pt idx="1914">
                  <c:v>1914</c:v>
                </c:pt>
                <c:pt idx="1915">
                  <c:v>1915</c:v>
                </c:pt>
                <c:pt idx="1916">
                  <c:v>1916</c:v>
                </c:pt>
                <c:pt idx="1917">
                  <c:v>1917</c:v>
                </c:pt>
                <c:pt idx="1918">
                  <c:v>1918</c:v>
                </c:pt>
                <c:pt idx="1919">
                  <c:v>1919</c:v>
                </c:pt>
                <c:pt idx="1920">
                  <c:v>1920</c:v>
                </c:pt>
                <c:pt idx="1921">
                  <c:v>1921</c:v>
                </c:pt>
                <c:pt idx="1922">
                  <c:v>1922</c:v>
                </c:pt>
                <c:pt idx="1923">
                  <c:v>1923</c:v>
                </c:pt>
                <c:pt idx="1924">
                  <c:v>1924</c:v>
                </c:pt>
                <c:pt idx="1925">
                  <c:v>1925</c:v>
                </c:pt>
                <c:pt idx="1926">
                  <c:v>1926</c:v>
                </c:pt>
                <c:pt idx="1927">
                  <c:v>1927</c:v>
                </c:pt>
                <c:pt idx="1928">
                  <c:v>1928</c:v>
                </c:pt>
                <c:pt idx="1929">
                  <c:v>1929</c:v>
                </c:pt>
                <c:pt idx="1930">
                  <c:v>1930</c:v>
                </c:pt>
                <c:pt idx="1931">
                  <c:v>1931</c:v>
                </c:pt>
                <c:pt idx="1932">
                  <c:v>1932</c:v>
                </c:pt>
                <c:pt idx="1933">
                  <c:v>1933</c:v>
                </c:pt>
                <c:pt idx="1934">
                  <c:v>1934</c:v>
                </c:pt>
                <c:pt idx="1935">
                  <c:v>1935</c:v>
                </c:pt>
                <c:pt idx="1936">
                  <c:v>1936</c:v>
                </c:pt>
                <c:pt idx="1937">
                  <c:v>1937</c:v>
                </c:pt>
                <c:pt idx="1938">
                  <c:v>1938</c:v>
                </c:pt>
                <c:pt idx="1939">
                  <c:v>1939</c:v>
                </c:pt>
                <c:pt idx="1940">
                  <c:v>1940</c:v>
                </c:pt>
                <c:pt idx="1941">
                  <c:v>1941</c:v>
                </c:pt>
                <c:pt idx="1942">
                  <c:v>1942</c:v>
                </c:pt>
                <c:pt idx="1943">
                  <c:v>1943</c:v>
                </c:pt>
                <c:pt idx="1944">
                  <c:v>1944</c:v>
                </c:pt>
                <c:pt idx="1945">
                  <c:v>1945</c:v>
                </c:pt>
                <c:pt idx="1946">
                  <c:v>1946</c:v>
                </c:pt>
                <c:pt idx="1947">
                  <c:v>1947</c:v>
                </c:pt>
                <c:pt idx="1948">
                  <c:v>1948</c:v>
                </c:pt>
                <c:pt idx="1949">
                  <c:v>1949</c:v>
                </c:pt>
                <c:pt idx="1950">
                  <c:v>1950</c:v>
                </c:pt>
                <c:pt idx="1951">
                  <c:v>1951</c:v>
                </c:pt>
                <c:pt idx="1952">
                  <c:v>1952</c:v>
                </c:pt>
                <c:pt idx="1953">
                  <c:v>1953</c:v>
                </c:pt>
                <c:pt idx="1954">
                  <c:v>1954</c:v>
                </c:pt>
                <c:pt idx="1955">
                  <c:v>1955</c:v>
                </c:pt>
                <c:pt idx="1956">
                  <c:v>1956</c:v>
                </c:pt>
                <c:pt idx="1957">
                  <c:v>1957</c:v>
                </c:pt>
                <c:pt idx="1958">
                  <c:v>1958</c:v>
                </c:pt>
                <c:pt idx="1959">
                  <c:v>1959</c:v>
                </c:pt>
                <c:pt idx="1960">
                  <c:v>1960</c:v>
                </c:pt>
                <c:pt idx="1961">
                  <c:v>1961</c:v>
                </c:pt>
                <c:pt idx="1962">
                  <c:v>1962</c:v>
                </c:pt>
                <c:pt idx="1963">
                  <c:v>1963</c:v>
                </c:pt>
                <c:pt idx="1964">
                  <c:v>1964</c:v>
                </c:pt>
                <c:pt idx="1965">
                  <c:v>1965</c:v>
                </c:pt>
                <c:pt idx="1966">
                  <c:v>1966</c:v>
                </c:pt>
                <c:pt idx="1967">
                  <c:v>1967</c:v>
                </c:pt>
                <c:pt idx="1968">
                  <c:v>1968</c:v>
                </c:pt>
                <c:pt idx="1969">
                  <c:v>1969</c:v>
                </c:pt>
                <c:pt idx="1970">
                  <c:v>1970</c:v>
                </c:pt>
                <c:pt idx="1971">
                  <c:v>1971</c:v>
                </c:pt>
                <c:pt idx="1972">
                  <c:v>1972</c:v>
                </c:pt>
                <c:pt idx="1973">
                  <c:v>1973</c:v>
                </c:pt>
                <c:pt idx="1974">
                  <c:v>1974</c:v>
                </c:pt>
                <c:pt idx="1975">
                  <c:v>1975</c:v>
                </c:pt>
                <c:pt idx="1976">
                  <c:v>1976</c:v>
                </c:pt>
                <c:pt idx="1977">
                  <c:v>1977</c:v>
                </c:pt>
                <c:pt idx="1978">
                  <c:v>1978</c:v>
                </c:pt>
                <c:pt idx="1979">
                  <c:v>1979</c:v>
                </c:pt>
                <c:pt idx="1980">
                  <c:v>1980</c:v>
                </c:pt>
                <c:pt idx="1981">
                  <c:v>1981</c:v>
                </c:pt>
                <c:pt idx="1982">
                  <c:v>1982</c:v>
                </c:pt>
                <c:pt idx="1983">
                  <c:v>1983</c:v>
                </c:pt>
                <c:pt idx="1984">
                  <c:v>1984</c:v>
                </c:pt>
                <c:pt idx="1985">
                  <c:v>1985</c:v>
                </c:pt>
                <c:pt idx="1986">
                  <c:v>1986</c:v>
                </c:pt>
                <c:pt idx="1987">
                  <c:v>1987</c:v>
                </c:pt>
                <c:pt idx="1988">
                  <c:v>1988</c:v>
                </c:pt>
                <c:pt idx="1989">
                  <c:v>1989</c:v>
                </c:pt>
                <c:pt idx="1990">
                  <c:v>1990</c:v>
                </c:pt>
                <c:pt idx="1991">
                  <c:v>1991</c:v>
                </c:pt>
                <c:pt idx="1992">
                  <c:v>1992</c:v>
                </c:pt>
                <c:pt idx="1993">
                  <c:v>1993</c:v>
                </c:pt>
                <c:pt idx="1994">
                  <c:v>1994</c:v>
                </c:pt>
                <c:pt idx="1995">
                  <c:v>1995</c:v>
                </c:pt>
                <c:pt idx="1996">
                  <c:v>1996</c:v>
                </c:pt>
                <c:pt idx="1997">
                  <c:v>1997</c:v>
                </c:pt>
                <c:pt idx="1998">
                  <c:v>1998</c:v>
                </c:pt>
                <c:pt idx="1999">
                  <c:v>1999</c:v>
                </c:pt>
                <c:pt idx="2000">
                  <c:v>2000</c:v>
                </c:pt>
                <c:pt idx="2001">
                  <c:v>2001</c:v>
                </c:pt>
                <c:pt idx="2002">
                  <c:v>2002</c:v>
                </c:pt>
                <c:pt idx="2003">
                  <c:v>2003</c:v>
                </c:pt>
                <c:pt idx="2004">
                  <c:v>2004</c:v>
                </c:pt>
                <c:pt idx="2005">
                  <c:v>2005</c:v>
                </c:pt>
                <c:pt idx="2006">
                  <c:v>2006</c:v>
                </c:pt>
                <c:pt idx="2007">
                  <c:v>2007</c:v>
                </c:pt>
                <c:pt idx="2008">
                  <c:v>2008</c:v>
                </c:pt>
                <c:pt idx="2009">
                  <c:v>2009</c:v>
                </c:pt>
                <c:pt idx="2010">
                  <c:v>2010</c:v>
                </c:pt>
                <c:pt idx="2011">
                  <c:v>2011</c:v>
                </c:pt>
                <c:pt idx="2012">
                  <c:v>2012</c:v>
                </c:pt>
                <c:pt idx="2013">
                  <c:v>2013</c:v>
                </c:pt>
                <c:pt idx="2014">
                  <c:v>2014</c:v>
                </c:pt>
                <c:pt idx="2015">
                  <c:v>2015</c:v>
                </c:pt>
                <c:pt idx="2016">
                  <c:v>2016</c:v>
                </c:pt>
                <c:pt idx="2017">
                  <c:v>2017</c:v>
                </c:pt>
                <c:pt idx="2018">
                  <c:v>2018</c:v>
                </c:pt>
                <c:pt idx="2019">
                  <c:v>2019</c:v>
                </c:pt>
                <c:pt idx="2020">
                  <c:v>2020</c:v>
                </c:pt>
                <c:pt idx="2021">
                  <c:v>2021</c:v>
                </c:pt>
                <c:pt idx="2022">
                  <c:v>2022</c:v>
                </c:pt>
                <c:pt idx="2023">
                  <c:v>2023</c:v>
                </c:pt>
                <c:pt idx="2024">
                  <c:v>2024</c:v>
                </c:pt>
                <c:pt idx="2025">
                  <c:v>2025</c:v>
                </c:pt>
                <c:pt idx="2026">
                  <c:v>2026</c:v>
                </c:pt>
                <c:pt idx="2027">
                  <c:v>2027</c:v>
                </c:pt>
                <c:pt idx="2028">
                  <c:v>2028</c:v>
                </c:pt>
                <c:pt idx="2029">
                  <c:v>2029</c:v>
                </c:pt>
                <c:pt idx="2030">
                  <c:v>2030</c:v>
                </c:pt>
                <c:pt idx="2031">
                  <c:v>2031</c:v>
                </c:pt>
                <c:pt idx="2032">
                  <c:v>2032</c:v>
                </c:pt>
                <c:pt idx="2033">
                  <c:v>2033</c:v>
                </c:pt>
                <c:pt idx="2034">
                  <c:v>2034</c:v>
                </c:pt>
                <c:pt idx="2035">
                  <c:v>2035</c:v>
                </c:pt>
                <c:pt idx="2036">
                  <c:v>2036</c:v>
                </c:pt>
                <c:pt idx="2037">
                  <c:v>2037</c:v>
                </c:pt>
                <c:pt idx="2038">
                  <c:v>2038</c:v>
                </c:pt>
                <c:pt idx="2039">
                  <c:v>2039</c:v>
                </c:pt>
                <c:pt idx="2040">
                  <c:v>2040</c:v>
                </c:pt>
                <c:pt idx="2041">
                  <c:v>2041</c:v>
                </c:pt>
                <c:pt idx="2042">
                  <c:v>2042</c:v>
                </c:pt>
                <c:pt idx="2043">
                  <c:v>2043</c:v>
                </c:pt>
                <c:pt idx="2044">
                  <c:v>2044</c:v>
                </c:pt>
                <c:pt idx="2045">
                  <c:v>2045</c:v>
                </c:pt>
                <c:pt idx="2046">
                  <c:v>2046</c:v>
                </c:pt>
                <c:pt idx="2047">
                  <c:v>2047</c:v>
                </c:pt>
                <c:pt idx="2048">
                  <c:v>2048</c:v>
                </c:pt>
                <c:pt idx="2049">
                  <c:v>2049</c:v>
                </c:pt>
                <c:pt idx="2050">
                  <c:v>2050</c:v>
                </c:pt>
                <c:pt idx="2051">
                  <c:v>2051</c:v>
                </c:pt>
                <c:pt idx="2052">
                  <c:v>2052</c:v>
                </c:pt>
                <c:pt idx="2053">
                  <c:v>2053</c:v>
                </c:pt>
                <c:pt idx="2054">
                  <c:v>2054</c:v>
                </c:pt>
                <c:pt idx="2055">
                  <c:v>2055</c:v>
                </c:pt>
                <c:pt idx="2056">
                  <c:v>2056</c:v>
                </c:pt>
                <c:pt idx="2057">
                  <c:v>2057</c:v>
                </c:pt>
                <c:pt idx="2058">
                  <c:v>2058</c:v>
                </c:pt>
                <c:pt idx="2059">
                  <c:v>2059</c:v>
                </c:pt>
                <c:pt idx="2060">
                  <c:v>2060</c:v>
                </c:pt>
                <c:pt idx="2061">
                  <c:v>2061</c:v>
                </c:pt>
                <c:pt idx="2062">
                  <c:v>2062</c:v>
                </c:pt>
                <c:pt idx="2063">
                  <c:v>2063</c:v>
                </c:pt>
                <c:pt idx="2064">
                  <c:v>2064</c:v>
                </c:pt>
                <c:pt idx="2065">
                  <c:v>2065</c:v>
                </c:pt>
                <c:pt idx="2066">
                  <c:v>2066</c:v>
                </c:pt>
                <c:pt idx="2067">
                  <c:v>2067</c:v>
                </c:pt>
                <c:pt idx="2068">
                  <c:v>2068</c:v>
                </c:pt>
                <c:pt idx="2069">
                  <c:v>2069</c:v>
                </c:pt>
                <c:pt idx="2070">
                  <c:v>2070</c:v>
                </c:pt>
                <c:pt idx="2071">
                  <c:v>2071</c:v>
                </c:pt>
                <c:pt idx="2072">
                  <c:v>2072</c:v>
                </c:pt>
                <c:pt idx="2073">
                  <c:v>2073</c:v>
                </c:pt>
                <c:pt idx="2074">
                  <c:v>2074</c:v>
                </c:pt>
                <c:pt idx="2075">
                  <c:v>2075</c:v>
                </c:pt>
                <c:pt idx="2076">
                  <c:v>2076</c:v>
                </c:pt>
                <c:pt idx="2077">
                  <c:v>2077</c:v>
                </c:pt>
                <c:pt idx="2078">
                  <c:v>2078</c:v>
                </c:pt>
                <c:pt idx="2079">
                  <c:v>2079</c:v>
                </c:pt>
                <c:pt idx="2080">
                  <c:v>2080</c:v>
                </c:pt>
                <c:pt idx="2081">
                  <c:v>2081</c:v>
                </c:pt>
                <c:pt idx="2082">
                  <c:v>2082</c:v>
                </c:pt>
                <c:pt idx="2083">
                  <c:v>2083</c:v>
                </c:pt>
                <c:pt idx="2084">
                  <c:v>2084</c:v>
                </c:pt>
                <c:pt idx="2085">
                  <c:v>2085</c:v>
                </c:pt>
                <c:pt idx="2086">
                  <c:v>2086</c:v>
                </c:pt>
                <c:pt idx="2087">
                  <c:v>2087</c:v>
                </c:pt>
                <c:pt idx="2088">
                  <c:v>2088</c:v>
                </c:pt>
                <c:pt idx="2089">
                  <c:v>2089</c:v>
                </c:pt>
                <c:pt idx="2090">
                  <c:v>2090</c:v>
                </c:pt>
                <c:pt idx="2091">
                  <c:v>2091</c:v>
                </c:pt>
                <c:pt idx="2092">
                  <c:v>2092</c:v>
                </c:pt>
                <c:pt idx="2093">
                  <c:v>2093</c:v>
                </c:pt>
                <c:pt idx="2094">
                  <c:v>2094</c:v>
                </c:pt>
                <c:pt idx="2095">
                  <c:v>2095</c:v>
                </c:pt>
                <c:pt idx="2096">
                  <c:v>2096</c:v>
                </c:pt>
                <c:pt idx="2097">
                  <c:v>2097</c:v>
                </c:pt>
                <c:pt idx="2098">
                  <c:v>2098</c:v>
                </c:pt>
                <c:pt idx="2099">
                  <c:v>2099</c:v>
                </c:pt>
                <c:pt idx="2100">
                  <c:v>2100</c:v>
                </c:pt>
                <c:pt idx="2101">
                  <c:v>2101</c:v>
                </c:pt>
                <c:pt idx="2102">
                  <c:v>2102</c:v>
                </c:pt>
                <c:pt idx="2103">
                  <c:v>2103</c:v>
                </c:pt>
                <c:pt idx="2104">
                  <c:v>2104</c:v>
                </c:pt>
                <c:pt idx="2105">
                  <c:v>2105</c:v>
                </c:pt>
                <c:pt idx="2106">
                  <c:v>2106</c:v>
                </c:pt>
                <c:pt idx="2107">
                  <c:v>2107</c:v>
                </c:pt>
                <c:pt idx="2108">
                  <c:v>2108</c:v>
                </c:pt>
                <c:pt idx="2109">
                  <c:v>2109</c:v>
                </c:pt>
                <c:pt idx="2110">
                  <c:v>2110</c:v>
                </c:pt>
                <c:pt idx="2111">
                  <c:v>2111</c:v>
                </c:pt>
                <c:pt idx="2112">
                  <c:v>2112</c:v>
                </c:pt>
                <c:pt idx="2113">
                  <c:v>2113</c:v>
                </c:pt>
                <c:pt idx="2114">
                  <c:v>2114</c:v>
                </c:pt>
                <c:pt idx="2115">
                  <c:v>2115</c:v>
                </c:pt>
                <c:pt idx="2116">
                  <c:v>2116</c:v>
                </c:pt>
                <c:pt idx="2117">
                  <c:v>2117</c:v>
                </c:pt>
                <c:pt idx="2118">
                  <c:v>2118</c:v>
                </c:pt>
                <c:pt idx="2119">
                  <c:v>2119</c:v>
                </c:pt>
                <c:pt idx="2120">
                  <c:v>2120</c:v>
                </c:pt>
                <c:pt idx="2121">
                  <c:v>2121</c:v>
                </c:pt>
                <c:pt idx="2122">
                  <c:v>2122</c:v>
                </c:pt>
                <c:pt idx="2123">
                  <c:v>2123</c:v>
                </c:pt>
                <c:pt idx="2124">
                  <c:v>2124</c:v>
                </c:pt>
                <c:pt idx="2125">
                  <c:v>2125</c:v>
                </c:pt>
                <c:pt idx="2126">
                  <c:v>2126</c:v>
                </c:pt>
                <c:pt idx="2127">
                  <c:v>2127</c:v>
                </c:pt>
                <c:pt idx="2128">
                  <c:v>2128</c:v>
                </c:pt>
                <c:pt idx="2129">
                  <c:v>2129</c:v>
                </c:pt>
                <c:pt idx="2130">
                  <c:v>2130</c:v>
                </c:pt>
                <c:pt idx="2131">
                  <c:v>2131</c:v>
                </c:pt>
                <c:pt idx="2132">
                  <c:v>2132</c:v>
                </c:pt>
                <c:pt idx="2133">
                  <c:v>2133</c:v>
                </c:pt>
                <c:pt idx="2134">
                  <c:v>2134</c:v>
                </c:pt>
                <c:pt idx="2135">
                  <c:v>2135</c:v>
                </c:pt>
                <c:pt idx="2136">
                  <c:v>2136</c:v>
                </c:pt>
                <c:pt idx="2137">
                  <c:v>2137</c:v>
                </c:pt>
                <c:pt idx="2138">
                  <c:v>2138</c:v>
                </c:pt>
                <c:pt idx="2139">
                  <c:v>2139</c:v>
                </c:pt>
                <c:pt idx="2140">
                  <c:v>2140</c:v>
                </c:pt>
                <c:pt idx="2141">
                  <c:v>2141</c:v>
                </c:pt>
                <c:pt idx="2142">
                  <c:v>2142</c:v>
                </c:pt>
                <c:pt idx="2143">
                  <c:v>2143</c:v>
                </c:pt>
                <c:pt idx="2144">
                  <c:v>2144</c:v>
                </c:pt>
                <c:pt idx="2145">
                  <c:v>2145</c:v>
                </c:pt>
                <c:pt idx="2146">
                  <c:v>2146</c:v>
                </c:pt>
                <c:pt idx="2147">
                  <c:v>2147</c:v>
                </c:pt>
                <c:pt idx="2148">
                  <c:v>2148</c:v>
                </c:pt>
                <c:pt idx="2149">
                  <c:v>2149</c:v>
                </c:pt>
                <c:pt idx="2150">
                  <c:v>2150</c:v>
                </c:pt>
                <c:pt idx="2151">
                  <c:v>2151</c:v>
                </c:pt>
                <c:pt idx="2152">
                  <c:v>2152</c:v>
                </c:pt>
                <c:pt idx="2153">
                  <c:v>2153</c:v>
                </c:pt>
                <c:pt idx="2154">
                  <c:v>2154</c:v>
                </c:pt>
                <c:pt idx="2155">
                  <c:v>2155</c:v>
                </c:pt>
                <c:pt idx="2156">
                  <c:v>2156</c:v>
                </c:pt>
                <c:pt idx="2157">
                  <c:v>2157</c:v>
                </c:pt>
                <c:pt idx="2158">
                  <c:v>2158</c:v>
                </c:pt>
                <c:pt idx="2159">
                  <c:v>2159</c:v>
                </c:pt>
                <c:pt idx="2160">
                  <c:v>2160</c:v>
                </c:pt>
                <c:pt idx="2161">
                  <c:v>2161</c:v>
                </c:pt>
                <c:pt idx="2162">
                  <c:v>2162</c:v>
                </c:pt>
                <c:pt idx="2163">
                  <c:v>2163</c:v>
                </c:pt>
                <c:pt idx="2164">
                  <c:v>2164</c:v>
                </c:pt>
                <c:pt idx="2165">
                  <c:v>2165</c:v>
                </c:pt>
                <c:pt idx="2166">
                  <c:v>2166</c:v>
                </c:pt>
                <c:pt idx="2167">
                  <c:v>2167</c:v>
                </c:pt>
                <c:pt idx="2168">
                  <c:v>2168</c:v>
                </c:pt>
                <c:pt idx="2169">
                  <c:v>2169</c:v>
                </c:pt>
                <c:pt idx="2170">
                  <c:v>2170</c:v>
                </c:pt>
                <c:pt idx="2171">
                  <c:v>2171</c:v>
                </c:pt>
                <c:pt idx="2172">
                  <c:v>2172</c:v>
                </c:pt>
                <c:pt idx="2173">
                  <c:v>2173</c:v>
                </c:pt>
                <c:pt idx="2174">
                  <c:v>2174</c:v>
                </c:pt>
                <c:pt idx="2175">
                  <c:v>2175</c:v>
                </c:pt>
                <c:pt idx="2176">
                  <c:v>2176</c:v>
                </c:pt>
                <c:pt idx="2177">
                  <c:v>2177</c:v>
                </c:pt>
                <c:pt idx="2178">
                  <c:v>2178</c:v>
                </c:pt>
                <c:pt idx="2179">
                  <c:v>2179</c:v>
                </c:pt>
                <c:pt idx="2180">
                  <c:v>2180</c:v>
                </c:pt>
                <c:pt idx="2181">
                  <c:v>2181</c:v>
                </c:pt>
                <c:pt idx="2182">
                  <c:v>2182</c:v>
                </c:pt>
                <c:pt idx="2183">
                  <c:v>2183</c:v>
                </c:pt>
                <c:pt idx="2184">
                  <c:v>2184</c:v>
                </c:pt>
                <c:pt idx="2185">
                  <c:v>2185</c:v>
                </c:pt>
                <c:pt idx="2186">
                  <c:v>2186</c:v>
                </c:pt>
                <c:pt idx="2187">
                  <c:v>2187</c:v>
                </c:pt>
                <c:pt idx="2188">
                  <c:v>2188</c:v>
                </c:pt>
                <c:pt idx="2189">
                  <c:v>2189</c:v>
                </c:pt>
                <c:pt idx="2190">
                  <c:v>2190</c:v>
                </c:pt>
                <c:pt idx="2191">
                  <c:v>2191</c:v>
                </c:pt>
                <c:pt idx="2192">
                  <c:v>2192</c:v>
                </c:pt>
                <c:pt idx="2193">
                  <c:v>2193</c:v>
                </c:pt>
                <c:pt idx="2194">
                  <c:v>2194</c:v>
                </c:pt>
                <c:pt idx="2195">
                  <c:v>2195</c:v>
                </c:pt>
                <c:pt idx="2196">
                  <c:v>2196</c:v>
                </c:pt>
                <c:pt idx="2197">
                  <c:v>2197</c:v>
                </c:pt>
                <c:pt idx="2198">
                  <c:v>2198</c:v>
                </c:pt>
                <c:pt idx="2199">
                  <c:v>2199</c:v>
                </c:pt>
                <c:pt idx="2200">
                  <c:v>2200</c:v>
                </c:pt>
                <c:pt idx="2201">
                  <c:v>2201</c:v>
                </c:pt>
                <c:pt idx="2202">
                  <c:v>2202</c:v>
                </c:pt>
                <c:pt idx="2203">
                  <c:v>2203</c:v>
                </c:pt>
                <c:pt idx="2204">
                  <c:v>2204</c:v>
                </c:pt>
                <c:pt idx="2205">
                  <c:v>2205</c:v>
                </c:pt>
                <c:pt idx="2206">
                  <c:v>2206</c:v>
                </c:pt>
                <c:pt idx="2207">
                  <c:v>2207</c:v>
                </c:pt>
                <c:pt idx="2208">
                  <c:v>2208</c:v>
                </c:pt>
                <c:pt idx="2209">
                  <c:v>2209</c:v>
                </c:pt>
                <c:pt idx="2210">
                  <c:v>2210</c:v>
                </c:pt>
                <c:pt idx="2211">
                  <c:v>2211</c:v>
                </c:pt>
                <c:pt idx="2212">
                  <c:v>2212</c:v>
                </c:pt>
                <c:pt idx="2213">
                  <c:v>2213</c:v>
                </c:pt>
                <c:pt idx="2214">
                  <c:v>2214</c:v>
                </c:pt>
                <c:pt idx="2215">
                  <c:v>2215</c:v>
                </c:pt>
                <c:pt idx="2216">
                  <c:v>2216</c:v>
                </c:pt>
                <c:pt idx="2217">
                  <c:v>2217</c:v>
                </c:pt>
                <c:pt idx="2218">
                  <c:v>2218</c:v>
                </c:pt>
                <c:pt idx="2219">
                  <c:v>2219</c:v>
                </c:pt>
                <c:pt idx="2220">
                  <c:v>2220</c:v>
                </c:pt>
                <c:pt idx="2221">
                  <c:v>2221</c:v>
                </c:pt>
                <c:pt idx="2222">
                  <c:v>2222</c:v>
                </c:pt>
                <c:pt idx="2223">
                  <c:v>2223</c:v>
                </c:pt>
                <c:pt idx="2224">
                  <c:v>2224</c:v>
                </c:pt>
                <c:pt idx="2225">
                  <c:v>2225</c:v>
                </c:pt>
                <c:pt idx="2226">
                  <c:v>2226</c:v>
                </c:pt>
                <c:pt idx="2227">
                  <c:v>2227</c:v>
                </c:pt>
                <c:pt idx="2228">
                  <c:v>2228</c:v>
                </c:pt>
                <c:pt idx="2229">
                  <c:v>2229</c:v>
                </c:pt>
                <c:pt idx="2230">
                  <c:v>2230</c:v>
                </c:pt>
                <c:pt idx="2231">
                  <c:v>2231</c:v>
                </c:pt>
                <c:pt idx="2232">
                  <c:v>2232</c:v>
                </c:pt>
                <c:pt idx="2233">
                  <c:v>2233</c:v>
                </c:pt>
                <c:pt idx="2234">
                  <c:v>2234</c:v>
                </c:pt>
                <c:pt idx="2235">
                  <c:v>2235</c:v>
                </c:pt>
                <c:pt idx="2236">
                  <c:v>2236</c:v>
                </c:pt>
                <c:pt idx="2237">
                  <c:v>2237</c:v>
                </c:pt>
                <c:pt idx="2238">
                  <c:v>2238</c:v>
                </c:pt>
                <c:pt idx="2239">
                  <c:v>2239</c:v>
                </c:pt>
                <c:pt idx="2240">
                  <c:v>2240</c:v>
                </c:pt>
                <c:pt idx="2241">
                  <c:v>2241</c:v>
                </c:pt>
                <c:pt idx="2242">
                  <c:v>2242</c:v>
                </c:pt>
                <c:pt idx="2243">
                  <c:v>2243</c:v>
                </c:pt>
                <c:pt idx="2244">
                  <c:v>2244</c:v>
                </c:pt>
                <c:pt idx="2245">
                  <c:v>2245</c:v>
                </c:pt>
                <c:pt idx="2246">
                  <c:v>2246</c:v>
                </c:pt>
                <c:pt idx="2247">
                  <c:v>2247</c:v>
                </c:pt>
                <c:pt idx="2248">
                  <c:v>2248</c:v>
                </c:pt>
                <c:pt idx="2249">
                  <c:v>2249</c:v>
                </c:pt>
                <c:pt idx="2250">
                  <c:v>2250</c:v>
                </c:pt>
                <c:pt idx="2251">
                  <c:v>2251</c:v>
                </c:pt>
                <c:pt idx="2252">
                  <c:v>2252</c:v>
                </c:pt>
                <c:pt idx="2253">
                  <c:v>2253</c:v>
                </c:pt>
                <c:pt idx="2254">
                  <c:v>2254</c:v>
                </c:pt>
                <c:pt idx="2255">
                  <c:v>2255</c:v>
                </c:pt>
                <c:pt idx="2256">
                  <c:v>2256</c:v>
                </c:pt>
                <c:pt idx="2257">
                  <c:v>2257</c:v>
                </c:pt>
                <c:pt idx="2258">
                  <c:v>2258</c:v>
                </c:pt>
                <c:pt idx="2259">
                  <c:v>2259</c:v>
                </c:pt>
                <c:pt idx="2260">
                  <c:v>2260</c:v>
                </c:pt>
                <c:pt idx="2261">
                  <c:v>2261</c:v>
                </c:pt>
                <c:pt idx="2262">
                  <c:v>2262</c:v>
                </c:pt>
                <c:pt idx="2263">
                  <c:v>2263</c:v>
                </c:pt>
                <c:pt idx="2264">
                  <c:v>2264</c:v>
                </c:pt>
                <c:pt idx="2265">
                  <c:v>2265</c:v>
                </c:pt>
                <c:pt idx="2266">
                  <c:v>2266</c:v>
                </c:pt>
                <c:pt idx="2267">
                  <c:v>2267</c:v>
                </c:pt>
                <c:pt idx="2268">
                  <c:v>2268</c:v>
                </c:pt>
                <c:pt idx="2269">
                  <c:v>2269</c:v>
                </c:pt>
                <c:pt idx="2270">
                  <c:v>2270</c:v>
                </c:pt>
                <c:pt idx="2271">
                  <c:v>2271</c:v>
                </c:pt>
                <c:pt idx="2272">
                  <c:v>2272</c:v>
                </c:pt>
                <c:pt idx="2273">
                  <c:v>2273</c:v>
                </c:pt>
                <c:pt idx="2274">
                  <c:v>2274</c:v>
                </c:pt>
                <c:pt idx="2275">
                  <c:v>2275</c:v>
                </c:pt>
                <c:pt idx="2276">
                  <c:v>2276</c:v>
                </c:pt>
                <c:pt idx="2277">
                  <c:v>2277</c:v>
                </c:pt>
                <c:pt idx="2278">
                  <c:v>2278</c:v>
                </c:pt>
                <c:pt idx="2279">
                  <c:v>2279</c:v>
                </c:pt>
                <c:pt idx="2280">
                  <c:v>2280</c:v>
                </c:pt>
                <c:pt idx="2281">
                  <c:v>2281</c:v>
                </c:pt>
                <c:pt idx="2282">
                  <c:v>2282</c:v>
                </c:pt>
                <c:pt idx="2283">
                  <c:v>2283</c:v>
                </c:pt>
                <c:pt idx="2284">
                  <c:v>2284</c:v>
                </c:pt>
                <c:pt idx="2285">
                  <c:v>2285</c:v>
                </c:pt>
                <c:pt idx="2286">
                  <c:v>2286</c:v>
                </c:pt>
                <c:pt idx="2287">
                  <c:v>2287</c:v>
                </c:pt>
                <c:pt idx="2288">
                  <c:v>2288</c:v>
                </c:pt>
                <c:pt idx="2289">
                  <c:v>2289</c:v>
                </c:pt>
                <c:pt idx="2290">
                  <c:v>2290</c:v>
                </c:pt>
                <c:pt idx="2291">
                  <c:v>2291</c:v>
                </c:pt>
                <c:pt idx="2292">
                  <c:v>2292</c:v>
                </c:pt>
                <c:pt idx="2293">
                  <c:v>2293</c:v>
                </c:pt>
                <c:pt idx="2294">
                  <c:v>2294</c:v>
                </c:pt>
                <c:pt idx="2295">
                  <c:v>2295</c:v>
                </c:pt>
                <c:pt idx="2296">
                  <c:v>2296</c:v>
                </c:pt>
                <c:pt idx="2297">
                  <c:v>2297</c:v>
                </c:pt>
                <c:pt idx="2298">
                  <c:v>2298</c:v>
                </c:pt>
                <c:pt idx="2299">
                  <c:v>2299</c:v>
                </c:pt>
                <c:pt idx="2300">
                  <c:v>2300</c:v>
                </c:pt>
                <c:pt idx="2301">
                  <c:v>2301</c:v>
                </c:pt>
                <c:pt idx="2302">
                  <c:v>2302</c:v>
                </c:pt>
                <c:pt idx="2303">
                  <c:v>2303</c:v>
                </c:pt>
                <c:pt idx="2304">
                  <c:v>2304</c:v>
                </c:pt>
                <c:pt idx="2305">
                  <c:v>2305</c:v>
                </c:pt>
                <c:pt idx="2306">
                  <c:v>2306</c:v>
                </c:pt>
                <c:pt idx="2307">
                  <c:v>2307</c:v>
                </c:pt>
                <c:pt idx="2308">
                  <c:v>2308</c:v>
                </c:pt>
                <c:pt idx="2309">
                  <c:v>2309</c:v>
                </c:pt>
                <c:pt idx="2310">
                  <c:v>2310</c:v>
                </c:pt>
                <c:pt idx="2311">
                  <c:v>2311</c:v>
                </c:pt>
                <c:pt idx="2312">
                  <c:v>2312</c:v>
                </c:pt>
                <c:pt idx="2313">
                  <c:v>2313</c:v>
                </c:pt>
                <c:pt idx="2314">
                  <c:v>2314</c:v>
                </c:pt>
                <c:pt idx="2315">
                  <c:v>2315</c:v>
                </c:pt>
                <c:pt idx="2316">
                  <c:v>2316</c:v>
                </c:pt>
                <c:pt idx="2317">
                  <c:v>2317</c:v>
                </c:pt>
                <c:pt idx="2318">
                  <c:v>2318</c:v>
                </c:pt>
                <c:pt idx="2319">
                  <c:v>2319</c:v>
                </c:pt>
                <c:pt idx="2320">
                  <c:v>2320</c:v>
                </c:pt>
                <c:pt idx="2321">
                  <c:v>2321</c:v>
                </c:pt>
                <c:pt idx="2322">
                  <c:v>2322</c:v>
                </c:pt>
                <c:pt idx="2323">
                  <c:v>2323</c:v>
                </c:pt>
                <c:pt idx="2324">
                  <c:v>2324</c:v>
                </c:pt>
                <c:pt idx="2325">
                  <c:v>2325</c:v>
                </c:pt>
                <c:pt idx="2326">
                  <c:v>2326</c:v>
                </c:pt>
                <c:pt idx="2327">
                  <c:v>2327</c:v>
                </c:pt>
                <c:pt idx="2328">
                  <c:v>2328</c:v>
                </c:pt>
                <c:pt idx="2329">
                  <c:v>2329</c:v>
                </c:pt>
                <c:pt idx="2330">
                  <c:v>2330</c:v>
                </c:pt>
                <c:pt idx="2331">
                  <c:v>2331</c:v>
                </c:pt>
                <c:pt idx="2332">
                  <c:v>2332</c:v>
                </c:pt>
                <c:pt idx="2333">
                  <c:v>2333</c:v>
                </c:pt>
                <c:pt idx="2334">
                  <c:v>2334</c:v>
                </c:pt>
                <c:pt idx="2335">
                  <c:v>2335</c:v>
                </c:pt>
                <c:pt idx="2336">
                  <c:v>2336</c:v>
                </c:pt>
                <c:pt idx="2337">
                  <c:v>2337</c:v>
                </c:pt>
                <c:pt idx="2338">
                  <c:v>2338</c:v>
                </c:pt>
                <c:pt idx="2339">
                  <c:v>2339</c:v>
                </c:pt>
                <c:pt idx="2340">
                  <c:v>2340</c:v>
                </c:pt>
                <c:pt idx="2341">
                  <c:v>2341</c:v>
                </c:pt>
                <c:pt idx="2342">
                  <c:v>2342</c:v>
                </c:pt>
                <c:pt idx="2343">
                  <c:v>2343</c:v>
                </c:pt>
                <c:pt idx="2344">
                  <c:v>2344</c:v>
                </c:pt>
                <c:pt idx="2345">
                  <c:v>2345</c:v>
                </c:pt>
                <c:pt idx="2346">
                  <c:v>2346</c:v>
                </c:pt>
                <c:pt idx="2347">
                  <c:v>2347</c:v>
                </c:pt>
                <c:pt idx="2348">
                  <c:v>2348</c:v>
                </c:pt>
                <c:pt idx="2349">
                  <c:v>2349</c:v>
                </c:pt>
                <c:pt idx="2350">
                  <c:v>2350</c:v>
                </c:pt>
                <c:pt idx="2351">
                  <c:v>2351</c:v>
                </c:pt>
                <c:pt idx="2352">
                  <c:v>2352</c:v>
                </c:pt>
                <c:pt idx="2353">
                  <c:v>2353</c:v>
                </c:pt>
                <c:pt idx="2354">
                  <c:v>2354</c:v>
                </c:pt>
                <c:pt idx="2355">
                  <c:v>2355</c:v>
                </c:pt>
                <c:pt idx="2356">
                  <c:v>2356</c:v>
                </c:pt>
                <c:pt idx="2357">
                  <c:v>2357</c:v>
                </c:pt>
                <c:pt idx="2358">
                  <c:v>2358</c:v>
                </c:pt>
                <c:pt idx="2359">
                  <c:v>2359</c:v>
                </c:pt>
                <c:pt idx="2360">
                  <c:v>2360</c:v>
                </c:pt>
                <c:pt idx="2361">
                  <c:v>2361</c:v>
                </c:pt>
                <c:pt idx="2362">
                  <c:v>2362</c:v>
                </c:pt>
                <c:pt idx="2363">
                  <c:v>2363</c:v>
                </c:pt>
                <c:pt idx="2364">
                  <c:v>2364</c:v>
                </c:pt>
                <c:pt idx="2365">
                  <c:v>2365</c:v>
                </c:pt>
                <c:pt idx="2366">
                  <c:v>2366</c:v>
                </c:pt>
                <c:pt idx="2367">
                  <c:v>2367</c:v>
                </c:pt>
                <c:pt idx="2368">
                  <c:v>2368</c:v>
                </c:pt>
                <c:pt idx="2369">
                  <c:v>2369</c:v>
                </c:pt>
                <c:pt idx="2370">
                  <c:v>2370</c:v>
                </c:pt>
                <c:pt idx="2371">
                  <c:v>2371</c:v>
                </c:pt>
                <c:pt idx="2372">
                  <c:v>2372</c:v>
                </c:pt>
                <c:pt idx="2373">
                  <c:v>2373</c:v>
                </c:pt>
                <c:pt idx="2374">
                  <c:v>2374</c:v>
                </c:pt>
                <c:pt idx="2375">
                  <c:v>2375</c:v>
                </c:pt>
                <c:pt idx="2376">
                  <c:v>2376</c:v>
                </c:pt>
                <c:pt idx="2377">
                  <c:v>2377</c:v>
                </c:pt>
                <c:pt idx="2378">
                  <c:v>2378</c:v>
                </c:pt>
                <c:pt idx="2379">
                  <c:v>2379</c:v>
                </c:pt>
                <c:pt idx="2380">
                  <c:v>2380</c:v>
                </c:pt>
                <c:pt idx="2381">
                  <c:v>2381</c:v>
                </c:pt>
                <c:pt idx="2382">
                  <c:v>2382</c:v>
                </c:pt>
                <c:pt idx="2383">
                  <c:v>2383</c:v>
                </c:pt>
                <c:pt idx="2384">
                  <c:v>2384</c:v>
                </c:pt>
                <c:pt idx="2385">
                  <c:v>2385</c:v>
                </c:pt>
                <c:pt idx="2386">
                  <c:v>2386</c:v>
                </c:pt>
                <c:pt idx="2387">
                  <c:v>2387</c:v>
                </c:pt>
                <c:pt idx="2388">
                  <c:v>2388</c:v>
                </c:pt>
                <c:pt idx="2389">
                  <c:v>2389</c:v>
                </c:pt>
                <c:pt idx="2390">
                  <c:v>2390</c:v>
                </c:pt>
                <c:pt idx="2391">
                  <c:v>2391</c:v>
                </c:pt>
                <c:pt idx="2392">
                  <c:v>2392</c:v>
                </c:pt>
                <c:pt idx="2393">
                  <c:v>2393</c:v>
                </c:pt>
                <c:pt idx="2394">
                  <c:v>2394</c:v>
                </c:pt>
                <c:pt idx="2395">
                  <c:v>2395</c:v>
                </c:pt>
                <c:pt idx="2396">
                  <c:v>2396</c:v>
                </c:pt>
                <c:pt idx="2397">
                  <c:v>2397</c:v>
                </c:pt>
                <c:pt idx="2398">
                  <c:v>2398</c:v>
                </c:pt>
                <c:pt idx="2399">
                  <c:v>2399</c:v>
                </c:pt>
                <c:pt idx="2400">
                  <c:v>2400</c:v>
                </c:pt>
                <c:pt idx="2401">
                  <c:v>2401</c:v>
                </c:pt>
                <c:pt idx="2402">
                  <c:v>2402</c:v>
                </c:pt>
                <c:pt idx="2403">
                  <c:v>2403</c:v>
                </c:pt>
                <c:pt idx="2404">
                  <c:v>2404</c:v>
                </c:pt>
                <c:pt idx="2405">
                  <c:v>2405</c:v>
                </c:pt>
                <c:pt idx="2406">
                  <c:v>2406</c:v>
                </c:pt>
                <c:pt idx="2407">
                  <c:v>2407</c:v>
                </c:pt>
                <c:pt idx="2408">
                  <c:v>2408</c:v>
                </c:pt>
                <c:pt idx="2409">
                  <c:v>2409</c:v>
                </c:pt>
                <c:pt idx="2410">
                  <c:v>2410</c:v>
                </c:pt>
                <c:pt idx="2411">
                  <c:v>2411</c:v>
                </c:pt>
                <c:pt idx="2412">
                  <c:v>2412</c:v>
                </c:pt>
                <c:pt idx="2413">
                  <c:v>2413</c:v>
                </c:pt>
                <c:pt idx="2414">
                  <c:v>2414</c:v>
                </c:pt>
                <c:pt idx="2415">
                  <c:v>2415</c:v>
                </c:pt>
                <c:pt idx="2416">
                  <c:v>2416</c:v>
                </c:pt>
                <c:pt idx="2417">
                  <c:v>2417</c:v>
                </c:pt>
                <c:pt idx="2418">
                  <c:v>2418</c:v>
                </c:pt>
                <c:pt idx="2419">
                  <c:v>2419</c:v>
                </c:pt>
                <c:pt idx="2420">
                  <c:v>2420</c:v>
                </c:pt>
                <c:pt idx="2421">
                  <c:v>2421</c:v>
                </c:pt>
                <c:pt idx="2422">
                  <c:v>2422</c:v>
                </c:pt>
                <c:pt idx="2423">
                  <c:v>2423</c:v>
                </c:pt>
                <c:pt idx="2424">
                  <c:v>2424</c:v>
                </c:pt>
                <c:pt idx="2425">
                  <c:v>2425</c:v>
                </c:pt>
                <c:pt idx="2426">
                  <c:v>2426</c:v>
                </c:pt>
                <c:pt idx="2427">
                  <c:v>2427</c:v>
                </c:pt>
                <c:pt idx="2428">
                  <c:v>2428</c:v>
                </c:pt>
                <c:pt idx="2429">
                  <c:v>2429</c:v>
                </c:pt>
                <c:pt idx="2430">
                  <c:v>2430</c:v>
                </c:pt>
                <c:pt idx="2431">
                  <c:v>2431</c:v>
                </c:pt>
                <c:pt idx="2432">
                  <c:v>2432</c:v>
                </c:pt>
                <c:pt idx="2433">
                  <c:v>2433</c:v>
                </c:pt>
                <c:pt idx="2434">
                  <c:v>2434</c:v>
                </c:pt>
                <c:pt idx="2435">
                  <c:v>2435</c:v>
                </c:pt>
                <c:pt idx="2436">
                  <c:v>2436</c:v>
                </c:pt>
                <c:pt idx="2437">
                  <c:v>2437</c:v>
                </c:pt>
                <c:pt idx="2438">
                  <c:v>2438</c:v>
                </c:pt>
                <c:pt idx="2439">
                  <c:v>2439</c:v>
                </c:pt>
                <c:pt idx="2440">
                  <c:v>2440</c:v>
                </c:pt>
                <c:pt idx="2441">
                  <c:v>2441</c:v>
                </c:pt>
                <c:pt idx="2442">
                  <c:v>2442</c:v>
                </c:pt>
                <c:pt idx="2443">
                  <c:v>2443</c:v>
                </c:pt>
                <c:pt idx="2444">
                  <c:v>2444</c:v>
                </c:pt>
                <c:pt idx="2445">
                  <c:v>2445</c:v>
                </c:pt>
                <c:pt idx="2446">
                  <c:v>2446</c:v>
                </c:pt>
                <c:pt idx="2447">
                  <c:v>2447</c:v>
                </c:pt>
                <c:pt idx="2448">
                  <c:v>2448</c:v>
                </c:pt>
                <c:pt idx="2449">
                  <c:v>2449</c:v>
                </c:pt>
                <c:pt idx="2450">
                  <c:v>2450</c:v>
                </c:pt>
                <c:pt idx="2451">
                  <c:v>2451</c:v>
                </c:pt>
                <c:pt idx="2452">
                  <c:v>2452</c:v>
                </c:pt>
                <c:pt idx="2453">
                  <c:v>2453</c:v>
                </c:pt>
                <c:pt idx="2454">
                  <c:v>2454</c:v>
                </c:pt>
                <c:pt idx="2455">
                  <c:v>2455</c:v>
                </c:pt>
                <c:pt idx="2456">
                  <c:v>2456</c:v>
                </c:pt>
                <c:pt idx="2457">
                  <c:v>2457</c:v>
                </c:pt>
                <c:pt idx="2458">
                  <c:v>2458</c:v>
                </c:pt>
                <c:pt idx="2459">
                  <c:v>2459</c:v>
                </c:pt>
                <c:pt idx="2460">
                  <c:v>2460</c:v>
                </c:pt>
                <c:pt idx="2461">
                  <c:v>2461</c:v>
                </c:pt>
                <c:pt idx="2462">
                  <c:v>2462</c:v>
                </c:pt>
                <c:pt idx="2463">
                  <c:v>2463</c:v>
                </c:pt>
                <c:pt idx="2464">
                  <c:v>2464</c:v>
                </c:pt>
                <c:pt idx="2465">
                  <c:v>2465</c:v>
                </c:pt>
                <c:pt idx="2466">
                  <c:v>2466</c:v>
                </c:pt>
                <c:pt idx="2467">
                  <c:v>2467</c:v>
                </c:pt>
                <c:pt idx="2468">
                  <c:v>2468</c:v>
                </c:pt>
                <c:pt idx="2469">
                  <c:v>2469</c:v>
                </c:pt>
                <c:pt idx="2470">
                  <c:v>2470</c:v>
                </c:pt>
                <c:pt idx="2471">
                  <c:v>2471</c:v>
                </c:pt>
                <c:pt idx="2472">
                  <c:v>2472</c:v>
                </c:pt>
                <c:pt idx="2473">
                  <c:v>2473</c:v>
                </c:pt>
                <c:pt idx="2474">
                  <c:v>2474</c:v>
                </c:pt>
                <c:pt idx="2475">
                  <c:v>2475</c:v>
                </c:pt>
                <c:pt idx="2476">
                  <c:v>2476</c:v>
                </c:pt>
                <c:pt idx="2477">
                  <c:v>2477</c:v>
                </c:pt>
                <c:pt idx="2478">
                  <c:v>2478</c:v>
                </c:pt>
                <c:pt idx="2479">
                  <c:v>2479</c:v>
                </c:pt>
                <c:pt idx="2480">
                  <c:v>2480</c:v>
                </c:pt>
                <c:pt idx="2481">
                  <c:v>2481</c:v>
                </c:pt>
                <c:pt idx="2482">
                  <c:v>2482</c:v>
                </c:pt>
                <c:pt idx="2483">
                  <c:v>2483</c:v>
                </c:pt>
                <c:pt idx="2484">
                  <c:v>2484</c:v>
                </c:pt>
                <c:pt idx="2485">
                  <c:v>2485</c:v>
                </c:pt>
                <c:pt idx="2486">
                  <c:v>2486</c:v>
                </c:pt>
                <c:pt idx="2487">
                  <c:v>2487</c:v>
                </c:pt>
                <c:pt idx="2488">
                  <c:v>2488</c:v>
                </c:pt>
                <c:pt idx="2489">
                  <c:v>2489</c:v>
                </c:pt>
                <c:pt idx="2490">
                  <c:v>2490</c:v>
                </c:pt>
                <c:pt idx="2491">
                  <c:v>2491</c:v>
                </c:pt>
                <c:pt idx="2492">
                  <c:v>2492</c:v>
                </c:pt>
                <c:pt idx="2493">
                  <c:v>2493</c:v>
                </c:pt>
                <c:pt idx="2494">
                  <c:v>2494</c:v>
                </c:pt>
                <c:pt idx="2495">
                  <c:v>2495</c:v>
                </c:pt>
                <c:pt idx="2496">
                  <c:v>2496</c:v>
                </c:pt>
                <c:pt idx="2497">
                  <c:v>2497</c:v>
                </c:pt>
                <c:pt idx="2498">
                  <c:v>2498</c:v>
                </c:pt>
                <c:pt idx="2499">
                  <c:v>2499</c:v>
                </c:pt>
                <c:pt idx="2500">
                  <c:v>2500</c:v>
                </c:pt>
                <c:pt idx="2501">
                  <c:v>2501</c:v>
                </c:pt>
                <c:pt idx="2502">
                  <c:v>2502</c:v>
                </c:pt>
                <c:pt idx="2503">
                  <c:v>2503</c:v>
                </c:pt>
                <c:pt idx="2504">
                  <c:v>2504</c:v>
                </c:pt>
                <c:pt idx="2505">
                  <c:v>2505</c:v>
                </c:pt>
                <c:pt idx="2506">
                  <c:v>2506</c:v>
                </c:pt>
                <c:pt idx="2507">
                  <c:v>2507</c:v>
                </c:pt>
                <c:pt idx="2508">
                  <c:v>2508</c:v>
                </c:pt>
                <c:pt idx="2509">
                  <c:v>2509</c:v>
                </c:pt>
                <c:pt idx="2510">
                  <c:v>2510</c:v>
                </c:pt>
                <c:pt idx="2511">
                  <c:v>2511</c:v>
                </c:pt>
                <c:pt idx="2512">
                  <c:v>2512</c:v>
                </c:pt>
                <c:pt idx="2513">
                  <c:v>2513</c:v>
                </c:pt>
                <c:pt idx="2514">
                  <c:v>2514</c:v>
                </c:pt>
                <c:pt idx="2515">
                  <c:v>2515</c:v>
                </c:pt>
                <c:pt idx="2516">
                  <c:v>2516</c:v>
                </c:pt>
                <c:pt idx="2517">
                  <c:v>2517</c:v>
                </c:pt>
                <c:pt idx="2518">
                  <c:v>2518</c:v>
                </c:pt>
                <c:pt idx="2519">
                  <c:v>2519</c:v>
                </c:pt>
                <c:pt idx="2520">
                  <c:v>2520</c:v>
                </c:pt>
                <c:pt idx="2521">
                  <c:v>2521</c:v>
                </c:pt>
                <c:pt idx="2522">
                  <c:v>2522</c:v>
                </c:pt>
                <c:pt idx="2523">
                  <c:v>2523</c:v>
                </c:pt>
                <c:pt idx="2524">
                  <c:v>2524</c:v>
                </c:pt>
                <c:pt idx="2525">
                  <c:v>2525</c:v>
                </c:pt>
                <c:pt idx="2526">
                  <c:v>2526</c:v>
                </c:pt>
                <c:pt idx="2527">
                  <c:v>2527</c:v>
                </c:pt>
                <c:pt idx="2528">
                  <c:v>2528</c:v>
                </c:pt>
                <c:pt idx="2529">
                  <c:v>2529</c:v>
                </c:pt>
                <c:pt idx="2530">
                  <c:v>2530</c:v>
                </c:pt>
                <c:pt idx="2531">
                  <c:v>2531</c:v>
                </c:pt>
                <c:pt idx="2532">
                  <c:v>2532</c:v>
                </c:pt>
                <c:pt idx="2533">
                  <c:v>2533</c:v>
                </c:pt>
                <c:pt idx="2534">
                  <c:v>2534</c:v>
                </c:pt>
                <c:pt idx="2535">
                  <c:v>2535</c:v>
                </c:pt>
                <c:pt idx="2536">
                  <c:v>2536</c:v>
                </c:pt>
                <c:pt idx="2537">
                  <c:v>2537</c:v>
                </c:pt>
                <c:pt idx="2538">
                  <c:v>2538</c:v>
                </c:pt>
                <c:pt idx="2539">
                  <c:v>2539</c:v>
                </c:pt>
                <c:pt idx="2540">
                  <c:v>2540</c:v>
                </c:pt>
                <c:pt idx="2541">
                  <c:v>2541</c:v>
                </c:pt>
                <c:pt idx="2542">
                  <c:v>2542</c:v>
                </c:pt>
                <c:pt idx="2543">
                  <c:v>2543</c:v>
                </c:pt>
                <c:pt idx="2544">
                  <c:v>2544</c:v>
                </c:pt>
                <c:pt idx="2545">
                  <c:v>2545</c:v>
                </c:pt>
                <c:pt idx="2546">
                  <c:v>2546</c:v>
                </c:pt>
                <c:pt idx="2547">
                  <c:v>2547</c:v>
                </c:pt>
                <c:pt idx="2548">
                  <c:v>2548</c:v>
                </c:pt>
                <c:pt idx="2549">
                  <c:v>2549</c:v>
                </c:pt>
                <c:pt idx="2550">
                  <c:v>2550</c:v>
                </c:pt>
                <c:pt idx="2551">
                  <c:v>2551</c:v>
                </c:pt>
                <c:pt idx="2552">
                  <c:v>2552</c:v>
                </c:pt>
                <c:pt idx="2553">
                  <c:v>2553</c:v>
                </c:pt>
                <c:pt idx="2554">
                  <c:v>2554</c:v>
                </c:pt>
                <c:pt idx="2555">
                  <c:v>2555</c:v>
                </c:pt>
                <c:pt idx="2556">
                  <c:v>2556</c:v>
                </c:pt>
                <c:pt idx="2557">
                  <c:v>2557</c:v>
                </c:pt>
                <c:pt idx="2558">
                  <c:v>2558</c:v>
                </c:pt>
                <c:pt idx="2559">
                  <c:v>2559</c:v>
                </c:pt>
                <c:pt idx="2560">
                  <c:v>2560</c:v>
                </c:pt>
                <c:pt idx="2561">
                  <c:v>2561</c:v>
                </c:pt>
                <c:pt idx="2562">
                  <c:v>2562</c:v>
                </c:pt>
                <c:pt idx="2563">
                  <c:v>2563</c:v>
                </c:pt>
                <c:pt idx="2564">
                  <c:v>2564</c:v>
                </c:pt>
                <c:pt idx="2565">
                  <c:v>2565</c:v>
                </c:pt>
                <c:pt idx="2566">
                  <c:v>2566</c:v>
                </c:pt>
                <c:pt idx="2567">
                  <c:v>2567</c:v>
                </c:pt>
                <c:pt idx="2568">
                  <c:v>2568</c:v>
                </c:pt>
                <c:pt idx="2569">
                  <c:v>2569</c:v>
                </c:pt>
                <c:pt idx="2570">
                  <c:v>2570</c:v>
                </c:pt>
                <c:pt idx="2571">
                  <c:v>2571</c:v>
                </c:pt>
                <c:pt idx="2572">
                  <c:v>2572</c:v>
                </c:pt>
                <c:pt idx="2573">
                  <c:v>2573</c:v>
                </c:pt>
                <c:pt idx="2574">
                  <c:v>2574</c:v>
                </c:pt>
                <c:pt idx="2575">
                  <c:v>2575</c:v>
                </c:pt>
                <c:pt idx="2576">
                  <c:v>2576</c:v>
                </c:pt>
                <c:pt idx="2577">
                  <c:v>2577</c:v>
                </c:pt>
                <c:pt idx="2578">
                  <c:v>2578</c:v>
                </c:pt>
                <c:pt idx="2579">
                  <c:v>2579</c:v>
                </c:pt>
                <c:pt idx="2580">
                  <c:v>2580</c:v>
                </c:pt>
                <c:pt idx="2581">
                  <c:v>2581</c:v>
                </c:pt>
                <c:pt idx="2582">
                  <c:v>2582</c:v>
                </c:pt>
                <c:pt idx="2583">
                  <c:v>2583</c:v>
                </c:pt>
                <c:pt idx="2584">
                  <c:v>2584</c:v>
                </c:pt>
                <c:pt idx="2585">
                  <c:v>2585</c:v>
                </c:pt>
                <c:pt idx="2586">
                  <c:v>2586</c:v>
                </c:pt>
                <c:pt idx="2587">
                  <c:v>2587</c:v>
                </c:pt>
                <c:pt idx="2588">
                  <c:v>2588</c:v>
                </c:pt>
                <c:pt idx="2589">
                  <c:v>2589</c:v>
                </c:pt>
                <c:pt idx="2590">
                  <c:v>2590</c:v>
                </c:pt>
                <c:pt idx="2591">
                  <c:v>2591</c:v>
                </c:pt>
                <c:pt idx="2592">
                  <c:v>2592</c:v>
                </c:pt>
                <c:pt idx="2593">
                  <c:v>2593</c:v>
                </c:pt>
                <c:pt idx="2594">
                  <c:v>2594</c:v>
                </c:pt>
                <c:pt idx="2595">
                  <c:v>2595</c:v>
                </c:pt>
                <c:pt idx="2596">
                  <c:v>2596</c:v>
                </c:pt>
                <c:pt idx="2597">
                  <c:v>2597</c:v>
                </c:pt>
                <c:pt idx="2598">
                  <c:v>2598</c:v>
                </c:pt>
                <c:pt idx="2599">
                  <c:v>2599</c:v>
                </c:pt>
                <c:pt idx="2600">
                  <c:v>2600</c:v>
                </c:pt>
                <c:pt idx="2601">
                  <c:v>2601</c:v>
                </c:pt>
                <c:pt idx="2602">
                  <c:v>2602</c:v>
                </c:pt>
                <c:pt idx="2603">
                  <c:v>2603</c:v>
                </c:pt>
                <c:pt idx="2604">
                  <c:v>2604</c:v>
                </c:pt>
                <c:pt idx="2605">
                  <c:v>2605</c:v>
                </c:pt>
                <c:pt idx="2606">
                  <c:v>2606</c:v>
                </c:pt>
                <c:pt idx="2607">
                  <c:v>2607</c:v>
                </c:pt>
                <c:pt idx="2608">
                  <c:v>2608</c:v>
                </c:pt>
                <c:pt idx="2609">
                  <c:v>2609</c:v>
                </c:pt>
                <c:pt idx="2610">
                  <c:v>2610</c:v>
                </c:pt>
                <c:pt idx="2611">
                  <c:v>2611</c:v>
                </c:pt>
                <c:pt idx="2612">
                  <c:v>2612</c:v>
                </c:pt>
                <c:pt idx="2613">
                  <c:v>2613</c:v>
                </c:pt>
                <c:pt idx="2614">
                  <c:v>2614</c:v>
                </c:pt>
                <c:pt idx="2615">
                  <c:v>2615</c:v>
                </c:pt>
                <c:pt idx="2616">
                  <c:v>2616</c:v>
                </c:pt>
                <c:pt idx="2617">
                  <c:v>2617</c:v>
                </c:pt>
                <c:pt idx="2618">
                  <c:v>2618</c:v>
                </c:pt>
                <c:pt idx="2619">
                  <c:v>2619</c:v>
                </c:pt>
                <c:pt idx="2620">
                  <c:v>2620</c:v>
                </c:pt>
                <c:pt idx="2621">
                  <c:v>2621</c:v>
                </c:pt>
                <c:pt idx="2622">
                  <c:v>2622</c:v>
                </c:pt>
                <c:pt idx="2623">
                  <c:v>2623</c:v>
                </c:pt>
                <c:pt idx="2624">
                  <c:v>2624</c:v>
                </c:pt>
                <c:pt idx="2625">
                  <c:v>2625</c:v>
                </c:pt>
                <c:pt idx="2626">
                  <c:v>2626</c:v>
                </c:pt>
                <c:pt idx="2627">
                  <c:v>2627</c:v>
                </c:pt>
                <c:pt idx="2628">
                  <c:v>2628</c:v>
                </c:pt>
                <c:pt idx="2629">
                  <c:v>2629</c:v>
                </c:pt>
                <c:pt idx="2630">
                  <c:v>2630</c:v>
                </c:pt>
                <c:pt idx="2631">
                  <c:v>2631</c:v>
                </c:pt>
                <c:pt idx="2632">
                  <c:v>2632</c:v>
                </c:pt>
                <c:pt idx="2633">
                  <c:v>2633</c:v>
                </c:pt>
                <c:pt idx="2634">
                  <c:v>2634</c:v>
                </c:pt>
                <c:pt idx="2635">
                  <c:v>2635</c:v>
                </c:pt>
                <c:pt idx="2636">
                  <c:v>2636</c:v>
                </c:pt>
                <c:pt idx="2637">
                  <c:v>2637</c:v>
                </c:pt>
                <c:pt idx="2638">
                  <c:v>2638</c:v>
                </c:pt>
                <c:pt idx="2639">
                  <c:v>2639</c:v>
                </c:pt>
                <c:pt idx="2640">
                  <c:v>2640</c:v>
                </c:pt>
                <c:pt idx="2641">
                  <c:v>2641</c:v>
                </c:pt>
                <c:pt idx="2642">
                  <c:v>2642</c:v>
                </c:pt>
                <c:pt idx="2643">
                  <c:v>2643</c:v>
                </c:pt>
                <c:pt idx="2644">
                  <c:v>2644</c:v>
                </c:pt>
                <c:pt idx="2645">
                  <c:v>2645</c:v>
                </c:pt>
                <c:pt idx="2646">
                  <c:v>2646</c:v>
                </c:pt>
                <c:pt idx="2647">
                  <c:v>2647</c:v>
                </c:pt>
                <c:pt idx="2648">
                  <c:v>2648</c:v>
                </c:pt>
                <c:pt idx="2649">
                  <c:v>2649</c:v>
                </c:pt>
                <c:pt idx="2650">
                  <c:v>2650</c:v>
                </c:pt>
                <c:pt idx="2651">
                  <c:v>2651</c:v>
                </c:pt>
                <c:pt idx="2652">
                  <c:v>2652</c:v>
                </c:pt>
                <c:pt idx="2653">
                  <c:v>2653</c:v>
                </c:pt>
                <c:pt idx="2654">
                  <c:v>2654</c:v>
                </c:pt>
                <c:pt idx="2655">
                  <c:v>2655</c:v>
                </c:pt>
                <c:pt idx="2656">
                  <c:v>2656</c:v>
                </c:pt>
                <c:pt idx="2657">
                  <c:v>2657</c:v>
                </c:pt>
                <c:pt idx="2658">
                  <c:v>2658</c:v>
                </c:pt>
                <c:pt idx="2659">
                  <c:v>2659</c:v>
                </c:pt>
                <c:pt idx="2660">
                  <c:v>2660</c:v>
                </c:pt>
                <c:pt idx="2661">
                  <c:v>2661</c:v>
                </c:pt>
                <c:pt idx="2662">
                  <c:v>2662</c:v>
                </c:pt>
                <c:pt idx="2663">
                  <c:v>2663</c:v>
                </c:pt>
                <c:pt idx="2664">
                  <c:v>2664</c:v>
                </c:pt>
                <c:pt idx="2665">
                  <c:v>2665</c:v>
                </c:pt>
                <c:pt idx="2666">
                  <c:v>2666</c:v>
                </c:pt>
                <c:pt idx="2667">
                  <c:v>2667</c:v>
                </c:pt>
                <c:pt idx="2668">
                  <c:v>2668</c:v>
                </c:pt>
                <c:pt idx="2669">
                  <c:v>2669</c:v>
                </c:pt>
                <c:pt idx="2670">
                  <c:v>2670</c:v>
                </c:pt>
                <c:pt idx="2671">
                  <c:v>2671</c:v>
                </c:pt>
                <c:pt idx="2672">
                  <c:v>2672</c:v>
                </c:pt>
                <c:pt idx="2673">
                  <c:v>2673</c:v>
                </c:pt>
                <c:pt idx="2674">
                  <c:v>2674</c:v>
                </c:pt>
                <c:pt idx="2675">
                  <c:v>2675</c:v>
                </c:pt>
                <c:pt idx="2676">
                  <c:v>2676</c:v>
                </c:pt>
                <c:pt idx="2677">
                  <c:v>2677</c:v>
                </c:pt>
                <c:pt idx="2678">
                  <c:v>2678</c:v>
                </c:pt>
                <c:pt idx="2679">
                  <c:v>2679</c:v>
                </c:pt>
                <c:pt idx="2680">
                  <c:v>2680</c:v>
                </c:pt>
                <c:pt idx="2681">
                  <c:v>2681</c:v>
                </c:pt>
                <c:pt idx="2682">
                  <c:v>2682</c:v>
                </c:pt>
                <c:pt idx="2683">
                  <c:v>2683</c:v>
                </c:pt>
                <c:pt idx="2684">
                  <c:v>2684</c:v>
                </c:pt>
                <c:pt idx="2685">
                  <c:v>2685</c:v>
                </c:pt>
                <c:pt idx="2686">
                  <c:v>2686</c:v>
                </c:pt>
                <c:pt idx="2687">
                  <c:v>2687</c:v>
                </c:pt>
                <c:pt idx="2688">
                  <c:v>2688</c:v>
                </c:pt>
                <c:pt idx="2689">
                  <c:v>2689</c:v>
                </c:pt>
                <c:pt idx="2690">
                  <c:v>2690</c:v>
                </c:pt>
                <c:pt idx="2691">
                  <c:v>2691</c:v>
                </c:pt>
                <c:pt idx="2692">
                  <c:v>2692</c:v>
                </c:pt>
                <c:pt idx="2693">
                  <c:v>2693</c:v>
                </c:pt>
                <c:pt idx="2694">
                  <c:v>2694</c:v>
                </c:pt>
                <c:pt idx="2695">
                  <c:v>2695</c:v>
                </c:pt>
                <c:pt idx="2696">
                  <c:v>2696</c:v>
                </c:pt>
                <c:pt idx="2697">
                  <c:v>2697</c:v>
                </c:pt>
                <c:pt idx="2698">
                  <c:v>2698</c:v>
                </c:pt>
                <c:pt idx="2699">
                  <c:v>2699</c:v>
                </c:pt>
                <c:pt idx="2700">
                  <c:v>2700</c:v>
                </c:pt>
                <c:pt idx="2701">
                  <c:v>2701</c:v>
                </c:pt>
                <c:pt idx="2702">
                  <c:v>2702</c:v>
                </c:pt>
                <c:pt idx="2703">
                  <c:v>2703</c:v>
                </c:pt>
                <c:pt idx="2704">
                  <c:v>2704</c:v>
                </c:pt>
                <c:pt idx="2705">
                  <c:v>2705</c:v>
                </c:pt>
                <c:pt idx="2706">
                  <c:v>2706</c:v>
                </c:pt>
                <c:pt idx="2707">
                  <c:v>2707</c:v>
                </c:pt>
                <c:pt idx="2708">
                  <c:v>2708</c:v>
                </c:pt>
                <c:pt idx="2709">
                  <c:v>2709</c:v>
                </c:pt>
                <c:pt idx="2710">
                  <c:v>2710</c:v>
                </c:pt>
                <c:pt idx="2711">
                  <c:v>2711</c:v>
                </c:pt>
                <c:pt idx="2712">
                  <c:v>2712</c:v>
                </c:pt>
                <c:pt idx="2713">
                  <c:v>2713</c:v>
                </c:pt>
                <c:pt idx="2714">
                  <c:v>2714</c:v>
                </c:pt>
                <c:pt idx="2715">
                  <c:v>2715</c:v>
                </c:pt>
                <c:pt idx="2716">
                  <c:v>2716</c:v>
                </c:pt>
                <c:pt idx="2717">
                  <c:v>2717</c:v>
                </c:pt>
                <c:pt idx="2718">
                  <c:v>2718</c:v>
                </c:pt>
                <c:pt idx="2719">
                  <c:v>2719</c:v>
                </c:pt>
                <c:pt idx="2720">
                  <c:v>2720</c:v>
                </c:pt>
                <c:pt idx="2721">
                  <c:v>2721</c:v>
                </c:pt>
                <c:pt idx="2722">
                  <c:v>2722</c:v>
                </c:pt>
                <c:pt idx="2723">
                  <c:v>2723</c:v>
                </c:pt>
                <c:pt idx="2724">
                  <c:v>2724</c:v>
                </c:pt>
                <c:pt idx="2725">
                  <c:v>2725</c:v>
                </c:pt>
                <c:pt idx="2726">
                  <c:v>2726</c:v>
                </c:pt>
                <c:pt idx="2727">
                  <c:v>2727</c:v>
                </c:pt>
                <c:pt idx="2728">
                  <c:v>2728</c:v>
                </c:pt>
                <c:pt idx="2729">
                  <c:v>2729</c:v>
                </c:pt>
                <c:pt idx="2730">
                  <c:v>2730</c:v>
                </c:pt>
                <c:pt idx="2731">
                  <c:v>2731</c:v>
                </c:pt>
                <c:pt idx="2732">
                  <c:v>2732</c:v>
                </c:pt>
                <c:pt idx="2733">
                  <c:v>2733</c:v>
                </c:pt>
                <c:pt idx="2734">
                  <c:v>2734</c:v>
                </c:pt>
                <c:pt idx="2735">
                  <c:v>2735</c:v>
                </c:pt>
                <c:pt idx="2736">
                  <c:v>2736</c:v>
                </c:pt>
                <c:pt idx="2737">
                  <c:v>2737</c:v>
                </c:pt>
                <c:pt idx="2738">
                  <c:v>2738</c:v>
                </c:pt>
                <c:pt idx="2739">
                  <c:v>2739</c:v>
                </c:pt>
                <c:pt idx="2740">
                  <c:v>2740</c:v>
                </c:pt>
                <c:pt idx="2741">
                  <c:v>2741</c:v>
                </c:pt>
                <c:pt idx="2742">
                  <c:v>2742</c:v>
                </c:pt>
                <c:pt idx="2743">
                  <c:v>2743</c:v>
                </c:pt>
                <c:pt idx="2744">
                  <c:v>2744</c:v>
                </c:pt>
                <c:pt idx="2745">
                  <c:v>2745</c:v>
                </c:pt>
                <c:pt idx="2746">
                  <c:v>2746</c:v>
                </c:pt>
                <c:pt idx="2747">
                  <c:v>2747</c:v>
                </c:pt>
                <c:pt idx="2748">
                  <c:v>2748</c:v>
                </c:pt>
                <c:pt idx="2749">
                  <c:v>2749</c:v>
                </c:pt>
                <c:pt idx="2750">
                  <c:v>2750</c:v>
                </c:pt>
                <c:pt idx="2751">
                  <c:v>2751</c:v>
                </c:pt>
                <c:pt idx="2752">
                  <c:v>2752</c:v>
                </c:pt>
                <c:pt idx="2753">
                  <c:v>2753</c:v>
                </c:pt>
                <c:pt idx="2754">
                  <c:v>2754</c:v>
                </c:pt>
                <c:pt idx="2755">
                  <c:v>2755</c:v>
                </c:pt>
                <c:pt idx="2756">
                  <c:v>2756</c:v>
                </c:pt>
                <c:pt idx="2757">
                  <c:v>2757</c:v>
                </c:pt>
                <c:pt idx="2758">
                  <c:v>2758</c:v>
                </c:pt>
                <c:pt idx="2759">
                  <c:v>2759</c:v>
                </c:pt>
                <c:pt idx="2760">
                  <c:v>2760</c:v>
                </c:pt>
                <c:pt idx="2761">
                  <c:v>2761</c:v>
                </c:pt>
                <c:pt idx="2762">
                  <c:v>2762</c:v>
                </c:pt>
                <c:pt idx="2763">
                  <c:v>2763</c:v>
                </c:pt>
                <c:pt idx="2764">
                  <c:v>2764</c:v>
                </c:pt>
                <c:pt idx="2765">
                  <c:v>2765</c:v>
                </c:pt>
                <c:pt idx="2766">
                  <c:v>2766</c:v>
                </c:pt>
                <c:pt idx="2767">
                  <c:v>2767</c:v>
                </c:pt>
                <c:pt idx="2768">
                  <c:v>2768</c:v>
                </c:pt>
                <c:pt idx="2769">
                  <c:v>2769</c:v>
                </c:pt>
                <c:pt idx="2770">
                  <c:v>2770</c:v>
                </c:pt>
                <c:pt idx="2771">
                  <c:v>2771</c:v>
                </c:pt>
                <c:pt idx="2772">
                  <c:v>2772</c:v>
                </c:pt>
                <c:pt idx="2773">
                  <c:v>2773</c:v>
                </c:pt>
                <c:pt idx="2774">
                  <c:v>2774</c:v>
                </c:pt>
                <c:pt idx="2775">
                  <c:v>2775</c:v>
                </c:pt>
                <c:pt idx="2776">
                  <c:v>2776</c:v>
                </c:pt>
                <c:pt idx="2777">
                  <c:v>2777</c:v>
                </c:pt>
                <c:pt idx="2778">
                  <c:v>2778</c:v>
                </c:pt>
                <c:pt idx="2779">
                  <c:v>2779</c:v>
                </c:pt>
                <c:pt idx="2780">
                  <c:v>2780</c:v>
                </c:pt>
                <c:pt idx="2781">
                  <c:v>2781</c:v>
                </c:pt>
                <c:pt idx="2782">
                  <c:v>2782</c:v>
                </c:pt>
                <c:pt idx="2783">
                  <c:v>2783</c:v>
                </c:pt>
                <c:pt idx="2784">
                  <c:v>2784</c:v>
                </c:pt>
                <c:pt idx="2785">
                  <c:v>2785</c:v>
                </c:pt>
                <c:pt idx="2786">
                  <c:v>2786</c:v>
                </c:pt>
                <c:pt idx="2787">
                  <c:v>2787</c:v>
                </c:pt>
                <c:pt idx="2788">
                  <c:v>2788</c:v>
                </c:pt>
                <c:pt idx="2789">
                  <c:v>2789</c:v>
                </c:pt>
                <c:pt idx="2790">
                  <c:v>2790</c:v>
                </c:pt>
                <c:pt idx="2791">
                  <c:v>2791</c:v>
                </c:pt>
                <c:pt idx="2792">
                  <c:v>2792</c:v>
                </c:pt>
                <c:pt idx="2793">
                  <c:v>2793</c:v>
                </c:pt>
                <c:pt idx="2794">
                  <c:v>2794</c:v>
                </c:pt>
                <c:pt idx="2795">
                  <c:v>2795</c:v>
                </c:pt>
                <c:pt idx="2796">
                  <c:v>2796</c:v>
                </c:pt>
                <c:pt idx="2797">
                  <c:v>2797</c:v>
                </c:pt>
                <c:pt idx="2798">
                  <c:v>2798</c:v>
                </c:pt>
                <c:pt idx="2799">
                  <c:v>2799</c:v>
                </c:pt>
                <c:pt idx="2800">
                  <c:v>2800</c:v>
                </c:pt>
                <c:pt idx="2801">
                  <c:v>2801</c:v>
                </c:pt>
                <c:pt idx="2802">
                  <c:v>2802</c:v>
                </c:pt>
                <c:pt idx="2803">
                  <c:v>2803</c:v>
                </c:pt>
                <c:pt idx="2804">
                  <c:v>2804</c:v>
                </c:pt>
                <c:pt idx="2805">
                  <c:v>2805</c:v>
                </c:pt>
                <c:pt idx="2806">
                  <c:v>2806</c:v>
                </c:pt>
                <c:pt idx="2807">
                  <c:v>2807</c:v>
                </c:pt>
                <c:pt idx="2808">
                  <c:v>2808</c:v>
                </c:pt>
                <c:pt idx="2809">
                  <c:v>2809</c:v>
                </c:pt>
                <c:pt idx="2810">
                  <c:v>2810</c:v>
                </c:pt>
                <c:pt idx="2811">
                  <c:v>2811</c:v>
                </c:pt>
                <c:pt idx="2812">
                  <c:v>2812</c:v>
                </c:pt>
                <c:pt idx="2813">
                  <c:v>2813</c:v>
                </c:pt>
                <c:pt idx="2814">
                  <c:v>2814</c:v>
                </c:pt>
                <c:pt idx="2815">
                  <c:v>2815</c:v>
                </c:pt>
                <c:pt idx="2816">
                  <c:v>2816</c:v>
                </c:pt>
                <c:pt idx="2817">
                  <c:v>2817</c:v>
                </c:pt>
                <c:pt idx="2818">
                  <c:v>2818</c:v>
                </c:pt>
                <c:pt idx="2819">
                  <c:v>2819</c:v>
                </c:pt>
                <c:pt idx="2820">
                  <c:v>2820</c:v>
                </c:pt>
                <c:pt idx="2821">
                  <c:v>2821</c:v>
                </c:pt>
                <c:pt idx="2822">
                  <c:v>2822</c:v>
                </c:pt>
                <c:pt idx="2823">
                  <c:v>2823</c:v>
                </c:pt>
                <c:pt idx="2824">
                  <c:v>2824</c:v>
                </c:pt>
                <c:pt idx="2825">
                  <c:v>2825</c:v>
                </c:pt>
                <c:pt idx="2826">
                  <c:v>2826</c:v>
                </c:pt>
                <c:pt idx="2827">
                  <c:v>2827</c:v>
                </c:pt>
                <c:pt idx="2828">
                  <c:v>2828</c:v>
                </c:pt>
                <c:pt idx="2829">
                  <c:v>2829</c:v>
                </c:pt>
                <c:pt idx="2830">
                  <c:v>2830</c:v>
                </c:pt>
                <c:pt idx="2831">
                  <c:v>2831</c:v>
                </c:pt>
                <c:pt idx="2832">
                  <c:v>2832</c:v>
                </c:pt>
                <c:pt idx="2833">
                  <c:v>2833</c:v>
                </c:pt>
                <c:pt idx="2834">
                  <c:v>2834</c:v>
                </c:pt>
                <c:pt idx="2835">
                  <c:v>2835</c:v>
                </c:pt>
                <c:pt idx="2836">
                  <c:v>2836</c:v>
                </c:pt>
                <c:pt idx="2837">
                  <c:v>2837</c:v>
                </c:pt>
                <c:pt idx="2838">
                  <c:v>2838</c:v>
                </c:pt>
                <c:pt idx="2839">
                  <c:v>2839</c:v>
                </c:pt>
                <c:pt idx="2840">
                  <c:v>2840</c:v>
                </c:pt>
                <c:pt idx="2841">
                  <c:v>2841</c:v>
                </c:pt>
                <c:pt idx="2842">
                  <c:v>2842</c:v>
                </c:pt>
                <c:pt idx="2843">
                  <c:v>2843</c:v>
                </c:pt>
                <c:pt idx="2844">
                  <c:v>2844</c:v>
                </c:pt>
                <c:pt idx="2845">
                  <c:v>2845</c:v>
                </c:pt>
                <c:pt idx="2846">
                  <c:v>2846</c:v>
                </c:pt>
                <c:pt idx="2847">
                  <c:v>2847</c:v>
                </c:pt>
                <c:pt idx="2848">
                  <c:v>2848</c:v>
                </c:pt>
                <c:pt idx="2849">
                  <c:v>2849</c:v>
                </c:pt>
                <c:pt idx="2850">
                  <c:v>2850</c:v>
                </c:pt>
                <c:pt idx="2851">
                  <c:v>2851</c:v>
                </c:pt>
                <c:pt idx="2852">
                  <c:v>2852</c:v>
                </c:pt>
                <c:pt idx="2853">
                  <c:v>2853</c:v>
                </c:pt>
                <c:pt idx="2854">
                  <c:v>2854</c:v>
                </c:pt>
                <c:pt idx="2855">
                  <c:v>2855</c:v>
                </c:pt>
                <c:pt idx="2856">
                  <c:v>2856</c:v>
                </c:pt>
                <c:pt idx="2857">
                  <c:v>2857</c:v>
                </c:pt>
                <c:pt idx="2858">
                  <c:v>2858</c:v>
                </c:pt>
                <c:pt idx="2859">
                  <c:v>2859</c:v>
                </c:pt>
                <c:pt idx="2860">
                  <c:v>2860</c:v>
                </c:pt>
                <c:pt idx="2861">
                  <c:v>2861</c:v>
                </c:pt>
                <c:pt idx="2862">
                  <c:v>2862</c:v>
                </c:pt>
                <c:pt idx="2863">
                  <c:v>2863</c:v>
                </c:pt>
                <c:pt idx="2864">
                  <c:v>2864</c:v>
                </c:pt>
                <c:pt idx="2865">
                  <c:v>2865</c:v>
                </c:pt>
                <c:pt idx="2866">
                  <c:v>2866</c:v>
                </c:pt>
                <c:pt idx="2867">
                  <c:v>2867</c:v>
                </c:pt>
                <c:pt idx="2868">
                  <c:v>2868</c:v>
                </c:pt>
                <c:pt idx="2869">
                  <c:v>2869</c:v>
                </c:pt>
                <c:pt idx="2870">
                  <c:v>2870</c:v>
                </c:pt>
                <c:pt idx="2871">
                  <c:v>2871</c:v>
                </c:pt>
                <c:pt idx="2872">
                  <c:v>2872</c:v>
                </c:pt>
                <c:pt idx="2873">
                  <c:v>2873</c:v>
                </c:pt>
                <c:pt idx="2874">
                  <c:v>2874</c:v>
                </c:pt>
                <c:pt idx="2875">
                  <c:v>2875</c:v>
                </c:pt>
                <c:pt idx="2876">
                  <c:v>2876</c:v>
                </c:pt>
                <c:pt idx="2877">
                  <c:v>2877</c:v>
                </c:pt>
                <c:pt idx="2878">
                  <c:v>2878</c:v>
                </c:pt>
                <c:pt idx="2879">
                  <c:v>2879</c:v>
                </c:pt>
                <c:pt idx="2880">
                  <c:v>2880</c:v>
                </c:pt>
                <c:pt idx="2881">
                  <c:v>2881</c:v>
                </c:pt>
                <c:pt idx="2882">
                  <c:v>2882</c:v>
                </c:pt>
                <c:pt idx="2883">
                  <c:v>2883</c:v>
                </c:pt>
                <c:pt idx="2884">
                  <c:v>2884</c:v>
                </c:pt>
                <c:pt idx="2885">
                  <c:v>2885</c:v>
                </c:pt>
                <c:pt idx="2886">
                  <c:v>2886</c:v>
                </c:pt>
                <c:pt idx="2887">
                  <c:v>2887</c:v>
                </c:pt>
                <c:pt idx="2888">
                  <c:v>2888</c:v>
                </c:pt>
                <c:pt idx="2889">
                  <c:v>2889</c:v>
                </c:pt>
                <c:pt idx="2890">
                  <c:v>2890</c:v>
                </c:pt>
                <c:pt idx="2891">
                  <c:v>2891</c:v>
                </c:pt>
                <c:pt idx="2892">
                  <c:v>2892</c:v>
                </c:pt>
                <c:pt idx="2893">
                  <c:v>2893</c:v>
                </c:pt>
                <c:pt idx="2894">
                  <c:v>2894</c:v>
                </c:pt>
                <c:pt idx="2895">
                  <c:v>2895</c:v>
                </c:pt>
                <c:pt idx="2896">
                  <c:v>2896</c:v>
                </c:pt>
                <c:pt idx="2897">
                  <c:v>2897</c:v>
                </c:pt>
                <c:pt idx="2898">
                  <c:v>2898</c:v>
                </c:pt>
                <c:pt idx="2899">
                  <c:v>2899</c:v>
                </c:pt>
                <c:pt idx="2900">
                  <c:v>2900</c:v>
                </c:pt>
                <c:pt idx="2901">
                  <c:v>2901</c:v>
                </c:pt>
                <c:pt idx="2902">
                  <c:v>2902</c:v>
                </c:pt>
                <c:pt idx="2903">
                  <c:v>2903</c:v>
                </c:pt>
                <c:pt idx="2904">
                  <c:v>2904</c:v>
                </c:pt>
                <c:pt idx="2905">
                  <c:v>2905</c:v>
                </c:pt>
                <c:pt idx="2906">
                  <c:v>2906</c:v>
                </c:pt>
                <c:pt idx="2907">
                  <c:v>2907</c:v>
                </c:pt>
                <c:pt idx="2908">
                  <c:v>2908</c:v>
                </c:pt>
                <c:pt idx="2909">
                  <c:v>2909</c:v>
                </c:pt>
                <c:pt idx="2910">
                  <c:v>2910</c:v>
                </c:pt>
                <c:pt idx="2911">
                  <c:v>2911</c:v>
                </c:pt>
                <c:pt idx="2912">
                  <c:v>2912</c:v>
                </c:pt>
                <c:pt idx="2913">
                  <c:v>2913</c:v>
                </c:pt>
                <c:pt idx="2914">
                  <c:v>2914</c:v>
                </c:pt>
                <c:pt idx="2915">
                  <c:v>2915</c:v>
                </c:pt>
                <c:pt idx="2916">
                  <c:v>2916</c:v>
                </c:pt>
                <c:pt idx="2917">
                  <c:v>2917</c:v>
                </c:pt>
                <c:pt idx="2918">
                  <c:v>2918</c:v>
                </c:pt>
                <c:pt idx="2919">
                  <c:v>2919</c:v>
                </c:pt>
                <c:pt idx="2920">
                  <c:v>2920</c:v>
                </c:pt>
                <c:pt idx="2921">
                  <c:v>2921</c:v>
                </c:pt>
                <c:pt idx="2922">
                  <c:v>2922</c:v>
                </c:pt>
                <c:pt idx="2923">
                  <c:v>2923</c:v>
                </c:pt>
                <c:pt idx="2924">
                  <c:v>2924</c:v>
                </c:pt>
                <c:pt idx="2925">
                  <c:v>2925</c:v>
                </c:pt>
                <c:pt idx="2926">
                  <c:v>2926</c:v>
                </c:pt>
                <c:pt idx="2927">
                  <c:v>2927</c:v>
                </c:pt>
                <c:pt idx="2928">
                  <c:v>2928</c:v>
                </c:pt>
                <c:pt idx="2929">
                  <c:v>2929</c:v>
                </c:pt>
                <c:pt idx="2930">
                  <c:v>2930</c:v>
                </c:pt>
                <c:pt idx="2931">
                  <c:v>2931</c:v>
                </c:pt>
                <c:pt idx="2932">
                  <c:v>2932</c:v>
                </c:pt>
                <c:pt idx="2933">
                  <c:v>2933</c:v>
                </c:pt>
                <c:pt idx="2934">
                  <c:v>2934</c:v>
                </c:pt>
                <c:pt idx="2935">
                  <c:v>2935</c:v>
                </c:pt>
                <c:pt idx="2936">
                  <c:v>2936</c:v>
                </c:pt>
                <c:pt idx="2937">
                  <c:v>2937</c:v>
                </c:pt>
                <c:pt idx="2938">
                  <c:v>2938</c:v>
                </c:pt>
                <c:pt idx="2939">
                  <c:v>2939</c:v>
                </c:pt>
                <c:pt idx="2940">
                  <c:v>2940</c:v>
                </c:pt>
                <c:pt idx="2941">
                  <c:v>2941</c:v>
                </c:pt>
                <c:pt idx="2942">
                  <c:v>2942</c:v>
                </c:pt>
                <c:pt idx="2943">
                  <c:v>2943</c:v>
                </c:pt>
                <c:pt idx="2944">
                  <c:v>2944</c:v>
                </c:pt>
                <c:pt idx="2945">
                  <c:v>2945</c:v>
                </c:pt>
                <c:pt idx="2946">
                  <c:v>2946</c:v>
                </c:pt>
                <c:pt idx="2947">
                  <c:v>2947</c:v>
                </c:pt>
                <c:pt idx="2948">
                  <c:v>2948</c:v>
                </c:pt>
                <c:pt idx="2949">
                  <c:v>2949</c:v>
                </c:pt>
                <c:pt idx="2950">
                  <c:v>2950</c:v>
                </c:pt>
                <c:pt idx="2951">
                  <c:v>2951</c:v>
                </c:pt>
                <c:pt idx="2952">
                  <c:v>2952</c:v>
                </c:pt>
                <c:pt idx="2953">
                  <c:v>2953</c:v>
                </c:pt>
                <c:pt idx="2954">
                  <c:v>2954</c:v>
                </c:pt>
                <c:pt idx="2955">
                  <c:v>2955</c:v>
                </c:pt>
                <c:pt idx="2956">
                  <c:v>2956</c:v>
                </c:pt>
                <c:pt idx="2957">
                  <c:v>2957</c:v>
                </c:pt>
                <c:pt idx="2958">
                  <c:v>2958</c:v>
                </c:pt>
                <c:pt idx="2959">
                  <c:v>2959</c:v>
                </c:pt>
                <c:pt idx="2960">
                  <c:v>2960</c:v>
                </c:pt>
                <c:pt idx="2961">
                  <c:v>2961</c:v>
                </c:pt>
                <c:pt idx="2962">
                  <c:v>2962</c:v>
                </c:pt>
                <c:pt idx="2963">
                  <c:v>2963</c:v>
                </c:pt>
                <c:pt idx="2964">
                  <c:v>2964</c:v>
                </c:pt>
                <c:pt idx="2965">
                  <c:v>2965</c:v>
                </c:pt>
                <c:pt idx="2966">
                  <c:v>2966</c:v>
                </c:pt>
                <c:pt idx="2967">
                  <c:v>2967</c:v>
                </c:pt>
                <c:pt idx="2968">
                  <c:v>2968</c:v>
                </c:pt>
                <c:pt idx="2969">
                  <c:v>2969</c:v>
                </c:pt>
                <c:pt idx="2970">
                  <c:v>2970</c:v>
                </c:pt>
                <c:pt idx="2971">
                  <c:v>2971</c:v>
                </c:pt>
                <c:pt idx="2972">
                  <c:v>2972</c:v>
                </c:pt>
                <c:pt idx="2973">
                  <c:v>2973</c:v>
                </c:pt>
                <c:pt idx="2974">
                  <c:v>2974</c:v>
                </c:pt>
                <c:pt idx="2975">
                  <c:v>2975</c:v>
                </c:pt>
                <c:pt idx="2976">
                  <c:v>2976</c:v>
                </c:pt>
                <c:pt idx="2977">
                  <c:v>2977</c:v>
                </c:pt>
                <c:pt idx="2978">
                  <c:v>2978</c:v>
                </c:pt>
                <c:pt idx="2979">
                  <c:v>2979</c:v>
                </c:pt>
                <c:pt idx="2980">
                  <c:v>2980</c:v>
                </c:pt>
                <c:pt idx="2981">
                  <c:v>2981</c:v>
                </c:pt>
                <c:pt idx="2982">
                  <c:v>2982</c:v>
                </c:pt>
                <c:pt idx="2983">
                  <c:v>2983</c:v>
                </c:pt>
                <c:pt idx="2984">
                  <c:v>2984</c:v>
                </c:pt>
                <c:pt idx="2985">
                  <c:v>2985</c:v>
                </c:pt>
                <c:pt idx="2986">
                  <c:v>2986</c:v>
                </c:pt>
                <c:pt idx="2987">
                  <c:v>2987</c:v>
                </c:pt>
                <c:pt idx="2988">
                  <c:v>2988</c:v>
                </c:pt>
                <c:pt idx="2989">
                  <c:v>2989</c:v>
                </c:pt>
                <c:pt idx="2990">
                  <c:v>2990</c:v>
                </c:pt>
                <c:pt idx="2991">
                  <c:v>2991</c:v>
                </c:pt>
                <c:pt idx="2992">
                  <c:v>2992</c:v>
                </c:pt>
                <c:pt idx="2993">
                  <c:v>2993</c:v>
                </c:pt>
                <c:pt idx="2994">
                  <c:v>2994</c:v>
                </c:pt>
                <c:pt idx="2995">
                  <c:v>2995</c:v>
                </c:pt>
                <c:pt idx="2996">
                  <c:v>2996</c:v>
                </c:pt>
                <c:pt idx="2997">
                  <c:v>2997</c:v>
                </c:pt>
                <c:pt idx="2998">
                  <c:v>2998</c:v>
                </c:pt>
                <c:pt idx="2999">
                  <c:v>2999</c:v>
                </c:pt>
                <c:pt idx="3000">
                  <c:v>3000</c:v>
                </c:pt>
                <c:pt idx="3001">
                  <c:v>3001</c:v>
                </c:pt>
                <c:pt idx="3002">
                  <c:v>3002</c:v>
                </c:pt>
                <c:pt idx="3003">
                  <c:v>3003</c:v>
                </c:pt>
                <c:pt idx="3004">
                  <c:v>3004</c:v>
                </c:pt>
                <c:pt idx="3005">
                  <c:v>3005</c:v>
                </c:pt>
                <c:pt idx="3006">
                  <c:v>3006</c:v>
                </c:pt>
                <c:pt idx="3007">
                  <c:v>3007</c:v>
                </c:pt>
                <c:pt idx="3008">
                  <c:v>3008</c:v>
                </c:pt>
                <c:pt idx="3009">
                  <c:v>3009</c:v>
                </c:pt>
                <c:pt idx="3010">
                  <c:v>3010</c:v>
                </c:pt>
                <c:pt idx="3011">
                  <c:v>3011</c:v>
                </c:pt>
                <c:pt idx="3012">
                  <c:v>3012</c:v>
                </c:pt>
                <c:pt idx="3013">
                  <c:v>3013</c:v>
                </c:pt>
                <c:pt idx="3014">
                  <c:v>3014</c:v>
                </c:pt>
                <c:pt idx="3015">
                  <c:v>3015</c:v>
                </c:pt>
                <c:pt idx="3016">
                  <c:v>3016</c:v>
                </c:pt>
                <c:pt idx="3017">
                  <c:v>3017</c:v>
                </c:pt>
                <c:pt idx="3018">
                  <c:v>3018</c:v>
                </c:pt>
                <c:pt idx="3019">
                  <c:v>3019</c:v>
                </c:pt>
                <c:pt idx="3020">
                  <c:v>3020</c:v>
                </c:pt>
                <c:pt idx="3021">
                  <c:v>3021</c:v>
                </c:pt>
                <c:pt idx="3022">
                  <c:v>3022</c:v>
                </c:pt>
                <c:pt idx="3023">
                  <c:v>3023</c:v>
                </c:pt>
                <c:pt idx="3024">
                  <c:v>3024</c:v>
                </c:pt>
                <c:pt idx="3025">
                  <c:v>3025</c:v>
                </c:pt>
                <c:pt idx="3026">
                  <c:v>3026</c:v>
                </c:pt>
                <c:pt idx="3027">
                  <c:v>3027</c:v>
                </c:pt>
                <c:pt idx="3028">
                  <c:v>3028</c:v>
                </c:pt>
                <c:pt idx="3029">
                  <c:v>3029</c:v>
                </c:pt>
                <c:pt idx="3030">
                  <c:v>3030</c:v>
                </c:pt>
                <c:pt idx="3031">
                  <c:v>3031</c:v>
                </c:pt>
                <c:pt idx="3032">
                  <c:v>3032</c:v>
                </c:pt>
                <c:pt idx="3033">
                  <c:v>3033</c:v>
                </c:pt>
                <c:pt idx="3034">
                  <c:v>3034</c:v>
                </c:pt>
                <c:pt idx="3035">
                  <c:v>3035</c:v>
                </c:pt>
                <c:pt idx="3036">
                  <c:v>3036</c:v>
                </c:pt>
                <c:pt idx="3037">
                  <c:v>3037</c:v>
                </c:pt>
                <c:pt idx="3038">
                  <c:v>3038</c:v>
                </c:pt>
                <c:pt idx="3039">
                  <c:v>3039</c:v>
                </c:pt>
                <c:pt idx="3040">
                  <c:v>3040</c:v>
                </c:pt>
                <c:pt idx="3041">
                  <c:v>3041</c:v>
                </c:pt>
                <c:pt idx="3042">
                  <c:v>3042</c:v>
                </c:pt>
                <c:pt idx="3043">
                  <c:v>3043</c:v>
                </c:pt>
                <c:pt idx="3044">
                  <c:v>3044</c:v>
                </c:pt>
                <c:pt idx="3045">
                  <c:v>3045</c:v>
                </c:pt>
                <c:pt idx="3046">
                  <c:v>3046</c:v>
                </c:pt>
                <c:pt idx="3047">
                  <c:v>3047</c:v>
                </c:pt>
                <c:pt idx="3048">
                  <c:v>3048</c:v>
                </c:pt>
                <c:pt idx="3049">
                  <c:v>3049</c:v>
                </c:pt>
                <c:pt idx="3050">
                  <c:v>3050</c:v>
                </c:pt>
                <c:pt idx="3051">
                  <c:v>3051</c:v>
                </c:pt>
                <c:pt idx="3052">
                  <c:v>3052</c:v>
                </c:pt>
                <c:pt idx="3053">
                  <c:v>3053</c:v>
                </c:pt>
                <c:pt idx="3054">
                  <c:v>3054</c:v>
                </c:pt>
                <c:pt idx="3055">
                  <c:v>3055</c:v>
                </c:pt>
                <c:pt idx="3056">
                  <c:v>3056</c:v>
                </c:pt>
                <c:pt idx="3057">
                  <c:v>3057</c:v>
                </c:pt>
                <c:pt idx="3058">
                  <c:v>3058</c:v>
                </c:pt>
                <c:pt idx="3059">
                  <c:v>3059</c:v>
                </c:pt>
                <c:pt idx="3060">
                  <c:v>3060</c:v>
                </c:pt>
                <c:pt idx="3061">
                  <c:v>3061</c:v>
                </c:pt>
                <c:pt idx="3062">
                  <c:v>3062</c:v>
                </c:pt>
                <c:pt idx="3063">
                  <c:v>3063</c:v>
                </c:pt>
                <c:pt idx="3064">
                  <c:v>3064</c:v>
                </c:pt>
                <c:pt idx="3065">
                  <c:v>3065</c:v>
                </c:pt>
                <c:pt idx="3066">
                  <c:v>3066</c:v>
                </c:pt>
                <c:pt idx="3067">
                  <c:v>3067</c:v>
                </c:pt>
                <c:pt idx="3068">
                  <c:v>3068</c:v>
                </c:pt>
                <c:pt idx="3069">
                  <c:v>3069</c:v>
                </c:pt>
                <c:pt idx="3070">
                  <c:v>3070</c:v>
                </c:pt>
                <c:pt idx="3071">
                  <c:v>3071</c:v>
                </c:pt>
                <c:pt idx="3072">
                  <c:v>3072</c:v>
                </c:pt>
                <c:pt idx="3073">
                  <c:v>3073</c:v>
                </c:pt>
                <c:pt idx="3074">
                  <c:v>3074</c:v>
                </c:pt>
                <c:pt idx="3075">
                  <c:v>3075</c:v>
                </c:pt>
                <c:pt idx="3076">
                  <c:v>3076</c:v>
                </c:pt>
                <c:pt idx="3077">
                  <c:v>3077</c:v>
                </c:pt>
                <c:pt idx="3078">
                  <c:v>3078</c:v>
                </c:pt>
                <c:pt idx="3079">
                  <c:v>3079</c:v>
                </c:pt>
                <c:pt idx="3080">
                  <c:v>3080</c:v>
                </c:pt>
                <c:pt idx="3081">
                  <c:v>3081</c:v>
                </c:pt>
                <c:pt idx="3082">
                  <c:v>3082</c:v>
                </c:pt>
                <c:pt idx="3083">
                  <c:v>3083</c:v>
                </c:pt>
                <c:pt idx="3084">
                  <c:v>3084</c:v>
                </c:pt>
                <c:pt idx="3085">
                  <c:v>3085</c:v>
                </c:pt>
                <c:pt idx="3086">
                  <c:v>3086</c:v>
                </c:pt>
                <c:pt idx="3087">
                  <c:v>3087</c:v>
                </c:pt>
                <c:pt idx="3088">
                  <c:v>3088</c:v>
                </c:pt>
                <c:pt idx="3089">
                  <c:v>3089</c:v>
                </c:pt>
                <c:pt idx="3090">
                  <c:v>3090</c:v>
                </c:pt>
                <c:pt idx="3091">
                  <c:v>3091</c:v>
                </c:pt>
                <c:pt idx="3092">
                  <c:v>3092</c:v>
                </c:pt>
                <c:pt idx="3093">
                  <c:v>3093</c:v>
                </c:pt>
                <c:pt idx="3094">
                  <c:v>3094</c:v>
                </c:pt>
                <c:pt idx="3095">
                  <c:v>3095</c:v>
                </c:pt>
                <c:pt idx="3096">
                  <c:v>3096</c:v>
                </c:pt>
                <c:pt idx="3097">
                  <c:v>3097</c:v>
                </c:pt>
                <c:pt idx="3098">
                  <c:v>3098</c:v>
                </c:pt>
                <c:pt idx="3099">
                  <c:v>3099</c:v>
                </c:pt>
                <c:pt idx="3100">
                  <c:v>3100</c:v>
                </c:pt>
                <c:pt idx="3101">
                  <c:v>3101</c:v>
                </c:pt>
                <c:pt idx="3102">
                  <c:v>3102</c:v>
                </c:pt>
                <c:pt idx="3103">
                  <c:v>3103</c:v>
                </c:pt>
                <c:pt idx="3104">
                  <c:v>3104</c:v>
                </c:pt>
                <c:pt idx="3105">
                  <c:v>3105</c:v>
                </c:pt>
                <c:pt idx="3106">
                  <c:v>3106</c:v>
                </c:pt>
                <c:pt idx="3107">
                  <c:v>3107</c:v>
                </c:pt>
                <c:pt idx="3108">
                  <c:v>3108</c:v>
                </c:pt>
                <c:pt idx="3109">
                  <c:v>3109</c:v>
                </c:pt>
                <c:pt idx="3110">
                  <c:v>3110</c:v>
                </c:pt>
                <c:pt idx="3111">
                  <c:v>3111</c:v>
                </c:pt>
                <c:pt idx="3112">
                  <c:v>3112</c:v>
                </c:pt>
                <c:pt idx="3113">
                  <c:v>3113</c:v>
                </c:pt>
                <c:pt idx="3114">
                  <c:v>3114</c:v>
                </c:pt>
                <c:pt idx="3115">
                  <c:v>3115</c:v>
                </c:pt>
                <c:pt idx="3116">
                  <c:v>3116</c:v>
                </c:pt>
                <c:pt idx="3117">
                  <c:v>3117</c:v>
                </c:pt>
                <c:pt idx="3118">
                  <c:v>3118</c:v>
                </c:pt>
                <c:pt idx="3119">
                  <c:v>3119</c:v>
                </c:pt>
                <c:pt idx="3120">
                  <c:v>3120</c:v>
                </c:pt>
                <c:pt idx="3121">
                  <c:v>3121</c:v>
                </c:pt>
                <c:pt idx="3122">
                  <c:v>3122</c:v>
                </c:pt>
                <c:pt idx="3123">
                  <c:v>3123</c:v>
                </c:pt>
                <c:pt idx="3124">
                  <c:v>3124</c:v>
                </c:pt>
                <c:pt idx="3125">
                  <c:v>3125</c:v>
                </c:pt>
                <c:pt idx="3126">
                  <c:v>3126</c:v>
                </c:pt>
                <c:pt idx="3127">
                  <c:v>3127</c:v>
                </c:pt>
                <c:pt idx="3128">
                  <c:v>3128</c:v>
                </c:pt>
                <c:pt idx="3129">
                  <c:v>3129</c:v>
                </c:pt>
                <c:pt idx="3130">
                  <c:v>3130</c:v>
                </c:pt>
                <c:pt idx="3131">
                  <c:v>3131</c:v>
                </c:pt>
                <c:pt idx="3132">
                  <c:v>3132</c:v>
                </c:pt>
                <c:pt idx="3133">
                  <c:v>3133</c:v>
                </c:pt>
                <c:pt idx="3134">
                  <c:v>3134</c:v>
                </c:pt>
                <c:pt idx="3135">
                  <c:v>3135</c:v>
                </c:pt>
                <c:pt idx="3136">
                  <c:v>3136</c:v>
                </c:pt>
                <c:pt idx="3137">
                  <c:v>3137</c:v>
                </c:pt>
                <c:pt idx="3138">
                  <c:v>3138</c:v>
                </c:pt>
                <c:pt idx="3139">
                  <c:v>3139</c:v>
                </c:pt>
                <c:pt idx="3140">
                  <c:v>3140</c:v>
                </c:pt>
                <c:pt idx="3141">
                  <c:v>3141</c:v>
                </c:pt>
                <c:pt idx="3142">
                  <c:v>3142</c:v>
                </c:pt>
                <c:pt idx="3143">
                  <c:v>3143</c:v>
                </c:pt>
                <c:pt idx="3144">
                  <c:v>3144</c:v>
                </c:pt>
                <c:pt idx="3145">
                  <c:v>3145</c:v>
                </c:pt>
                <c:pt idx="3146">
                  <c:v>3146</c:v>
                </c:pt>
                <c:pt idx="3147">
                  <c:v>3147</c:v>
                </c:pt>
                <c:pt idx="3148">
                  <c:v>3148</c:v>
                </c:pt>
                <c:pt idx="3149">
                  <c:v>3149</c:v>
                </c:pt>
                <c:pt idx="3150">
                  <c:v>3150</c:v>
                </c:pt>
                <c:pt idx="3151">
                  <c:v>3151</c:v>
                </c:pt>
                <c:pt idx="3152">
                  <c:v>3152</c:v>
                </c:pt>
                <c:pt idx="3153">
                  <c:v>3153</c:v>
                </c:pt>
                <c:pt idx="3154">
                  <c:v>3154</c:v>
                </c:pt>
                <c:pt idx="3155">
                  <c:v>3155</c:v>
                </c:pt>
                <c:pt idx="3156">
                  <c:v>3156</c:v>
                </c:pt>
                <c:pt idx="3157">
                  <c:v>3157</c:v>
                </c:pt>
                <c:pt idx="3158">
                  <c:v>3158</c:v>
                </c:pt>
                <c:pt idx="3159">
                  <c:v>3159</c:v>
                </c:pt>
                <c:pt idx="3160">
                  <c:v>3160</c:v>
                </c:pt>
                <c:pt idx="3161">
                  <c:v>3161</c:v>
                </c:pt>
                <c:pt idx="3162">
                  <c:v>3162</c:v>
                </c:pt>
                <c:pt idx="3163">
                  <c:v>3163</c:v>
                </c:pt>
                <c:pt idx="3164">
                  <c:v>3164</c:v>
                </c:pt>
                <c:pt idx="3165">
                  <c:v>3165</c:v>
                </c:pt>
                <c:pt idx="3166">
                  <c:v>3166</c:v>
                </c:pt>
                <c:pt idx="3167">
                  <c:v>3167</c:v>
                </c:pt>
                <c:pt idx="3168">
                  <c:v>3168</c:v>
                </c:pt>
                <c:pt idx="3169">
                  <c:v>3169</c:v>
                </c:pt>
                <c:pt idx="3170">
                  <c:v>3170</c:v>
                </c:pt>
                <c:pt idx="3171">
                  <c:v>3171</c:v>
                </c:pt>
                <c:pt idx="3172">
                  <c:v>3172</c:v>
                </c:pt>
                <c:pt idx="3173">
                  <c:v>3173</c:v>
                </c:pt>
                <c:pt idx="3174">
                  <c:v>3174</c:v>
                </c:pt>
                <c:pt idx="3175">
                  <c:v>3175</c:v>
                </c:pt>
                <c:pt idx="3176">
                  <c:v>3176</c:v>
                </c:pt>
                <c:pt idx="3177">
                  <c:v>3177</c:v>
                </c:pt>
                <c:pt idx="3178">
                  <c:v>3178</c:v>
                </c:pt>
                <c:pt idx="3179">
                  <c:v>3179</c:v>
                </c:pt>
                <c:pt idx="3180">
                  <c:v>3180</c:v>
                </c:pt>
                <c:pt idx="3181">
                  <c:v>3181</c:v>
                </c:pt>
                <c:pt idx="3182">
                  <c:v>3182</c:v>
                </c:pt>
                <c:pt idx="3183">
                  <c:v>3183</c:v>
                </c:pt>
                <c:pt idx="3184">
                  <c:v>3184</c:v>
                </c:pt>
                <c:pt idx="3185">
                  <c:v>3185</c:v>
                </c:pt>
                <c:pt idx="3186">
                  <c:v>3186</c:v>
                </c:pt>
                <c:pt idx="3187">
                  <c:v>3187</c:v>
                </c:pt>
                <c:pt idx="3188">
                  <c:v>3188</c:v>
                </c:pt>
                <c:pt idx="3189">
                  <c:v>3189</c:v>
                </c:pt>
                <c:pt idx="3190">
                  <c:v>3190</c:v>
                </c:pt>
                <c:pt idx="3191">
                  <c:v>3191</c:v>
                </c:pt>
                <c:pt idx="3192">
                  <c:v>3192</c:v>
                </c:pt>
                <c:pt idx="3193">
                  <c:v>3193</c:v>
                </c:pt>
                <c:pt idx="3194">
                  <c:v>3194</c:v>
                </c:pt>
                <c:pt idx="3195">
                  <c:v>3195</c:v>
                </c:pt>
                <c:pt idx="3196">
                  <c:v>3196</c:v>
                </c:pt>
                <c:pt idx="3197">
                  <c:v>3197</c:v>
                </c:pt>
                <c:pt idx="3198">
                  <c:v>3198</c:v>
                </c:pt>
                <c:pt idx="3199">
                  <c:v>3199</c:v>
                </c:pt>
                <c:pt idx="3200">
                  <c:v>3200</c:v>
                </c:pt>
                <c:pt idx="3201">
                  <c:v>3201</c:v>
                </c:pt>
                <c:pt idx="3202">
                  <c:v>3202</c:v>
                </c:pt>
                <c:pt idx="3203">
                  <c:v>3203</c:v>
                </c:pt>
                <c:pt idx="3204">
                  <c:v>3204</c:v>
                </c:pt>
                <c:pt idx="3205">
                  <c:v>3205</c:v>
                </c:pt>
                <c:pt idx="3206">
                  <c:v>3206</c:v>
                </c:pt>
                <c:pt idx="3207">
                  <c:v>3207</c:v>
                </c:pt>
                <c:pt idx="3208">
                  <c:v>3208</c:v>
                </c:pt>
                <c:pt idx="3209">
                  <c:v>3209</c:v>
                </c:pt>
                <c:pt idx="3210">
                  <c:v>3210</c:v>
                </c:pt>
                <c:pt idx="3211">
                  <c:v>3211</c:v>
                </c:pt>
                <c:pt idx="3212">
                  <c:v>3212</c:v>
                </c:pt>
                <c:pt idx="3213">
                  <c:v>3213</c:v>
                </c:pt>
                <c:pt idx="3214">
                  <c:v>3214</c:v>
                </c:pt>
                <c:pt idx="3215">
                  <c:v>3215</c:v>
                </c:pt>
                <c:pt idx="3216">
                  <c:v>3216</c:v>
                </c:pt>
                <c:pt idx="3217">
                  <c:v>3217</c:v>
                </c:pt>
                <c:pt idx="3218">
                  <c:v>3218</c:v>
                </c:pt>
                <c:pt idx="3219">
                  <c:v>3219</c:v>
                </c:pt>
                <c:pt idx="3220">
                  <c:v>3220</c:v>
                </c:pt>
                <c:pt idx="3221">
                  <c:v>3221</c:v>
                </c:pt>
                <c:pt idx="3222">
                  <c:v>3222</c:v>
                </c:pt>
                <c:pt idx="3223">
                  <c:v>3223</c:v>
                </c:pt>
                <c:pt idx="3224">
                  <c:v>3224</c:v>
                </c:pt>
                <c:pt idx="3225">
                  <c:v>3225</c:v>
                </c:pt>
                <c:pt idx="3226">
                  <c:v>3226</c:v>
                </c:pt>
                <c:pt idx="3227">
                  <c:v>3227</c:v>
                </c:pt>
                <c:pt idx="3228">
                  <c:v>3228</c:v>
                </c:pt>
                <c:pt idx="3229">
                  <c:v>3229</c:v>
                </c:pt>
                <c:pt idx="3230">
                  <c:v>3230</c:v>
                </c:pt>
                <c:pt idx="3231">
                  <c:v>3231</c:v>
                </c:pt>
                <c:pt idx="3232">
                  <c:v>3232</c:v>
                </c:pt>
                <c:pt idx="3233">
                  <c:v>3233</c:v>
                </c:pt>
                <c:pt idx="3234">
                  <c:v>3234</c:v>
                </c:pt>
                <c:pt idx="3235">
                  <c:v>3235</c:v>
                </c:pt>
                <c:pt idx="3236">
                  <c:v>3236</c:v>
                </c:pt>
                <c:pt idx="3237">
                  <c:v>3237</c:v>
                </c:pt>
                <c:pt idx="3238">
                  <c:v>3238</c:v>
                </c:pt>
                <c:pt idx="3239">
                  <c:v>3239</c:v>
                </c:pt>
                <c:pt idx="3240">
                  <c:v>3240</c:v>
                </c:pt>
                <c:pt idx="3241">
                  <c:v>3241</c:v>
                </c:pt>
                <c:pt idx="3242">
                  <c:v>3242</c:v>
                </c:pt>
                <c:pt idx="3243">
                  <c:v>3243</c:v>
                </c:pt>
                <c:pt idx="3244">
                  <c:v>3244</c:v>
                </c:pt>
                <c:pt idx="3245">
                  <c:v>3245</c:v>
                </c:pt>
                <c:pt idx="3246">
                  <c:v>3246</c:v>
                </c:pt>
                <c:pt idx="3247">
                  <c:v>3247</c:v>
                </c:pt>
                <c:pt idx="3248">
                  <c:v>3248</c:v>
                </c:pt>
                <c:pt idx="3249">
                  <c:v>3249</c:v>
                </c:pt>
                <c:pt idx="3250">
                  <c:v>3250</c:v>
                </c:pt>
                <c:pt idx="3251">
                  <c:v>3251</c:v>
                </c:pt>
                <c:pt idx="3252">
                  <c:v>3252</c:v>
                </c:pt>
                <c:pt idx="3253">
                  <c:v>3253</c:v>
                </c:pt>
                <c:pt idx="3254">
                  <c:v>3254</c:v>
                </c:pt>
                <c:pt idx="3255">
                  <c:v>3255</c:v>
                </c:pt>
                <c:pt idx="3256">
                  <c:v>3256</c:v>
                </c:pt>
                <c:pt idx="3257">
                  <c:v>3257</c:v>
                </c:pt>
                <c:pt idx="3258">
                  <c:v>3258</c:v>
                </c:pt>
                <c:pt idx="3259">
                  <c:v>3259</c:v>
                </c:pt>
                <c:pt idx="3260">
                  <c:v>3260</c:v>
                </c:pt>
                <c:pt idx="3261">
                  <c:v>3261</c:v>
                </c:pt>
                <c:pt idx="3262">
                  <c:v>3262</c:v>
                </c:pt>
                <c:pt idx="3263">
                  <c:v>3263</c:v>
                </c:pt>
                <c:pt idx="3264">
                  <c:v>3264</c:v>
                </c:pt>
                <c:pt idx="3265">
                  <c:v>3265</c:v>
                </c:pt>
                <c:pt idx="3266">
                  <c:v>3266</c:v>
                </c:pt>
                <c:pt idx="3267">
                  <c:v>3267</c:v>
                </c:pt>
                <c:pt idx="3268">
                  <c:v>3268</c:v>
                </c:pt>
                <c:pt idx="3269">
                  <c:v>3269</c:v>
                </c:pt>
                <c:pt idx="3270">
                  <c:v>3270</c:v>
                </c:pt>
                <c:pt idx="3271">
                  <c:v>3271</c:v>
                </c:pt>
                <c:pt idx="3272">
                  <c:v>3272</c:v>
                </c:pt>
                <c:pt idx="3273">
                  <c:v>3273</c:v>
                </c:pt>
                <c:pt idx="3274">
                  <c:v>3274</c:v>
                </c:pt>
                <c:pt idx="3275">
                  <c:v>3275</c:v>
                </c:pt>
                <c:pt idx="3276">
                  <c:v>3276</c:v>
                </c:pt>
                <c:pt idx="3277">
                  <c:v>3277</c:v>
                </c:pt>
                <c:pt idx="3278">
                  <c:v>3278</c:v>
                </c:pt>
                <c:pt idx="3279">
                  <c:v>3279</c:v>
                </c:pt>
                <c:pt idx="3280">
                  <c:v>3280</c:v>
                </c:pt>
                <c:pt idx="3281">
                  <c:v>3281</c:v>
                </c:pt>
                <c:pt idx="3282">
                  <c:v>3282</c:v>
                </c:pt>
                <c:pt idx="3283">
                  <c:v>3283</c:v>
                </c:pt>
                <c:pt idx="3284">
                  <c:v>3284</c:v>
                </c:pt>
                <c:pt idx="3285">
                  <c:v>3285</c:v>
                </c:pt>
                <c:pt idx="3286">
                  <c:v>3286</c:v>
                </c:pt>
                <c:pt idx="3287">
                  <c:v>3287</c:v>
                </c:pt>
                <c:pt idx="3288">
                  <c:v>3288</c:v>
                </c:pt>
                <c:pt idx="3289">
                  <c:v>3289</c:v>
                </c:pt>
                <c:pt idx="3290">
                  <c:v>3290</c:v>
                </c:pt>
                <c:pt idx="3291">
                  <c:v>3291</c:v>
                </c:pt>
                <c:pt idx="3292">
                  <c:v>3292</c:v>
                </c:pt>
                <c:pt idx="3293">
                  <c:v>3293</c:v>
                </c:pt>
                <c:pt idx="3294">
                  <c:v>3294</c:v>
                </c:pt>
                <c:pt idx="3295">
                  <c:v>3295</c:v>
                </c:pt>
                <c:pt idx="3296">
                  <c:v>3296</c:v>
                </c:pt>
                <c:pt idx="3297">
                  <c:v>3297</c:v>
                </c:pt>
                <c:pt idx="3298">
                  <c:v>3298</c:v>
                </c:pt>
                <c:pt idx="3299">
                  <c:v>3299</c:v>
                </c:pt>
                <c:pt idx="3300">
                  <c:v>3300</c:v>
                </c:pt>
                <c:pt idx="3301">
                  <c:v>3301</c:v>
                </c:pt>
                <c:pt idx="3302">
                  <c:v>3302</c:v>
                </c:pt>
                <c:pt idx="3303">
                  <c:v>3303</c:v>
                </c:pt>
                <c:pt idx="3304">
                  <c:v>3304</c:v>
                </c:pt>
                <c:pt idx="3305">
                  <c:v>3305</c:v>
                </c:pt>
                <c:pt idx="3306">
                  <c:v>3306</c:v>
                </c:pt>
                <c:pt idx="3307">
                  <c:v>3307</c:v>
                </c:pt>
                <c:pt idx="3308">
                  <c:v>3308</c:v>
                </c:pt>
                <c:pt idx="3309">
                  <c:v>3309</c:v>
                </c:pt>
                <c:pt idx="3310">
                  <c:v>3310</c:v>
                </c:pt>
                <c:pt idx="3311">
                  <c:v>3311</c:v>
                </c:pt>
                <c:pt idx="3312">
                  <c:v>3312</c:v>
                </c:pt>
                <c:pt idx="3313">
                  <c:v>3313</c:v>
                </c:pt>
                <c:pt idx="3314">
                  <c:v>3314</c:v>
                </c:pt>
                <c:pt idx="3315">
                  <c:v>3315</c:v>
                </c:pt>
                <c:pt idx="3316">
                  <c:v>3316</c:v>
                </c:pt>
                <c:pt idx="3317">
                  <c:v>3317</c:v>
                </c:pt>
                <c:pt idx="3318">
                  <c:v>3318</c:v>
                </c:pt>
                <c:pt idx="3319">
                  <c:v>3319</c:v>
                </c:pt>
                <c:pt idx="3320">
                  <c:v>3320</c:v>
                </c:pt>
                <c:pt idx="3321">
                  <c:v>3321</c:v>
                </c:pt>
                <c:pt idx="3322">
                  <c:v>3322</c:v>
                </c:pt>
                <c:pt idx="3323">
                  <c:v>3323</c:v>
                </c:pt>
                <c:pt idx="3324">
                  <c:v>3324</c:v>
                </c:pt>
                <c:pt idx="3325">
                  <c:v>3325</c:v>
                </c:pt>
                <c:pt idx="3326">
                  <c:v>3326</c:v>
                </c:pt>
                <c:pt idx="3327">
                  <c:v>3327</c:v>
                </c:pt>
                <c:pt idx="3328">
                  <c:v>3328</c:v>
                </c:pt>
                <c:pt idx="3329">
                  <c:v>3329</c:v>
                </c:pt>
                <c:pt idx="3330">
                  <c:v>3330</c:v>
                </c:pt>
                <c:pt idx="3331">
                  <c:v>3331</c:v>
                </c:pt>
                <c:pt idx="3332">
                  <c:v>3332</c:v>
                </c:pt>
                <c:pt idx="3333">
                  <c:v>3333</c:v>
                </c:pt>
                <c:pt idx="3334">
                  <c:v>3334</c:v>
                </c:pt>
                <c:pt idx="3335">
                  <c:v>3335</c:v>
                </c:pt>
                <c:pt idx="3336">
                  <c:v>3336</c:v>
                </c:pt>
                <c:pt idx="3337">
                  <c:v>3337</c:v>
                </c:pt>
                <c:pt idx="3338">
                  <c:v>3338</c:v>
                </c:pt>
                <c:pt idx="3339">
                  <c:v>3339</c:v>
                </c:pt>
                <c:pt idx="3340">
                  <c:v>3340</c:v>
                </c:pt>
                <c:pt idx="3341">
                  <c:v>3341</c:v>
                </c:pt>
                <c:pt idx="3342">
                  <c:v>3342</c:v>
                </c:pt>
                <c:pt idx="3343">
                  <c:v>3343</c:v>
                </c:pt>
                <c:pt idx="3344">
                  <c:v>3344</c:v>
                </c:pt>
                <c:pt idx="3345">
                  <c:v>3345</c:v>
                </c:pt>
                <c:pt idx="3346">
                  <c:v>3346</c:v>
                </c:pt>
                <c:pt idx="3347">
                  <c:v>3347</c:v>
                </c:pt>
                <c:pt idx="3348">
                  <c:v>3348</c:v>
                </c:pt>
                <c:pt idx="3349">
                  <c:v>3349</c:v>
                </c:pt>
                <c:pt idx="3350">
                  <c:v>3350</c:v>
                </c:pt>
                <c:pt idx="3351">
                  <c:v>3351</c:v>
                </c:pt>
                <c:pt idx="3352">
                  <c:v>3352</c:v>
                </c:pt>
                <c:pt idx="3353">
                  <c:v>3353</c:v>
                </c:pt>
                <c:pt idx="3354">
                  <c:v>3354</c:v>
                </c:pt>
                <c:pt idx="3355">
                  <c:v>3355</c:v>
                </c:pt>
                <c:pt idx="3356">
                  <c:v>3356</c:v>
                </c:pt>
                <c:pt idx="3357">
                  <c:v>3357</c:v>
                </c:pt>
                <c:pt idx="3358">
                  <c:v>3358</c:v>
                </c:pt>
                <c:pt idx="3359">
                  <c:v>3359</c:v>
                </c:pt>
                <c:pt idx="3360">
                  <c:v>3360</c:v>
                </c:pt>
                <c:pt idx="3361">
                  <c:v>3361</c:v>
                </c:pt>
                <c:pt idx="3362">
                  <c:v>3362</c:v>
                </c:pt>
                <c:pt idx="3363">
                  <c:v>3363</c:v>
                </c:pt>
                <c:pt idx="3364">
                  <c:v>3364</c:v>
                </c:pt>
                <c:pt idx="3365">
                  <c:v>3365</c:v>
                </c:pt>
                <c:pt idx="3366">
                  <c:v>3366</c:v>
                </c:pt>
                <c:pt idx="3367">
                  <c:v>3367</c:v>
                </c:pt>
                <c:pt idx="3368">
                  <c:v>3368</c:v>
                </c:pt>
                <c:pt idx="3369">
                  <c:v>3369</c:v>
                </c:pt>
                <c:pt idx="3370">
                  <c:v>3370</c:v>
                </c:pt>
                <c:pt idx="3371">
                  <c:v>3371</c:v>
                </c:pt>
                <c:pt idx="3372">
                  <c:v>3372</c:v>
                </c:pt>
                <c:pt idx="3373">
                  <c:v>3373</c:v>
                </c:pt>
                <c:pt idx="3374">
                  <c:v>3374</c:v>
                </c:pt>
                <c:pt idx="3375">
                  <c:v>3375</c:v>
                </c:pt>
                <c:pt idx="3376">
                  <c:v>3376</c:v>
                </c:pt>
                <c:pt idx="3377">
                  <c:v>3377</c:v>
                </c:pt>
                <c:pt idx="3378">
                  <c:v>3378</c:v>
                </c:pt>
                <c:pt idx="3379">
                  <c:v>3379</c:v>
                </c:pt>
                <c:pt idx="3380">
                  <c:v>3380</c:v>
                </c:pt>
                <c:pt idx="3381">
                  <c:v>3381</c:v>
                </c:pt>
                <c:pt idx="3382">
                  <c:v>3382</c:v>
                </c:pt>
                <c:pt idx="3383">
                  <c:v>3383</c:v>
                </c:pt>
                <c:pt idx="3384">
                  <c:v>3384</c:v>
                </c:pt>
                <c:pt idx="3385">
                  <c:v>3385</c:v>
                </c:pt>
                <c:pt idx="3386">
                  <c:v>3386</c:v>
                </c:pt>
                <c:pt idx="3387">
                  <c:v>3387</c:v>
                </c:pt>
                <c:pt idx="3388">
                  <c:v>3388</c:v>
                </c:pt>
                <c:pt idx="3389">
                  <c:v>3389</c:v>
                </c:pt>
                <c:pt idx="3390">
                  <c:v>3390</c:v>
                </c:pt>
                <c:pt idx="3391">
                  <c:v>3391</c:v>
                </c:pt>
                <c:pt idx="3392">
                  <c:v>3392</c:v>
                </c:pt>
                <c:pt idx="3393">
                  <c:v>3393</c:v>
                </c:pt>
                <c:pt idx="3394">
                  <c:v>3394</c:v>
                </c:pt>
                <c:pt idx="3395">
                  <c:v>3395</c:v>
                </c:pt>
                <c:pt idx="3396">
                  <c:v>3396</c:v>
                </c:pt>
                <c:pt idx="3397">
                  <c:v>3397</c:v>
                </c:pt>
                <c:pt idx="3398">
                  <c:v>3398</c:v>
                </c:pt>
                <c:pt idx="3399">
                  <c:v>3399</c:v>
                </c:pt>
                <c:pt idx="3400">
                  <c:v>3400</c:v>
                </c:pt>
                <c:pt idx="3401">
                  <c:v>3401</c:v>
                </c:pt>
                <c:pt idx="3402">
                  <c:v>3402</c:v>
                </c:pt>
                <c:pt idx="3403">
                  <c:v>3403</c:v>
                </c:pt>
                <c:pt idx="3404">
                  <c:v>3404</c:v>
                </c:pt>
                <c:pt idx="3405">
                  <c:v>3405</c:v>
                </c:pt>
                <c:pt idx="3406">
                  <c:v>3406</c:v>
                </c:pt>
                <c:pt idx="3407">
                  <c:v>3407</c:v>
                </c:pt>
                <c:pt idx="3408">
                  <c:v>3408</c:v>
                </c:pt>
                <c:pt idx="3409">
                  <c:v>3409</c:v>
                </c:pt>
                <c:pt idx="3410">
                  <c:v>3410</c:v>
                </c:pt>
                <c:pt idx="3411">
                  <c:v>3411</c:v>
                </c:pt>
                <c:pt idx="3412">
                  <c:v>3412</c:v>
                </c:pt>
                <c:pt idx="3413">
                  <c:v>3413</c:v>
                </c:pt>
                <c:pt idx="3414">
                  <c:v>3414</c:v>
                </c:pt>
                <c:pt idx="3415">
                  <c:v>3415</c:v>
                </c:pt>
                <c:pt idx="3416">
                  <c:v>3416</c:v>
                </c:pt>
                <c:pt idx="3417">
                  <c:v>3417</c:v>
                </c:pt>
                <c:pt idx="3418">
                  <c:v>3418</c:v>
                </c:pt>
                <c:pt idx="3419">
                  <c:v>3419</c:v>
                </c:pt>
                <c:pt idx="3420">
                  <c:v>3420</c:v>
                </c:pt>
                <c:pt idx="3421">
                  <c:v>3421</c:v>
                </c:pt>
                <c:pt idx="3422">
                  <c:v>3422</c:v>
                </c:pt>
                <c:pt idx="3423">
                  <c:v>3423</c:v>
                </c:pt>
                <c:pt idx="3424">
                  <c:v>3424</c:v>
                </c:pt>
                <c:pt idx="3425">
                  <c:v>3425</c:v>
                </c:pt>
                <c:pt idx="3426">
                  <c:v>3426</c:v>
                </c:pt>
                <c:pt idx="3427">
                  <c:v>3427</c:v>
                </c:pt>
                <c:pt idx="3428">
                  <c:v>3428</c:v>
                </c:pt>
                <c:pt idx="3429">
                  <c:v>3429</c:v>
                </c:pt>
                <c:pt idx="3430">
                  <c:v>3430</c:v>
                </c:pt>
                <c:pt idx="3431">
                  <c:v>3431</c:v>
                </c:pt>
                <c:pt idx="3432">
                  <c:v>3432</c:v>
                </c:pt>
                <c:pt idx="3433">
                  <c:v>3433</c:v>
                </c:pt>
                <c:pt idx="3434">
                  <c:v>3434</c:v>
                </c:pt>
                <c:pt idx="3435">
                  <c:v>3435</c:v>
                </c:pt>
                <c:pt idx="3436">
                  <c:v>3436</c:v>
                </c:pt>
                <c:pt idx="3437">
                  <c:v>3437</c:v>
                </c:pt>
                <c:pt idx="3438">
                  <c:v>3438</c:v>
                </c:pt>
                <c:pt idx="3439">
                  <c:v>3439</c:v>
                </c:pt>
                <c:pt idx="3440">
                  <c:v>3440</c:v>
                </c:pt>
                <c:pt idx="3441">
                  <c:v>3441</c:v>
                </c:pt>
                <c:pt idx="3442">
                  <c:v>3442</c:v>
                </c:pt>
                <c:pt idx="3443">
                  <c:v>3443</c:v>
                </c:pt>
                <c:pt idx="3444">
                  <c:v>3444</c:v>
                </c:pt>
                <c:pt idx="3445">
                  <c:v>3445</c:v>
                </c:pt>
                <c:pt idx="3446">
                  <c:v>3446</c:v>
                </c:pt>
                <c:pt idx="3447">
                  <c:v>3447</c:v>
                </c:pt>
                <c:pt idx="3448">
                  <c:v>3448</c:v>
                </c:pt>
                <c:pt idx="3449">
                  <c:v>3449</c:v>
                </c:pt>
                <c:pt idx="3450">
                  <c:v>3450</c:v>
                </c:pt>
                <c:pt idx="3451">
                  <c:v>3451</c:v>
                </c:pt>
                <c:pt idx="3452">
                  <c:v>3452</c:v>
                </c:pt>
                <c:pt idx="3453">
                  <c:v>3453</c:v>
                </c:pt>
                <c:pt idx="3454">
                  <c:v>3454</c:v>
                </c:pt>
                <c:pt idx="3455">
                  <c:v>3455</c:v>
                </c:pt>
                <c:pt idx="3456">
                  <c:v>3456</c:v>
                </c:pt>
                <c:pt idx="3457">
                  <c:v>3457</c:v>
                </c:pt>
                <c:pt idx="3458">
                  <c:v>3458</c:v>
                </c:pt>
                <c:pt idx="3459">
                  <c:v>3459</c:v>
                </c:pt>
                <c:pt idx="3460">
                  <c:v>3460</c:v>
                </c:pt>
                <c:pt idx="3461">
                  <c:v>3461</c:v>
                </c:pt>
                <c:pt idx="3462">
                  <c:v>3462</c:v>
                </c:pt>
                <c:pt idx="3463">
                  <c:v>3463</c:v>
                </c:pt>
                <c:pt idx="3464">
                  <c:v>3464</c:v>
                </c:pt>
                <c:pt idx="3465">
                  <c:v>3465</c:v>
                </c:pt>
                <c:pt idx="3466">
                  <c:v>3466</c:v>
                </c:pt>
                <c:pt idx="3467">
                  <c:v>3467</c:v>
                </c:pt>
                <c:pt idx="3468">
                  <c:v>3468</c:v>
                </c:pt>
                <c:pt idx="3469">
                  <c:v>3469</c:v>
                </c:pt>
                <c:pt idx="3470">
                  <c:v>3470</c:v>
                </c:pt>
                <c:pt idx="3471">
                  <c:v>3471</c:v>
                </c:pt>
                <c:pt idx="3472">
                  <c:v>3472</c:v>
                </c:pt>
                <c:pt idx="3473">
                  <c:v>3473</c:v>
                </c:pt>
                <c:pt idx="3474">
                  <c:v>3474</c:v>
                </c:pt>
                <c:pt idx="3475">
                  <c:v>3475</c:v>
                </c:pt>
                <c:pt idx="3476">
                  <c:v>3476</c:v>
                </c:pt>
                <c:pt idx="3477">
                  <c:v>3477</c:v>
                </c:pt>
                <c:pt idx="3478">
                  <c:v>3478</c:v>
                </c:pt>
                <c:pt idx="3479">
                  <c:v>3479</c:v>
                </c:pt>
                <c:pt idx="3480">
                  <c:v>3480</c:v>
                </c:pt>
                <c:pt idx="3481">
                  <c:v>3481</c:v>
                </c:pt>
                <c:pt idx="3482">
                  <c:v>3482</c:v>
                </c:pt>
                <c:pt idx="3483">
                  <c:v>3483</c:v>
                </c:pt>
                <c:pt idx="3484">
                  <c:v>3484</c:v>
                </c:pt>
                <c:pt idx="3485">
                  <c:v>3485</c:v>
                </c:pt>
                <c:pt idx="3486">
                  <c:v>3486</c:v>
                </c:pt>
                <c:pt idx="3487">
                  <c:v>3487</c:v>
                </c:pt>
                <c:pt idx="3488">
                  <c:v>3488</c:v>
                </c:pt>
                <c:pt idx="3489">
                  <c:v>3489</c:v>
                </c:pt>
                <c:pt idx="3490">
                  <c:v>3490</c:v>
                </c:pt>
                <c:pt idx="3491">
                  <c:v>3491</c:v>
                </c:pt>
                <c:pt idx="3492">
                  <c:v>3492</c:v>
                </c:pt>
                <c:pt idx="3493">
                  <c:v>3493</c:v>
                </c:pt>
                <c:pt idx="3494">
                  <c:v>3494</c:v>
                </c:pt>
                <c:pt idx="3495">
                  <c:v>3495</c:v>
                </c:pt>
                <c:pt idx="3496">
                  <c:v>3496</c:v>
                </c:pt>
                <c:pt idx="3497">
                  <c:v>3497</c:v>
                </c:pt>
                <c:pt idx="3498">
                  <c:v>3498</c:v>
                </c:pt>
                <c:pt idx="3499">
                  <c:v>3499</c:v>
                </c:pt>
                <c:pt idx="3500">
                  <c:v>3500</c:v>
                </c:pt>
                <c:pt idx="3501">
                  <c:v>3501</c:v>
                </c:pt>
                <c:pt idx="3502">
                  <c:v>3502</c:v>
                </c:pt>
                <c:pt idx="3503">
                  <c:v>3503</c:v>
                </c:pt>
                <c:pt idx="3504">
                  <c:v>3504</c:v>
                </c:pt>
                <c:pt idx="3505">
                  <c:v>3505</c:v>
                </c:pt>
                <c:pt idx="3506">
                  <c:v>3506</c:v>
                </c:pt>
                <c:pt idx="3507">
                  <c:v>3507</c:v>
                </c:pt>
                <c:pt idx="3508">
                  <c:v>3508</c:v>
                </c:pt>
                <c:pt idx="3509">
                  <c:v>3509</c:v>
                </c:pt>
                <c:pt idx="3510">
                  <c:v>3510</c:v>
                </c:pt>
                <c:pt idx="3511">
                  <c:v>3511</c:v>
                </c:pt>
                <c:pt idx="3512">
                  <c:v>3512</c:v>
                </c:pt>
                <c:pt idx="3513">
                  <c:v>3513</c:v>
                </c:pt>
                <c:pt idx="3514">
                  <c:v>3514</c:v>
                </c:pt>
                <c:pt idx="3515">
                  <c:v>3515</c:v>
                </c:pt>
                <c:pt idx="3516">
                  <c:v>3516</c:v>
                </c:pt>
                <c:pt idx="3517">
                  <c:v>3517</c:v>
                </c:pt>
                <c:pt idx="3518">
                  <c:v>3518</c:v>
                </c:pt>
                <c:pt idx="3519">
                  <c:v>3519</c:v>
                </c:pt>
                <c:pt idx="3520">
                  <c:v>3520</c:v>
                </c:pt>
                <c:pt idx="3521">
                  <c:v>3521</c:v>
                </c:pt>
                <c:pt idx="3522">
                  <c:v>3522</c:v>
                </c:pt>
                <c:pt idx="3523">
                  <c:v>3523</c:v>
                </c:pt>
                <c:pt idx="3524">
                  <c:v>3524</c:v>
                </c:pt>
                <c:pt idx="3525">
                  <c:v>3525</c:v>
                </c:pt>
                <c:pt idx="3526">
                  <c:v>3526</c:v>
                </c:pt>
                <c:pt idx="3527">
                  <c:v>3527</c:v>
                </c:pt>
                <c:pt idx="3528">
                  <c:v>3528</c:v>
                </c:pt>
                <c:pt idx="3529">
                  <c:v>3529</c:v>
                </c:pt>
                <c:pt idx="3530">
                  <c:v>3530</c:v>
                </c:pt>
                <c:pt idx="3531">
                  <c:v>3531</c:v>
                </c:pt>
                <c:pt idx="3532">
                  <c:v>3532</c:v>
                </c:pt>
                <c:pt idx="3533">
                  <c:v>3533</c:v>
                </c:pt>
                <c:pt idx="3534">
                  <c:v>3534</c:v>
                </c:pt>
                <c:pt idx="3535">
                  <c:v>3535</c:v>
                </c:pt>
                <c:pt idx="3536">
                  <c:v>3536</c:v>
                </c:pt>
                <c:pt idx="3537">
                  <c:v>3537</c:v>
                </c:pt>
                <c:pt idx="3538">
                  <c:v>3538</c:v>
                </c:pt>
                <c:pt idx="3539">
                  <c:v>3539</c:v>
                </c:pt>
                <c:pt idx="3540">
                  <c:v>3540</c:v>
                </c:pt>
                <c:pt idx="3541">
                  <c:v>3541</c:v>
                </c:pt>
                <c:pt idx="3542">
                  <c:v>3542</c:v>
                </c:pt>
                <c:pt idx="3543">
                  <c:v>3543</c:v>
                </c:pt>
                <c:pt idx="3544">
                  <c:v>3544</c:v>
                </c:pt>
                <c:pt idx="3545">
                  <c:v>3545</c:v>
                </c:pt>
                <c:pt idx="3546">
                  <c:v>3546</c:v>
                </c:pt>
                <c:pt idx="3547">
                  <c:v>3547</c:v>
                </c:pt>
                <c:pt idx="3548">
                  <c:v>3548</c:v>
                </c:pt>
                <c:pt idx="3549">
                  <c:v>3549</c:v>
                </c:pt>
                <c:pt idx="3550">
                  <c:v>3550</c:v>
                </c:pt>
                <c:pt idx="3551">
                  <c:v>3551</c:v>
                </c:pt>
                <c:pt idx="3552">
                  <c:v>3552</c:v>
                </c:pt>
                <c:pt idx="3553">
                  <c:v>3553</c:v>
                </c:pt>
                <c:pt idx="3554">
                  <c:v>3554</c:v>
                </c:pt>
                <c:pt idx="3555">
                  <c:v>3555</c:v>
                </c:pt>
                <c:pt idx="3556">
                  <c:v>3556</c:v>
                </c:pt>
                <c:pt idx="3557">
                  <c:v>3557</c:v>
                </c:pt>
                <c:pt idx="3558">
                  <c:v>3558</c:v>
                </c:pt>
                <c:pt idx="3559">
                  <c:v>3559</c:v>
                </c:pt>
                <c:pt idx="3560">
                  <c:v>3560</c:v>
                </c:pt>
                <c:pt idx="3561">
                  <c:v>3561</c:v>
                </c:pt>
                <c:pt idx="3562">
                  <c:v>3562</c:v>
                </c:pt>
                <c:pt idx="3563">
                  <c:v>3563</c:v>
                </c:pt>
                <c:pt idx="3564">
                  <c:v>3564</c:v>
                </c:pt>
                <c:pt idx="3565">
                  <c:v>3565</c:v>
                </c:pt>
                <c:pt idx="3566">
                  <c:v>3566</c:v>
                </c:pt>
                <c:pt idx="3567">
                  <c:v>3567</c:v>
                </c:pt>
                <c:pt idx="3568">
                  <c:v>3568</c:v>
                </c:pt>
                <c:pt idx="3569">
                  <c:v>3569</c:v>
                </c:pt>
                <c:pt idx="3570">
                  <c:v>3570</c:v>
                </c:pt>
                <c:pt idx="3571">
                  <c:v>3571</c:v>
                </c:pt>
                <c:pt idx="3572">
                  <c:v>3572</c:v>
                </c:pt>
                <c:pt idx="3573">
                  <c:v>3573</c:v>
                </c:pt>
                <c:pt idx="3574">
                  <c:v>3574</c:v>
                </c:pt>
                <c:pt idx="3575">
                  <c:v>3575</c:v>
                </c:pt>
                <c:pt idx="3576">
                  <c:v>3576</c:v>
                </c:pt>
                <c:pt idx="3577">
                  <c:v>3577</c:v>
                </c:pt>
                <c:pt idx="3578">
                  <c:v>3578</c:v>
                </c:pt>
                <c:pt idx="3579">
                  <c:v>3579</c:v>
                </c:pt>
                <c:pt idx="3580">
                  <c:v>3580</c:v>
                </c:pt>
                <c:pt idx="3581">
                  <c:v>3581</c:v>
                </c:pt>
                <c:pt idx="3582">
                  <c:v>3582</c:v>
                </c:pt>
                <c:pt idx="3583">
                  <c:v>3583</c:v>
                </c:pt>
                <c:pt idx="3584">
                  <c:v>3584</c:v>
                </c:pt>
                <c:pt idx="3585">
                  <c:v>3585</c:v>
                </c:pt>
                <c:pt idx="3586">
                  <c:v>3586</c:v>
                </c:pt>
                <c:pt idx="3587">
                  <c:v>3587</c:v>
                </c:pt>
                <c:pt idx="3588">
                  <c:v>3588</c:v>
                </c:pt>
                <c:pt idx="3589">
                  <c:v>3589</c:v>
                </c:pt>
                <c:pt idx="3590">
                  <c:v>3590</c:v>
                </c:pt>
                <c:pt idx="3591">
                  <c:v>3591</c:v>
                </c:pt>
                <c:pt idx="3592">
                  <c:v>3592</c:v>
                </c:pt>
                <c:pt idx="3593">
                  <c:v>3593</c:v>
                </c:pt>
                <c:pt idx="3594">
                  <c:v>3594</c:v>
                </c:pt>
                <c:pt idx="3595">
                  <c:v>3595</c:v>
                </c:pt>
                <c:pt idx="3596">
                  <c:v>3596</c:v>
                </c:pt>
                <c:pt idx="3597">
                  <c:v>3597</c:v>
                </c:pt>
                <c:pt idx="3598">
                  <c:v>3598</c:v>
                </c:pt>
                <c:pt idx="3599">
                  <c:v>3599</c:v>
                </c:pt>
                <c:pt idx="3600">
                  <c:v>3600</c:v>
                </c:pt>
                <c:pt idx="3601">
                  <c:v>3601</c:v>
                </c:pt>
                <c:pt idx="3602">
                  <c:v>3602</c:v>
                </c:pt>
                <c:pt idx="3603">
                  <c:v>3603</c:v>
                </c:pt>
                <c:pt idx="3604">
                  <c:v>3604</c:v>
                </c:pt>
                <c:pt idx="3605">
                  <c:v>3605</c:v>
                </c:pt>
                <c:pt idx="3606">
                  <c:v>3606</c:v>
                </c:pt>
                <c:pt idx="3607">
                  <c:v>3607</c:v>
                </c:pt>
                <c:pt idx="3608">
                  <c:v>3608</c:v>
                </c:pt>
                <c:pt idx="3609">
                  <c:v>3609</c:v>
                </c:pt>
                <c:pt idx="3610">
                  <c:v>3610</c:v>
                </c:pt>
                <c:pt idx="3611">
                  <c:v>3611</c:v>
                </c:pt>
                <c:pt idx="3612">
                  <c:v>3612</c:v>
                </c:pt>
                <c:pt idx="3613">
                  <c:v>3613</c:v>
                </c:pt>
                <c:pt idx="3614">
                  <c:v>3614</c:v>
                </c:pt>
                <c:pt idx="3615">
                  <c:v>3615</c:v>
                </c:pt>
                <c:pt idx="3616">
                  <c:v>3616</c:v>
                </c:pt>
                <c:pt idx="3617">
                  <c:v>3617</c:v>
                </c:pt>
                <c:pt idx="3618">
                  <c:v>3618</c:v>
                </c:pt>
                <c:pt idx="3619">
                  <c:v>3619</c:v>
                </c:pt>
                <c:pt idx="3620">
                  <c:v>3620</c:v>
                </c:pt>
                <c:pt idx="3621">
                  <c:v>3621</c:v>
                </c:pt>
                <c:pt idx="3622">
                  <c:v>3622</c:v>
                </c:pt>
                <c:pt idx="3623">
                  <c:v>3623</c:v>
                </c:pt>
                <c:pt idx="3624">
                  <c:v>3624</c:v>
                </c:pt>
                <c:pt idx="3625">
                  <c:v>3625</c:v>
                </c:pt>
                <c:pt idx="3626">
                  <c:v>3626</c:v>
                </c:pt>
                <c:pt idx="3627">
                  <c:v>3627</c:v>
                </c:pt>
                <c:pt idx="3628">
                  <c:v>3628</c:v>
                </c:pt>
                <c:pt idx="3629">
                  <c:v>3629</c:v>
                </c:pt>
                <c:pt idx="3630">
                  <c:v>3630</c:v>
                </c:pt>
                <c:pt idx="3631">
                  <c:v>3631</c:v>
                </c:pt>
                <c:pt idx="3632">
                  <c:v>3632</c:v>
                </c:pt>
                <c:pt idx="3633">
                  <c:v>3633</c:v>
                </c:pt>
                <c:pt idx="3634">
                  <c:v>3634</c:v>
                </c:pt>
                <c:pt idx="3635">
                  <c:v>3635</c:v>
                </c:pt>
                <c:pt idx="3636">
                  <c:v>3636</c:v>
                </c:pt>
                <c:pt idx="3637">
                  <c:v>3637</c:v>
                </c:pt>
                <c:pt idx="3638">
                  <c:v>3638</c:v>
                </c:pt>
                <c:pt idx="3639">
                  <c:v>3639</c:v>
                </c:pt>
                <c:pt idx="3640">
                  <c:v>3640</c:v>
                </c:pt>
                <c:pt idx="3641">
                  <c:v>3641</c:v>
                </c:pt>
                <c:pt idx="3642">
                  <c:v>3642</c:v>
                </c:pt>
                <c:pt idx="3643">
                  <c:v>3643</c:v>
                </c:pt>
                <c:pt idx="3644">
                  <c:v>3644</c:v>
                </c:pt>
                <c:pt idx="3645">
                  <c:v>3645</c:v>
                </c:pt>
                <c:pt idx="3646">
                  <c:v>3646</c:v>
                </c:pt>
                <c:pt idx="3647">
                  <c:v>3647</c:v>
                </c:pt>
                <c:pt idx="3648">
                  <c:v>3648</c:v>
                </c:pt>
                <c:pt idx="3649">
                  <c:v>3649</c:v>
                </c:pt>
                <c:pt idx="3650">
                  <c:v>3650</c:v>
                </c:pt>
                <c:pt idx="3651">
                  <c:v>3651</c:v>
                </c:pt>
                <c:pt idx="3652">
                  <c:v>3652</c:v>
                </c:pt>
                <c:pt idx="3653">
                  <c:v>3653</c:v>
                </c:pt>
                <c:pt idx="3654">
                  <c:v>3654</c:v>
                </c:pt>
                <c:pt idx="3655">
                  <c:v>3655</c:v>
                </c:pt>
                <c:pt idx="3656">
                  <c:v>3656</c:v>
                </c:pt>
                <c:pt idx="3657">
                  <c:v>3657</c:v>
                </c:pt>
                <c:pt idx="3658">
                  <c:v>3658</c:v>
                </c:pt>
                <c:pt idx="3659">
                  <c:v>3659</c:v>
                </c:pt>
                <c:pt idx="3660">
                  <c:v>3660</c:v>
                </c:pt>
                <c:pt idx="3661">
                  <c:v>3661</c:v>
                </c:pt>
                <c:pt idx="3662">
                  <c:v>3662</c:v>
                </c:pt>
                <c:pt idx="3663">
                  <c:v>3663</c:v>
                </c:pt>
                <c:pt idx="3664">
                  <c:v>3664</c:v>
                </c:pt>
                <c:pt idx="3665">
                  <c:v>3665</c:v>
                </c:pt>
                <c:pt idx="3666">
                  <c:v>3666</c:v>
                </c:pt>
                <c:pt idx="3667">
                  <c:v>3667</c:v>
                </c:pt>
                <c:pt idx="3668">
                  <c:v>3668</c:v>
                </c:pt>
                <c:pt idx="3669">
                  <c:v>3669</c:v>
                </c:pt>
                <c:pt idx="3670">
                  <c:v>3670</c:v>
                </c:pt>
                <c:pt idx="3671">
                  <c:v>3671</c:v>
                </c:pt>
                <c:pt idx="3672">
                  <c:v>3672</c:v>
                </c:pt>
                <c:pt idx="3673">
                  <c:v>3673</c:v>
                </c:pt>
                <c:pt idx="3674">
                  <c:v>3674</c:v>
                </c:pt>
                <c:pt idx="3675">
                  <c:v>3675</c:v>
                </c:pt>
                <c:pt idx="3676">
                  <c:v>3676</c:v>
                </c:pt>
                <c:pt idx="3677">
                  <c:v>3677</c:v>
                </c:pt>
                <c:pt idx="3678">
                  <c:v>3678</c:v>
                </c:pt>
                <c:pt idx="3679">
                  <c:v>3679</c:v>
                </c:pt>
                <c:pt idx="3680">
                  <c:v>3680</c:v>
                </c:pt>
                <c:pt idx="3681">
                  <c:v>3681</c:v>
                </c:pt>
                <c:pt idx="3682">
                  <c:v>3682</c:v>
                </c:pt>
                <c:pt idx="3683">
                  <c:v>3683</c:v>
                </c:pt>
                <c:pt idx="3684">
                  <c:v>3684</c:v>
                </c:pt>
                <c:pt idx="3685">
                  <c:v>3685</c:v>
                </c:pt>
                <c:pt idx="3686">
                  <c:v>3686</c:v>
                </c:pt>
                <c:pt idx="3687">
                  <c:v>3687</c:v>
                </c:pt>
                <c:pt idx="3688">
                  <c:v>3688</c:v>
                </c:pt>
                <c:pt idx="3689">
                  <c:v>3689</c:v>
                </c:pt>
                <c:pt idx="3690">
                  <c:v>3690</c:v>
                </c:pt>
                <c:pt idx="3691">
                  <c:v>3691</c:v>
                </c:pt>
                <c:pt idx="3692">
                  <c:v>3692</c:v>
                </c:pt>
                <c:pt idx="3693">
                  <c:v>3693</c:v>
                </c:pt>
                <c:pt idx="3694">
                  <c:v>3694</c:v>
                </c:pt>
                <c:pt idx="3695">
                  <c:v>3695</c:v>
                </c:pt>
                <c:pt idx="3696">
                  <c:v>3696</c:v>
                </c:pt>
                <c:pt idx="3697">
                  <c:v>3697</c:v>
                </c:pt>
                <c:pt idx="3698">
                  <c:v>3698</c:v>
                </c:pt>
                <c:pt idx="3699">
                  <c:v>3699</c:v>
                </c:pt>
                <c:pt idx="3700">
                  <c:v>3700</c:v>
                </c:pt>
                <c:pt idx="3701">
                  <c:v>3701</c:v>
                </c:pt>
                <c:pt idx="3702">
                  <c:v>3702</c:v>
                </c:pt>
                <c:pt idx="3703">
                  <c:v>3703</c:v>
                </c:pt>
                <c:pt idx="3704">
                  <c:v>3704</c:v>
                </c:pt>
                <c:pt idx="3705">
                  <c:v>3705</c:v>
                </c:pt>
                <c:pt idx="3706">
                  <c:v>3706</c:v>
                </c:pt>
                <c:pt idx="3707">
                  <c:v>3707</c:v>
                </c:pt>
                <c:pt idx="3708">
                  <c:v>3708</c:v>
                </c:pt>
                <c:pt idx="3709">
                  <c:v>3709</c:v>
                </c:pt>
                <c:pt idx="3710">
                  <c:v>3710</c:v>
                </c:pt>
                <c:pt idx="3711">
                  <c:v>3711</c:v>
                </c:pt>
                <c:pt idx="3712">
                  <c:v>3712</c:v>
                </c:pt>
                <c:pt idx="3713">
                  <c:v>3713</c:v>
                </c:pt>
                <c:pt idx="3714">
                  <c:v>3714</c:v>
                </c:pt>
                <c:pt idx="3715">
                  <c:v>3715</c:v>
                </c:pt>
                <c:pt idx="3716">
                  <c:v>3716</c:v>
                </c:pt>
                <c:pt idx="3717">
                  <c:v>3717</c:v>
                </c:pt>
                <c:pt idx="3718">
                  <c:v>3718</c:v>
                </c:pt>
                <c:pt idx="3719">
                  <c:v>3719</c:v>
                </c:pt>
                <c:pt idx="3720">
                  <c:v>3720</c:v>
                </c:pt>
                <c:pt idx="3721">
                  <c:v>3721</c:v>
                </c:pt>
                <c:pt idx="3722">
                  <c:v>3722</c:v>
                </c:pt>
                <c:pt idx="3723">
                  <c:v>3723</c:v>
                </c:pt>
                <c:pt idx="3724">
                  <c:v>3724</c:v>
                </c:pt>
                <c:pt idx="3725">
                  <c:v>3725</c:v>
                </c:pt>
                <c:pt idx="3726">
                  <c:v>3726</c:v>
                </c:pt>
                <c:pt idx="3727">
                  <c:v>3727</c:v>
                </c:pt>
                <c:pt idx="3728">
                  <c:v>3728</c:v>
                </c:pt>
                <c:pt idx="3729">
                  <c:v>3729</c:v>
                </c:pt>
                <c:pt idx="3730">
                  <c:v>3730</c:v>
                </c:pt>
                <c:pt idx="3731">
                  <c:v>3731</c:v>
                </c:pt>
                <c:pt idx="3732">
                  <c:v>3732</c:v>
                </c:pt>
                <c:pt idx="3733">
                  <c:v>3733</c:v>
                </c:pt>
                <c:pt idx="3734">
                  <c:v>3734</c:v>
                </c:pt>
                <c:pt idx="3735">
                  <c:v>3735</c:v>
                </c:pt>
                <c:pt idx="3736">
                  <c:v>3736</c:v>
                </c:pt>
                <c:pt idx="3737">
                  <c:v>3737</c:v>
                </c:pt>
                <c:pt idx="3738">
                  <c:v>3738</c:v>
                </c:pt>
                <c:pt idx="3739">
                  <c:v>3739</c:v>
                </c:pt>
                <c:pt idx="3740">
                  <c:v>3740</c:v>
                </c:pt>
                <c:pt idx="3741">
                  <c:v>3741</c:v>
                </c:pt>
                <c:pt idx="3742">
                  <c:v>3742</c:v>
                </c:pt>
                <c:pt idx="3743">
                  <c:v>3743</c:v>
                </c:pt>
                <c:pt idx="3744">
                  <c:v>3744</c:v>
                </c:pt>
                <c:pt idx="3745">
                  <c:v>3745</c:v>
                </c:pt>
                <c:pt idx="3746">
                  <c:v>3746</c:v>
                </c:pt>
                <c:pt idx="3747">
                  <c:v>3747</c:v>
                </c:pt>
                <c:pt idx="3748">
                  <c:v>3748</c:v>
                </c:pt>
                <c:pt idx="3749">
                  <c:v>3749</c:v>
                </c:pt>
                <c:pt idx="3750">
                  <c:v>3750</c:v>
                </c:pt>
                <c:pt idx="3751">
                  <c:v>3751</c:v>
                </c:pt>
                <c:pt idx="3752">
                  <c:v>3752</c:v>
                </c:pt>
                <c:pt idx="3753">
                  <c:v>3753</c:v>
                </c:pt>
                <c:pt idx="3754">
                  <c:v>3754</c:v>
                </c:pt>
                <c:pt idx="3755">
                  <c:v>3755</c:v>
                </c:pt>
                <c:pt idx="3756">
                  <c:v>3756</c:v>
                </c:pt>
                <c:pt idx="3757">
                  <c:v>3757</c:v>
                </c:pt>
                <c:pt idx="3758">
                  <c:v>3758</c:v>
                </c:pt>
                <c:pt idx="3759">
                  <c:v>3759</c:v>
                </c:pt>
                <c:pt idx="3760">
                  <c:v>3760</c:v>
                </c:pt>
                <c:pt idx="3761">
                  <c:v>3761</c:v>
                </c:pt>
                <c:pt idx="3762">
                  <c:v>3762</c:v>
                </c:pt>
                <c:pt idx="3763">
                  <c:v>3763</c:v>
                </c:pt>
                <c:pt idx="3764">
                  <c:v>3764</c:v>
                </c:pt>
                <c:pt idx="3765">
                  <c:v>3765</c:v>
                </c:pt>
                <c:pt idx="3766">
                  <c:v>3766</c:v>
                </c:pt>
                <c:pt idx="3767">
                  <c:v>3767</c:v>
                </c:pt>
                <c:pt idx="3768">
                  <c:v>3768</c:v>
                </c:pt>
                <c:pt idx="3769">
                  <c:v>3769</c:v>
                </c:pt>
                <c:pt idx="3770">
                  <c:v>3770</c:v>
                </c:pt>
                <c:pt idx="3771">
                  <c:v>3771</c:v>
                </c:pt>
                <c:pt idx="3772">
                  <c:v>3772</c:v>
                </c:pt>
                <c:pt idx="3773">
                  <c:v>3773</c:v>
                </c:pt>
                <c:pt idx="3774">
                  <c:v>3774</c:v>
                </c:pt>
                <c:pt idx="3775">
                  <c:v>3775</c:v>
                </c:pt>
                <c:pt idx="3776">
                  <c:v>3776</c:v>
                </c:pt>
                <c:pt idx="3777">
                  <c:v>3777</c:v>
                </c:pt>
                <c:pt idx="3778">
                  <c:v>3778</c:v>
                </c:pt>
                <c:pt idx="3779">
                  <c:v>3779</c:v>
                </c:pt>
                <c:pt idx="3780">
                  <c:v>3780</c:v>
                </c:pt>
                <c:pt idx="3781">
                  <c:v>3781</c:v>
                </c:pt>
                <c:pt idx="3782">
                  <c:v>3782</c:v>
                </c:pt>
                <c:pt idx="3783">
                  <c:v>3783</c:v>
                </c:pt>
                <c:pt idx="3784">
                  <c:v>3784</c:v>
                </c:pt>
                <c:pt idx="3785">
                  <c:v>3785</c:v>
                </c:pt>
                <c:pt idx="3786">
                  <c:v>3786</c:v>
                </c:pt>
                <c:pt idx="3787">
                  <c:v>3787</c:v>
                </c:pt>
                <c:pt idx="3788">
                  <c:v>3788</c:v>
                </c:pt>
                <c:pt idx="3789">
                  <c:v>3789</c:v>
                </c:pt>
                <c:pt idx="3790">
                  <c:v>3790</c:v>
                </c:pt>
                <c:pt idx="3791">
                  <c:v>3791</c:v>
                </c:pt>
                <c:pt idx="3792">
                  <c:v>3792</c:v>
                </c:pt>
                <c:pt idx="3793">
                  <c:v>3793</c:v>
                </c:pt>
                <c:pt idx="3794">
                  <c:v>3794</c:v>
                </c:pt>
                <c:pt idx="3795">
                  <c:v>3795</c:v>
                </c:pt>
                <c:pt idx="3796">
                  <c:v>3796</c:v>
                </c:pt>
                <c:pt idx="3797">
                  <c:v>3797</c:v>
                </c:pt>
                <c:pt idx="3798">
                  <c:v>3798</c:v>
                </c:pt>
                <c:pt idx="3799">
                  <c:v>3799</c:v>
                </c:pt>
                <c:pt idx="3800">
                  <c:v>3800</c:v>
                </c:pt>
                <c:pt idx="3801">
                  <c:v>3801</c:v>
                </c:pt>
                <c:pt idx="3802">
                  <c:v>3802</c:v>
                </c:pt>
                <c:pt idx="3803">
                  <c:v>3803</c:v>
                </c:pt>
                <c:pt idx="3804">
                  <c:v>3804</c:v>
                </c:pt>
                <c:pt idx="3805">
                  <c:v>3805</c:v>
                </c:pt>
                <c:pt idx="3806">
                  <c:v>3806</c:v>
                </c:pt>
                <c:pt idx="3807">
                  <c:v>3807</c:v>
                </c:pt>
                <c:pt idx="3808">
                  <c:v>3808</c:v>
                </c:pt>
                <c:pt idx="3809">
                  <c:v>3809</c:v>
                </c:pt>
                <c:pt idx="3810">
                  <c:v>3810</c:v>
                </c:pt>
                <c:pt idx="3811">
                  <c:v>3811</c:v>
                </c:pt>
                <c:pt idx="3812">
                  <c:v>3812</c:v>
                </c:pt>
                <c:pt idx="3813">
                  <c:v>3813</c:v>
                </c:pt>
                <c:pt idx="3814">
                  <c:v>3814</c:v>
                </c:pt>
                <c:pt idx="3815">
                  <c:v>3815</c:v>
                </c:pt>
                <c:pt idx="3816">
                  <c:v>3816</c:v>
                </c:pt>
                <c:pt idx="3817">
                  <c:v>3817</c:v>
                </c:pt>
                <c:pt idx="3818">
                  <c:v>3818</c:v>
                </c:pt>
                <c:pt idx="3819">
                  <c:v>3819</c:v>
                </c:pt>
                <c:pt idx="3820">
                  <c:v>3820</c:v>
                </c:pt>
                <c:pt idx="3821">
                  <c:v>3821</c:v>
                </c:pt>
                <c:pt idx="3822">
                  <c:v>3822</c:v>
                </c:pt>
                <c:pt idx="3823">
                  <c:v>3823</c:v>
                </c:pt>
                <c:pt idx="3824">
                  <c:v>3824</c:v>
                </c:pt>
                <c:pt idx="3825">
                  <c:v>3825</c:v>
                </c:pt>
                <c:pt idx="3826">
                  <c:v>3826</c:v>
                </c:pt>
                <c:pt idx="3827">
                  <c:v>3827</c:v>
                </c:pt>
                <c:pt idx="3828">
                  <c:v>3828</c:v>
                </c:pt>
                <c:pt idx="3829">
                  <c:v>3829</c:v>
                </c:pt>
                <c:pt idx="3830">
                  <c:v>3830</c:v>
                </c:pt>
                <c:pt idx="3831">
                  <c:v>3831</c:v>
                </c:pt>
                <c:pt idx="3832">
                  <c:v>3832</c:v>
                </c:pt>
                <c:pt idx="3833">
                  <c:v>3833</c:v>
                </c:pt>
                <c:pt idx="3834">
                  <c:v>3834</c:v>
                </c:pt>
                <c:pt idx="3835">
                  <c:v>3835</c:v>
                </c:pt>
                <c:pt idx="3836">
                  <c:v>3836</c:v>
                </c:pt>
                <c:pt idx="3837">
                  <c:v>3837</c:v>
                </c:pt>
                <c:pt idx="3838">
                  <c:v>3838</c:v>
                </c:pt>
                <c:pt idx="3839">
                  <c:v>3839</c:v>
                </c:pt>
                <c:pt idx="3840">
                  <c:v>3840</c:v>
                </c:pt>
                <c:pt idx="3841">
                  <c:v>3841</c:v>
                </c:pt>
                <c:pt idx="3842">
                  <c:v>3842</c:v>
                </c:pt>
                <c:pt idx="3843">
                  <c:v>3843</c:v>
                </c:pt>
                <c:pt idx="3844">
                  <c:v>3844</c:v>
                </c:pt>
                <c:pt idx="3845">
                  <c:v>3845</c:v>
                </c:pt>
                <c:pt idx="3846">
                  <c:v>3846</c:v>
                </c:pt>
                <c:pt idx="3847">
                  <c:v>3847</c:v>
                </c:pt>
                <c:pt idx="3848">
                  <c:v>3848</c:v>
                </c:pt>
                <c:pt idx="3849">
                  <c:v>3849</c:v>
                </c:pt>
                <c:pt idx="3850">
                  <c:v>3850</c:v>
                </c:pt>
                <c:pt idx="3851">
                  <c:v>3851</c:v>
                </c:pt>
                <c:pt idx="3852">
                  <c:v>3852</c:v>
                </c:pt>
                <c:pt idx="3853">
                  <c:v>3853</c:v>
                </c:pt>
                <c:pt idx="3854">
                  <c:v>3854</c:v>
                </c:pt>
                <c:pt idx="3855">
                  <c:v>3855</c:v>
                </c:pt>
                <c:pt idx="3856">
                  <c:v>3856</c:v>
                </c:pt>
                <c:pt idx="3857">
                  <c:v>3857</c:v>
                </c:pt>
                <c:pt idx="3858">
                  <c:v>3858</c:v>
                </c:pt>
                <c:pt idx="3859">
                  <c:v>3859</c:v>
                </c:pt>
                <c:pt idx="3860">
                  <c:v>3860</c:v>
                </c:pt>
                <c:pt idx="3861">
                  <c:v>3861</c:v>
                </c:pt>
                <c:pt idx="3862">
                  <c:v>3862</c:v>
                </c:pt>
                <c:pt idx="3863">
                  <c:v>3863</c:v>
                </c:pt>
                <c:pt idx="3864">
                  <c:v>3864</c:v>
                </c:pt>
                <c:pt idx="3865">
                  <c:v>3865</c:v>
                </c:pt>
                <c:pt idx="3866">
                  <c:v>3866</c:v>
                </c:pt>
                <c:pt idx="3867">
                  <c:v>3867</c:v>
                </c:pt>
                <c:pt idx="3868">
                  <c:v>3868</c:v>
                </c:pt>
                <c:pt idx="3869">
                  <c:v>3869</c:v>
                </c:pt>
                <c:pt idx="3870">
                  <c:v>3870</c:v>
                </c:pt>
                <c:pt idx="3871">
                  <c:v>3871</c:v>
                </c:pt>
                <c:pt idx="3872">
                  <c:v>3872</c:v>
                </c:pt>
                <c:pt idx="3873">
                  <c:v>3873</c:v>
                </c:pt>
                <c:pt idx="3874">
                  <c:v>3874</c:v>
                </c:pt>
                <c:pt idx="3875">
                  <c:v>3875</c:v>
                </c:pt>
                <c:pt idx="3876">
                  <c:v>3876</c:v>
                </c:pt>
                <c:pt idx="3877">
                  <c:v>3877</c:v>
                </c:pt>
                <c:pt idx="3878">
                  <c:v>3878</c:v>
                </c:pt>
                <c:pt idx="3879">
                  <c:v>3879</c:v>
                </c:pt>
                <c:pt idx="3880">
                  <c:v>3880</c:v>
                </c:pt>
                <c:pt idx="3881">
                  <c:v>3881</c:v>
                </c:pt>
                <c:pt idx="3882">
                  <c:v>3882</c:v>
                </c:pt>
                <c:pt idx="3883">
                  <c:v>3883</c:v>
                </c:pt>
                <c:pt idx="3884">
                  <c:v>3884</c:v>
                </c:pt>
                <c:pt idx="3885">
                  <c:v>3885</c:v>
                </c:pt>
                <c:pt idx="3886">
                  <c:v>3886</c:v>
                </c:pt>
                <c:pt idx="3887">
                  <c:v>3887</c:v>
                </c:pt>
                <c:pt idx="3888">
                  <c:v>3888</c:v>
                </c:pt>
                <c:pt idx="3889">
                  <c:v>3889</c:v>
                </c:pt>
                <c:pt idx="3890">
                  <c:v>3890</c:v>
                </c:pt>
                <c:pt idx="3891">
                  <c:v>3891</c:v>
                </c:pt>
                <c:pt idx="3892">
                  <c:v>3892</c:v>
                </c:pt>
                <c:pt idx="3893">
                  <c:v>3893</c:v>
                </c:pt>
                <c:pt idx="3894">
                  <c:v>3894</c:v>
                </c:pt>
                <c:pt idx="3895">
                  <c:v>3895</c:v>
                </c:pt>
                <c:pt idx="3896">
                  <c:v>3896</c:v>
                </c:pt>
                <c:pt idx="3897">
                  <c:v>3897</c:v>
                </c:pt>
                <c:pt idx="3898">
                  <c:v>3898</c:v>
                </c:pt>
                <c:pt idx="3899">
                  <c:v>3899</c:v>
                </c:pt>
                <c:pt idx="3900">
                  <c:v>3900</c:v>
                </c:pt>
                <c:pt idx="3901">
                  <c:v>3901</c:v>
                </c:pt>
                <c:pt idx="3902">
                  <c:v>3902</c:v>
                </c:pt>
                <c:pt idx="3903">
                  <c:v>3903</c:v>
                </c:pt>
                <c:pt idx="3904">
                  <c:v>3904</c:v>
                </c:pt>
                <c:pt idx="3905">
                  <c:v>3905</c:v>
                </c:pt>
                <c:pt idx="3906">
                  <c:v>3906</c:v>
                </c:pt>
                <c:pt idx="3907">
                  <c:v>3907</c:v>
                </c:pt>
                <c:pt idx="3908">
                  <c:v>3908</c:v>
                </c:pt>
                <c:pt idx="3909">
                  <c:v>3909</c:v>
                </c:pt>
                <c:pt idx="3910">
                  <c:v>3910</c:v>
                </c:pt>
                <c:pt idx="3911">
                  <c:v>3911</c:v>
                </c:pt>
                <c:pt idx="3912">
                  <c:v>3912</c:v>
                </c:pt>
                <c:pt idx="3913">
                  <c:v>3913</c:v>
                </c:pt>
                <c:pt idx="3914">
                  <c:v>3914</c:v>
                </c:pt>
                <c:pt idx="3915">
                  <c:v>3915</c:v>
                </c:pt>
                <c:pt idx="3916">
                  <c:v>3916</c:v>
                </c:pt>
                <c:pt idx="3917">
                  <c:v>3917</c:v>
                </c:pt>
                <c:pt idx="3918">
                  <c:v>3918</c:v>
                </c:pt>
                <c:pt idx="3919">
                  <c:v>3919</c:v>
                </c:pt>
                <c:pt idx="3920">
                  <c:v>3920</c:v>
                </c:pt>
                <c:pt idx="3921">
                  <c:v>3921</c:v>
                </c:pt>
                <c:pt idx="3922">
                  <c:v>3922</c:v>
                </c:pt>
                <c:pt idx="3923">
                  <c:v>3923</c:v>
                </c:pt>
                <c:pt idx="3924">
                  <c:v>3924</c:v>
                </c:pt>
                <c:pt idx="3925">
                  <c:v>3925</c:v>
                </c:pt>
                <c:pt idx="3926">
                  <c:v>3926</c:v>
                </c:pt>
                <c:pt idx="3927">
                  <c:v>3927</c:v>
                </c:pt>
                <c:pt idx="3928">
                  <c:v>3928</c:v>
                </c:pt>
                <c:pt idx="3929">
                  <c:v>3929</c:v>
                </c:pt>
                <c:pt idx="3930">
                  <c:v>3930</c:v>
                </c:pt>
                <c:pt idx="3931">
                  <c:v>3931</c:v>
                </c:pt>
                <c:pt idx="3932">
                  <c:v>3932</c:v>
                </c:pt>
                <c:pt idx="3933">
                  <c:v>3933</c:v>
                </c:pt>
                <c:pt idx="3934">
                  <c:v>3934</c:v>
                </c:pt>
                <c:pt idx="3935">
                  <c:v>3935</c:v>
                </c:pt>
                <c:pt idx="3936">
                  <c:v>3936</c:v>
                </c:pt>
                <c:pt idx="3937">
                  <c:v>3937</c:v>
                </c:pt>
                <c:pt idx="3938">
                  <c:v>3938</c:v>
                </c:pt>
                <c:pt idx="3939">
                  <c:v>3939</c:v>
                </c:pt>
                <c:pt idx="3940">
                  <c:v>3940</c:v>
                </c:pt>
                <c:pt idx="3941">
                  <c:v>3941</c:v>
                </c:pt>
                <c:pt idx="3942">
                  <c:v>3942</c:v>
                </c:pt>
                <c:pt idx="3943">
                  <c:v>3943</c:v>
                </c:pt>
                <c:pt idx="3944">
                  <c:v>3944</c:v>
                </c:pt>
                <c:pt idx="3945">
                  <c:v>3945</c:v>
                </c:pt>
                <c:pt idx="3946">
                  <c:v>3946</c:v>
                </c:pt>
                <c:pt idx="3947">
                  <c:v>3947</c:v>
                </c:pt>
                <c:pt idx="3948">
                  <c:v>3948</c:v>
                </c:pt>
                <c:pt idx="3949">
                  <c:v>3949</c:v>
                </c:pt>
                <c:pt idx="3950">
                  <c:v>3950</c:v>
                </c:pt>
                <c:pt idx="3951">
                  <c:v>3951</c:v>
                </c:pt>
                <c:pt idx="3952">
                  <c:v>3952</c:v>
                </c:pt>
                <c:pt idx="3953">
                  <c:v>3953</c:v>
                </c:pt>
                <c:pt idx="3954">
                  <c:v>3954</c:v>
                </c:pt>
                <c:pt idx="3955">
                  <c:v>3955</c:v>
                </c:pt>
                <c:pt idx="3956">
                  <c:v>3956</c:v>
                </c:pt>
                <c:pt idx="3957">
                  <c:v>3957</c:v>
                </c:pt>
                <c:pt idx="3958">
                  <c:v>3958</c:v>
                </c:pt>
                <c:pt idx="3959">
                  <c:v>3959</c:v>
                </c:pt>
                <c:pt idx="3960">
                  <c:v>3960</c:v>
                </c:pt>
                <c:pt idx="3961">
                  <c:v>3961</c:v>
                </c:pt>
                <c:pt idx="3962">
                  <c:v>3962</c:v>
                </c:pt>
                <c:pt idx="3963">
                  <c:v>3963</c:v>
                </c:pt>
                <c:pt idx="3964">
                  <c:v>3964</c:v>
                </c:pt>
                <c:pt idx="3965">
                  <c:v>3965</c:v>
                </c:pt>
                <c:pt idx="3966">
                  <c:v>3966</c:v>
                </c:pt>
                <c:pt idx="3967">
                  <c:v>3967</c:v>
                </c:pt>
                <c:pt idx="3968">
                  <c:v>3968</c:v>
                </c:pt>
                <c:pt idx="3969">
                  <c:v>3969</c:v>
                </c:pt>
                <c:pt idx="3970">
                  <c:v>3970</c:v>
                </c:pt>
                <c:pt idx="3971">
                  <c:v>3971</c:v>
                </c:pt>
                <c:pt idx="3972">
                  <c:v>3972</c:v>
                </c:pt>
                <c:pt idx="3973">
                  <c:v>3973</c:v>
                </c:pt>
                <c:pt idx="3974">
                  <c:v>3974</c:v>
                </c:pt>
                <c:pt idx="3975">
                  <c:v>3975</c:v>
                </c:pt>
                <c:pt idx="3976">
                  <c:v>3976</c:v>
                </c:pt>
                <c:pt idx="3977">
                  <c:v>3977</c:v>
                </c:pt>
                <c:pt idx="3978">
                  <c:v>3978</c:v>
                </c:pt>
                <c:pt idx="3979">
                  <c:v>3979</c:v>
                </c:pt>
                <c:pt idx="3980">
                  <c:v>3980</c:v>
                </c:pt>
                <c:pt idx="3981">
                  <c:v>3981</c:v>
                </c:pt>
                <c:pt idx="3982">
                  <c:v>3982</c:v>
                </c:pt>
                <c:pt idx="3983">
                  <c:v>3983</c:v>
                </c:pt>
                <c:pt idx="3984">
                  <c:v>3984</c:v>
                </c:pt>
                <c:pt idx="3985">
                  <c:v>3985</c:v>
                </c:pt>
                <c:pt idx="3986">
                  <c:v>3986</c:v>
                </c:pt>
                <c:pt idx="3987">
                  <c:v>3987</c:v>
                </c:pt>
                <c:pt idx="3988">
                  <c:v>3988</c:v>
                </c:pt>
                <c:pt idx="3989">
                  <c:v>3989</c:v>
                </c:pt>
                <c:pt idx="3990">
                  <c:v>3990</c:v>
                </c:pt>
                <c:pt idx="3991">
                  <c:v>3991</c:v>
                </c:pt>
                <c:pt idx="3992">
                  <c:v>3992</c:v>
                </c:pt>
                <c:pt idx="3993">
                  <c:v>3993</c:v>
                </c:pt>
                <c:pt idx="3994">
                  <c:v>3994</c:v>
                </c:pt>
                <c:pt idx="3995">
                  <c:v>3995</c:v>
                </c:pt>
                <c:pt idx="3996">
                  <c:v>3996</c:v>
                </c:pt>
                <c:pt idx="3997">
                  <c:v>3997</c:v>
                </c:pt>
                <c:pt idx="3998">
                  <c:v>3998</c:v>
                </c:pt>
                <c:pt idx="3999">
                  <c:v>3999</c:v>
                </c:pt>
                <c:pt idx="4000">
                  <c:v>4000</c:v>
                </c:pt>
                <c:pt idx="4001">
                  <c:v>4001</c:v>
                </c:pt>
                <c:pt idx="4002">
                  <c:v>4002</c:v>
                </c:pt>
                <c:pt idx="4003">
                  <c:v>4003</c:v>
                </c:pt>
                <c:pt idx="4004">
                  <c:v>4004</c:v>
                </c:pt>
                <c:pt idx="4005">
                  <c:v>4005</c:v>
                </c:pt>
                <c:pt idx="4006">
                  <c:v>4006</c:v>
                </c:pt>
                <c:pt idx="4007">
                  <c:v>4007</c:v>
                </c:pt>
                <c:pt idx="4008">
                  <c:v>4008</c:v>
                </c:pt>
                <c:pt idx="4009">
                  <c:v>4009</c:v>
                </c:pt>
              </c:numCache>
            </c:numRef>
          </c:cat>
          <c:val>
            <c:numRef>
              <c:f>'131-152 graph'!$D$3:$D$4012</c:f>
              <c:numCache>
                <c:formatCode>General</c:formatCode>
                <c:ptCount val="4010"/>
                <c:pt idx="0">
                  <c:v>4.0232339999999995</c:v>
                </c:pt>
                <c:pt idx="1">
                  <c:v>3.5572499999999994</c:v>
                </c:pt>
                <c:pt idx="2">
                  <c:v>4.3011439999999999</c:v>
                </c:pt>
                <c:pt idx="3">
                  <c:v>3.9090029999999993</c:v>
                </c:pt>
                <c:pt idx="4">
                  <c:v>2.7706209999999998</c:v>
                </c:pt>
                <c:pt idx="5">
                  <c:v>2.8398629999999989</c:v>
                </c:pt>
                <c:pt idx="6">
                  <c:v>2.7805800000000005</c:v>
                </c:pt>
                <c:pt idx="7">
                  <c:v>2.9545149999999998</c:v>
                </c:pt>
                <c:pt idx="8">
                  <c:v>2.7696429999999994</c:v>
                </c:pt>
                <c:pt idx="9">
                  <c:v>2.6208429999999994</c:v>
                </c:pt>
                <c:pt idx="10">
                  <c:v>2.4938399999999996</c:v>
                </c:pt>
                <c:pt idx="11">
                  <c:v>2.8967649999999994</c:v>
                </c:pt>
                <c:pt idx="12">
                  <c:v>2.7307959999999998</c:v>
                </c:pt>
                <c:pt idx="13">
                  <c:v>2.7742429999999993</c:v>
                </c:pt>
                <c:pt idx="14">
                  <c:v>2.8295360000000001</c:v>
                </c:pt>
                <c:pt idx="15">
                  <c:v>4.034057999999999</c:v>
                </c:pt>
                <c:pt idx="16">
                  <c:v>2.7872430000000001</c:v>
                </c:pt>
                <c:pt idx="17">
                  <c:v>2.8598899999999996</c:v>
                </c:pt>
                <c:pt idx="18">
                  <c:v>2.8782509999999997</c:v>
                </c:pt>
                <c:pt idx="19">
                  <c:v>2.7739280000000002</c:v>
                </c:pt>
                <c:pt idx="20">
                  <c:v>2.7998810000000001</c:v>
                </c:pt>
                <c:pt idx="21">
                  <c:v>2.6200260000000002</c:v>
                </c:pt>
                <c:pt idx="22">
                  <c:v>2.686264</c:v>
                </c:pt>
                <c:pt idx="23">
                  <c:v>2.7687710000000005</c:v>
                </c:pt>
                <c:pt idx="24">
                  <c:v>2.798962</c:v>
                </c:pt>
                <c:pt idx="25">
                  <c:v>2.6436030000000001</c:v>
                </c:pt>
                <c:pt idx="26">
                  <c:v>2.7266439999999994</c:v>
                </c:pt>
                <c:pt idx="27">
                  <c:v>2.6835000000000004</c:v>
                </c:pt>
                <c:pt idx="28">
                  <c:v>2.6915870000000002</c:v>
                </c:pt>
                <c:pt idx="29">
                  <c:v>2.6687400000000001</c:v>
                </c:pt>
                <c:pt idx="30">
                  <c:v>2.9102229999999993</c:v>
                </c:pt>
                <c:pt idx="31">
                  <c:v>2.6581860000000002</c:v>
                </c:pt>
                <c:pt idx="32">
                  <c:v>2.8469169999999995</c:v>
                </c:pt>
                <c:pt idx="33">
                  <c:v>2.7878229999999999</c:v>
                </c:pt>
                <c:pt idx="34">
                  <c:v>2.6195949999999999</c:v>
                </c:pt>
                <c:pt idx="35">
                  <c:v>2.7302179999999998</c:v>
                </c:pt>
                <c:pt idx="36">
                  <c:v>2.702188</c:v>
                </c:pt>
                <c:pt idx="37">
                  <c:v>2.6277759999999999</c:v>
                </c:pt>
                <c:pt idx="38">
                  <c:v>2.7975599999999998</c:v>
                </c:pt>
                <c:pt idx="39">
                  <c:v>2.6408870000000002</c:v>
                </c:pt>
                <c:pt idx="40">
                  <c:v>2.8245900000000002</c:v>
                </c:pt>
                <c:pt idx="41">
                  <c:v>2.743468</c:v>
                </c:pt>
                <c:pt idx="42">
                  <c:v>2.850649999999999</c:v>
                </c:pt>
                <c:pt idx="43">
                  <c:v>2.7875860000000006</c:v>
                </c:pt>
                <c:pt idx="44">
                  <c:v>3.3886499999999997</c:v>
                </c:pt>
                <c:pt idx="45">
                  <c:v>2.9412249999999998</c:v>
                </c:pt>
                <c:pt idx="46">
                  <c:v>2.6475220000000004</c:v>
                </c:pt>
                <c:pt idx="47">
                  <c:v>2.7782789999999995</c:v>
                </c:pt>
                <c:pt idx="48">
                  <c:v>2.7766899999999994</c:v>
                </c:pt>
                <c:pt idx="49">
                  <c:v>2.856131</c:v>
                </c:pt>
                <c:pt idx="50">
                  <c:v>3.135964</c:v>
                </c:pt>
                <c:pt idx="51">
                  <c:v>2.7398099999999994</c:v>
                </c:pt>
                <c:pt idx="52">
                  <c:v>2.6107360000000002</c:v>
                </c:pt>
                <c:pt idx="53">
                  <c:v>2.8039640000000001</c:v>
                </c:pt>
                <c:pt idx="54">
                  <c:v>2.6177060000000001</c:v>
                </c:pt>
                <c:pt idx="55">
                  <c:v>2.642887</c:v>
                </c:pt>
                <c:pt idx="56">
                  <c:v>2.8235969999999999</c:v>
                </c:pt>
                <c:pt idx="57">
                  <c:v>2.6901540000000002</c:v>
                </c:pt>
                <c:pt idx="58">
                  <c:v>2.7335799999999999</c:v>
                </c:pt>
                <c:pt idx="59">
                  <c:v>2.8142739999999997</c:v>
                </c:pt>
                <c:pt idx="60">
                  <c:v>2.8285010000000002</c:v>
                </c:pt>
                <c:pt idx="61">
                  <c:v>2.9065989999999995</c:v>
                </c:pt>
                <c:pt idx="62">
                  <c:v>2.6314079999999995</c:v>
                </c:pt>
                <c:pt idx="63">
                  <c:v>2.7214290000000001</c:v>
                </c:pt>
                <c:pt idx="64">
                  <c:v>2.758988</c:v>
                </c:pt>
                <c:pt idx="65">
                  <c:v>2.7011400000000001</c:v>
                </c:pt>
                <c:pt idx="66">
                  <c:v>2.7039940000000002</c:v>
                </c:pt>
                <c:pt idx="67">
                  <c:v>2.8477060000000001</c:v>
                </c:pt>
                <c:pt idx="68">
                  <c:v>2.7021980000000001</c:v>
                </c:pt>
                <c:pt idx="69">
                  <c:v>2.7523879999999998</c:v>
                </c:pt>
                <c:pt idx="70">
                  <c:v>2.8306809999999993</c:v>
                </c:pt>
                <c:pt idx="71">
                  <c:v>2.8288259999999994</c:v>
                </c:pt>
                <c:pt idx="72">
                  <c:v>2.7049609999999999</c:v>
                </c:pt>
                <c:pt idx="73">
                  <c:v>2.7545340000000005</c:v>
                </c:pt>
                <c:pt idx="74">
                  <c:v>2.8813019999999998</c:v>
                </c:pt>
                <c:pt idx="75">
                  <c:v>2.8404219999999998</c:v>
                </c:pt>
                <c:pt idx="76">
                  <c:v>3.006448999999999</c:v>
                </c:pt>
                <c:pt idx="77">
                  <c:v>2.8398719999999993</c:v>
                </c:pt>
                <c:pt idx="78">
                  <c:v>2.6790310000000002</c:v>
                </c:pt>
                <c:pt idx="79">
                  <c:v>4.841603000000001</c:v>
                </c:pt>
                <c:pt idx="80">
                  <c:v>4.2241789999999995</c:v>
                </c:pt>
                <c:pt idx="81">
                  <c:v>5.1683479999999991</c:v>
                </c:pt>
                <c:pt idx="82">
                  <c:v>4.394975999999998</c:v>
                </c:pt>
                <c:pt idx="83">
                  <c:v>3.6948840000000001</c:v>
                </c:pt>
                <c:pt idx="84">
                  <c:v>4.0963930000000008</c:v>
                </c:pt>
                <c:pt idx="85">
                  <c:v>4.1403460000000001</c:v>
                </c:pt>
                <c:pt idx="86">
                  <c:v>4.4019740000000001</c:v>
                </c:pt>
                <c:pt idx="87">
                  <c:v>4.3644719999999992</c:v>
                </c:pt>
                <c:pt idx="88">
                  <c:v>3.9903940000000002</c:v>
                </c:pt>
                <c:pt idx="89">
                  <c:v>4.1655019999999991</c:v>
                </c:pt>
                <c:pt idx="90">
                  <c:v>4.2325790000000003</c:v>
                </c:pt>
                <c:pt idx="91">
                  <c:v>4.9850079999999997</c:v>
                </c:pt>
                <c:pt idx="92">
                  <c:v>4.0955859999999982</c:v>
                </c:pt>
                <c:pt idx="93">
                  <c:v>2.7687220000000003</c:v>
                </c:pt>
                <c:pt idx="94">
                  <c:v>2.69692</c:v>
                </c:pt>
                <c:pt idx="95">
                  <c:v>2.8532179999999996</c:v>
                </c:pt>
                <c:pt idx="96">
                  <c:v>2.7486679999999999</c:v>
                </c:pt>
                <c:pt idx="97">
                  <c:v>4.1353929999999997</c:v>
                </c:pt>
                <c:pt idx="98">
                  <c:v>4.2169090000000002</c:v>
                </c:pt>
                <c:pt idx="99">
                  <c:v>4.2707709999999999</c:v>
                </c:pt>
                <c:pt idx="100">
                  <c:v>4.9289159999999992</c:v>
                </c:pt>
                <c:pt idx="101">
                  <c:v>4.6685869999999978</c:v>
                </c:pt>
                <c:pt idx="102">
                  <c:v>3.7925209999999998</c:v>
                </c:pt>
                <c:pt idx="103">
                  <c:v>4.5068830000000002</c:v>
                </c:pt>
                <c:pt idx="104">
                  <c:v>4.2512169999999996</c:v>
                </c:pt>
                <c:pt idx="105">
                  <c:v>3.6831130000000005</c:v>
                </c:pt>
                <c:pt idx="106">
                  <c:v>4.7216410000000009</c:v>
                </c:pt>
                <c:pt idx="107">
                  <c:v>4.033443000000001</c:v>
                </c:pt>
                <c:pt idx="108">
                  <c:v>2.9916969999999994</c:v>
                </c:pt>
                <c:pt idx="109">
                  <c:v>4.1543269999999994</c:v>
                </c:pt>
                <c:pt idx="110">
                  <c:v>2.9910419999999993</c:v>
                </c:pt>
                <c:pt idx="111">
                  <c:v>4.1891889999999989</c:v>
                </c:pt>
                <c:pt idx="112">
                  <c:v>3.8761129999999997</c:v>
                </c:pt>
                <c:pt idx="113">
                  <c:v>3.7630650000000001</c:v>
                </c:pt>
                <c:pt idx="114">
                  <c:v>4.2790400000000011</c:v>
                </c:pt>
                <c:pt idx="115">
                  <c:v>4.0072700000000001</c:v>
                </c:pt>
                <c:pt idx="116">
                  <c:v>2.6021770000000002</c:v>
                </c:pt>
                <c:pt idx="117">
                  <c:v>4.7740669999999996</c:v>
                </c:pt>
                <c:pt idx="118">
                  <c:v>3.6279990000000004</c:v>
                </c:pt>
                <c:pt idx="119">
                  <c:v>4.4740580000000003</c:v>
                </c:pt>
                <c:pt idx="120">
                  <c:v>3.9703849999999998</c:v>
                </c:pt>
                <c:pt idx="121">
                  <c:v>3.8048409999999997</c:v>
                </c:pt>
                <c:pt idx="122">
                  <c:v>4.0542309999999988</c:v>
                </c:pt>
                <c:pt idx="123">
                  <c:v>4.3931589999999989</c:v>
                </c:pt>
                <c:pt idx="124">
                  <c:v>4.8378909999999991</c:v>
                </c:pt>
                <c:pt idx="125">
                  <c:v>4.4274949999999995</c:v>
                </c:pt>
                <c:pt idx="126">
                  <c:v>4.4249009999999993</c:v>
                </c:pt>
                <c:pt idx="127">
                  <c:v>4.6078799999999989</c:v>
                </c:pt>
                <c:pt idx="128">
                  <c:v>4.297458999999999</c:v>
                </c:pt>
                <c:pt idx="129">
                  <c:v>2.7550910000000002</c:v>
                </c:pt>
                <c:pt idx="130">
                  <c:v>2.8057840000000001</c:v>
                </c:pt>
                <c:pt idx="131">
                  <c:v>2.5993849999999998</c:v>
                </c:pt>
                <c:pt idx="132">
                  <c:v>2.9056729999999997</c:v>
                </c:pt>
                <c:pt idx="133">
                  <c:v>3.041992</c:v>
                </c:pt>
                <c:pt idx="134">
                  <c:v>2.7362499999999996</c:v>
                </c:pt>
                <c:pt idx="135">
                  <c:v>2.7568389999999994</c:v>
                </c:pt>
                <c:pt idx="136">
                  <c:v>2.8142909999999994</c:v>
                </c:pt>
                <c:pt idx="137">
                  <c:v>2.8428369999999994</c:v>
                </c:pt>
                <c:pt idx="138">
                  <c:v>2.8334689999999996</c:v>
                </c:pt>
                <c:pt idx="139">
                  <c:v>2.8299569999999994</c:v>
                </c:pt>
                <c:pt idx="140">
                  <c:v>2.9473330000000004</c:v>
                </c:pt>
                <c:pt idx="141">
                  <c:v>2.7891320000000004</c:v>
                </c:pt>
                <c:pt idx="142">
                  <c:v>2.9933559999999995</c:v>
                </c:pt>
                <c:pt idx="143">
                  <c:v>2.7183609999999998</c:v>
                </c:pt>
                <c:pt idx="144">
                  <c:v>2.7832080000000001</c:v>
                </c:pt>
                <c:pt idx="145">
                  <c:v>2.7486199999999998</c:v>
                </c:pt>
                <c:pt idx="146">
                  <c:v>2.6611669999999998</c:v>
                </c:pt>
                <c:pt idx="147">
                  <c:v>2.714753</c:v>
                </c:pt>
                <c:pt idx="148">
                  <c:v>2.7870390000000005</c:v>
                </c:pt>
                <c:pt idx="149">
                  <c:v>2.7415330000000004</c:v>
                </c:pt>
                <c:pt idx="150">
                  <c:v>2.7655630000000002</c:v>
                </c:pt>
                <c:pt idx="151">
                  <c:v>2.7818800000000001</c:v>
                </c:pt>
                <c:pt idx="152">
                  <c:v>2.67536</c:v>
                </c:pt>
                <c:pt idx="153">
                  <c:v>4.9381469999999998</c:v>
                </c:pt>
                <c:pt idx="154">
                  <c:v>2.6249630000000002</c:v>
                </c:pt>
                <c:pt idx="155">
                  <c:v>2.747652</c:v>
                </c:pt>
                <c:pt idx="156">
                  <c:v>2.6753840000000002</c:v>
                </c:pt>
                <c:pt idx="157">
                  <c:v>2.9054689999999996</c:v>
                </c:pt>
                <c:pt idx="158">
                  <c:v>2.9355629999999997</c:v>
                </c:pt>
                <c:pt idx="159">
                  <c:v>2.8675380000000001</c:v>
                </c:pt>
                <c:pt idx="160">
                  <c:v>2.8227379999999997</c:v>
                </c:pt>
                <c:pt idx="161">
                  <c:v>3.0241220000000002</c:v>
                </c:pt>
                <c:pt idx="162">
                  <c:v>2.949093</c:v>
                </c:pt>
                <c:pt idx="163">
                  <c:v>2.7778800000000001</c:v>
                </c:pt>
                <c:pt idx="164">
                  <c:v>2.6682950000000001</c:v>
                </c:pt>
                <c:pt idx="165">
                  <c:v>2.7556639999999994</c:v>
                </c:pt>
                <c:pt idx="166">
                  <c:v>2.725546</c:v>
                </c:pt>
                <c:pt idx="167">
                  <c:v>2.6319699999999995</c:v>
                </c:pt>
                <c:pt idx="168">
                  <c:v>2.7156889999999994</c:v>
                </c:pt>
                <c:pt idx="169">
                  <c:v>2.7761279999999999</c:v>
                </c:pt>
                <c:pt idx="170">
                  <c:v>2.6557149999999998</c:v>
                </c:pt>
                <c:pt idx="171">
                  <c:v>2.7243059999999999</c:v>
                </c:pt>
                <c:pt idx="172">
                  <c:v>2.677683</c:v>
                </c:pt>
                <c:pt idx="173">
                  <c:v>2.6868619999999996</c:v>
                </c:pt>
                <c:pt idx="174">
                  <c:v>2.7686109999999999</c:v>
                </c:pt>
                <c:pt idx="175">
                  <c:v>2.8100539999999996</c:v>
                </c:pt>
                <c:pt idx="176">
                  <c:v>2.7228789999999994</c:v>
                </c:pt>
                <c:pt idx="177">
                  <c:v>2.6676389999999999</c:v>
                </c:pt>
                <c:pt idx="178">
                  <c:v>2.8627279999999997</c:v>
                </c:pt>
                <c:pt idx="179">
                  <c:v>2.7211020000000001</c:v>
                </c:pt>
                <c:pt idx="180">
                  <c:v>2.6305139999999998</c:v>
                </c:pt>
                <c:pt idx="181">
                  <c:v>2.8411110000000002</c:v>
                </c:pt>
                <c:pt idx="182">
                  <c:v>3.0311659999999994</c:v>
                </c:pt>
                <c:pt idx="183">
                  <c:v>4.5773039999999998</c:v>
                </c:pt>
                <c:pt idx="184">
                  <c:v>5.4393490000000018</c:v>
                </c:pt>
                <c:pt idx="185">
                  <c:v>5.0594970000000004</c:v>
                </c:pt>
                <c:pt idx="186">
                  <c:v>4.3614829999999989</c:v>
                </c:pt>
                <c:pt idx="187">
                  <c:v>3.6540710000000001</c:v>
                </c:pt>
                <c:pt idx="188">
                  <c:v>4.3694090000000001</c:v>
                </c:pt>
                <c:pt idx="189">
                  <c:v>4.7585149999999992</c:v>
                </c:pt>
                <c:pt idx="190">
                  <c:v>4.052969</c:v>
                </c:pt>
                <c:pt idx="191">
                  <c:v>4.3373910000000002</c:v>
                </c:pt>
                <c:pt idx="192">
                  <c:v>4.6741769999999994</c:v>
                </c:pt>
                <c:pt idx="193">
                  <c:v>4.0326709999999997</c:v>
                </c:pt>
                <c:pt idx="194">
                  <c:v>4.378203000000001</c:v>
                </c:pt>
                <c:pt idx="195">
                  <c:v>5.0724410000000004</c:v>
                </c:pt>
                <c:pt idx="196">
                  <c:v>4.6911009999999989</c:v>
                </c:pt>
                <c:pt idx="197">
                  <c:v>4.5176220000000002</c:v>
                </c:pt>
                <c:pt idx="198">
                  <c:v>4.1508199999999995</c:v>
                </c:pt>
                <c:pt idx="199">
                  <c:v>3.92598</c:v>
                </c:pt>
                <c:pt idx="200">
                  <c:v>3.7876310000000006</c:v>
                </c:pt>
                <c:pt idx="201">
                  <c:v>4.077024999999999</c:v>
                </c:pt>
                <c:pt idx="202">
                  <c:v>4.888444999999999</c:v>
                </c:pt>
                <c:pt idx="203">
                  <c:v>4.3097310000000002</c:v>
                </c:pt>
                <c:pt idx="204">
                  <c:v>4.0379179999999995</c:v>
                </c:pt>
                <c:pt idx="205">
                  <c:v>3.9728219999999994</c:v>
                </c:pt>
                <c:pt idx="206">
                  <c:v>4.620069</c:v>
                </c:pt>
                <c:pt idx="207">
                  <c:v>4.435061000000001</c:v>
                </c:pt>
                <c:pt idx="208">
                  <c:v>4.0596930000000011</c:v>
                </c:pt>
                <c:pt idx="209">
                  <c:v>4.4926430000000011</c:v>
                </c:pt>
                <c:pt idx="210">
                  <c:v>4.3245009999999979</c:v>
                </c:pt>
                <c:pt idx="211">
                  <c:v>4.6847439999999994</c:v>
                </c:pt>
                <c:pt idx="212">
                  <c:v>4.4307449999999999</c:v>
                </c:pt>
                <c:pt idx="213">
                  <c:v>4.2393720000000013</c:v>
                </c:pt>
                <c:pt idx="214">
                  <c:v>4.2266839999999997</c:v>
                </c:pt>
                <c:pt idx="215">
                  <c:v>4.5570949999999995</c:v>
                </c:pt>
                <c:pt idx="216">
                  <c:v>4.7981749999999987</c:v>
                </c:pt>
                <c:pt idx="217">
                  <c:v>3.9880870000000002</c:v>
                </c:pt>
                <c:pt idx="218">
                  <c:v>5.0915900000000001</c:v>
                </c:pt>
                <c:pt idx="219">
                  <c:v>4.9312260000000006</c:v>
                </c:pt>
                <c:pt idx="220">
                  <c:v>4.7600879999999988</c:v>
                </c:pt>
                <c:pt idx="221">
                  <c:v>4.6171209999999991</c:v>
                </c:pt>
                <c:pt idx="222">
                  <c:v>4.6691749999999992</c:v>
                </c:pt>
                <c:pt idx="223">
                  <c:v>4.7276569999999989</c:v>
                </c:pt>
                <c:pt idx="224">
                  <c:v>4.326376999999999</c:v>
                </c:pt>
                <c:pt idx="225">
                  <c:v>4.0199549999999995</c:v>
                </c:pt>
                <c:pt idx="226">
                  <c:v>4.7102729999999999</c:v>
                </c:pt>
                <c:pt idx="227">
                  <c:v>3.6101619999999999</c:v>
                </c:pt>
                <c:pt idx="228">
                  <c:v>3.8864249999999996</c:v>
                </c:pt>
                <c:pt idx="229">
                  <c:v>3.9091649999999998</c:v>
                </c:pt>
                <c:pt idx="230">
                  <c:v>5.213017999999999</c:v>
                </c:pt>
                <c:pt idx="231">
                  <c:v>4.7528339999999991</c:v>
                </c:pt>
                <c:pt idx="232">
                  <c:v>5.9041119999999987</c:v>
                </c:pt>
                <c:pt idx="233">
                  <c:v>4.0797470000000011</c:v>
                </c:pt>
                <c:pt idx="234">
                  <c:v>3.7640980000000002</c:v>
                </c:pt>
                <c:pt idx="235">
                  <c:v>4.0376070000000004</c:v>
                </c:pt>
                <c:pt idx="236">
                  <c:v>5.5265959999999987</c:v>
                </c:pt>
                <c:pt idx="237">
                  <c:v>6.1142829999999995</c:v>
                </c:pt>
                <c:pt idx="238">
                  <c:v>4.7528349999999993</c:v>
                </c:pt>
                <c:pt idx="239">
                  <c:v>4.936115</c:v>
                </c:pt>
                <c:pt idx="240">
                  <c:v>5.465959999999999</c:v>
                </c:pt>
                <c:pt idx="241">
                  <c:v>4.3360880000000002</c:v>
                </c:pt>
                <c:pt idx="242">
                  <c:v>4.7851169999999987</c:v>
                </c:pt>
                <c:pt idx="243">
                  <c:v>3.8811249999999999</c:v>
                </c:pt>
                <c:pt idx="244">
                  <c:v>5.6914410000000002</c:v>
                </c:pt>
                <c:pt idx="245">
                  <c:v>4.3404590000000001</c:v>
                </c:pt>
                <c:pt idx="246">
                  <c:v>5.422123</c:v>
                </c:pt>
                <c:pt idx="247">
                  <c:v>5.7442099999999998</c:v>
                </c:pt>
                <c:pt idx="248">
                  <c:v>5.5387760000000004</c:v>
                </c:pt>
                <c:pt idx="249">
                  <c:v>5.5388489999999999</c:v>
                </c:pt>
                <c:pt idx="250">
                  <c:v>4.6385519999999989</c:v>
                </c:pt>
                <c:pt idx="251">
                  <c:v>5.4058279999999996</c:v>
                </c:pt>
                <c:pt idx="252">
                  <c:v>4.4831979999999998</c:v>
                </c:pt>
                <c:pt idx="253">
                  <c:v>5.5431600000000003</c:v>
                </c:pt>
                <c:pt idx="254">
                  <c:v>5.288087</c:v>
                </c:pt>
                <c:pt idx="255">
                  <c:v>4.4550929999999997</c:v>
                </c:pt>
                <c:pt idx="256">
                  <c:v>4.8026559999999989</c:v>
                </c:pt>
                <c:pt idx="257">
                  <c:v>4.848243000000001</c:v>
                </c:pt>
                <c:pt idx="258">
                  <c:v>5.0001869999999995</c:v>
                </c:pt>
                <c:pt idx="259">
                  <c:v>4.3925489999999989</c:v>
                </c:pt>
                <c:pt idx="260">
                  <c:v>6.2941029999999989</c:v>
                </c:pt>
                <c:pt idx="261">
                  <c:v>4.507210999999999</c:v>
                </c:pt>
                <c:pt idx="262">
                  <c:v>5.0521249999999993</c:v>
                </c:pt>
                <c:pt idx="263">
                  <c:v>4.3066329999999997</c:v>
                </c:pt>
                <c:pt idx="264">
                  <c:v>5.8919670000000002</c:v>
                </c:pt>
                <c:pt idx="265">
                  <c:v>4.3457439999999998</c:v>
                </c:pt>
                <c:pt idx="266">
                  <c:v>3.5039980000000002</c:v>
                </c:pt>
                <c:pt idx="267">
                  <c:v>4.4413470000000013</c:v>
                </c:pt>
                <c:pt idx="268">
                  <c:v>5.575118999999999</c:v>
                </c:pt>
                <c:pt idx="269">
                  <c:v>5.4492140000000004</c:v>
                </c:pt>
                <c:pt idx="270">
                  <c:v>5.1266020000000001</c:v>
                </c:pt>
                <c:pt idx="271">
                  <c:v>3.4235470000000001</c:v>
                </c:pt>
                <c:pt idx="272">
                  <c:v>3.9224029999999996</c:v>
                </c:pt>
                <c:pt idx="273">
                  <c:v>4.7804099999999998</c:v>
                </c:pt>
                <c:pt idx="274">
                  <c:v>3.884083</c:v>
                </c:pt>
                <c:pt idx="275">
                  <c:v>2.7789229999999998</c:v>
                </c:pt>
                <c:pt idx="276">
                  <c:v>2.6687240000000005</c:v>
                </c:pt>
                <c:pt idx="277">
                  <c:v>2.7124879999999996</c:v>
                </c:pt>
                <c:pt idx="278">
                  <c:v>2.8406370000000001</c:v>
                </c:pt>
                <c:pt idx="279">
                  <c:v>2.8049369999999998</c:v>
                </c:pt>
                <c:pt idx="280">
                  <c:v>2.7039390000000005</c:v>
                </c:pt>
                <c:pt idx="281">
                  <c:v>2.7952619999999997</c:v>
                </c:pt>
                <c:pt idx="282">
                  <c:v>2.7568749999999995</c:v>
                </c:pt>
                <c:pt idx="283">
                  <c:v>2.7834880000000002</c:v>
                </c:pt>
                <c:pt idx="284">
                  <c:v>2.7819900000000004</c:v>
                </c:pt>
                <c:pt idx="285">
                  <c:v>4.2232609999999999</c:v>
                </c:pt>
                <c:pt idx="286">
                  <c:v>2.7746770000000001</c:v>
                </c:pt>
                <c:pt idx="287">
                  <c:v>2.657689</c:v>
                </c:pt>
                <c:pt idx="288">
                  <c:v>2.7158989999999994</c:v>
                </c:pt>
                <c:pt idx="289">
                  <c:v>2.7967309999999999</c:v>
                </c:pt>
                <c:pt idx="290">
                  <c:v>2.8840189999999994</c:v>
                </c:pt>
                <c:pt idx="291">
                  <c:v>2.8320439999999989</c:v>
                </c:pt>
                <c:pt idx="292">
                  <c:v>3.8186169999999997</c:v>
                </c:pt>
                <c:pt idx="293">
                  <c:v>3.3847260000000001</c:v>
                </c:pt>
                <c:pt idx="294">
                  <c:v>2.9009939999999999</c:v>
                </c:pt>
                <c:pt idx="295">
                  <c:v>2.7767589999999998</c:v>
                </c:pt>
                <c:pt idx="296">
                  <c:v>2.7504449999999996</c:v>
                </c:pt>
                <c:pt idx="297">
                  <c:v>2.7668459999999997</c:v>
                </c:pt>
                <c:pt idx="298">
                  <c:v>2.8221910000000001</c:v>
                </c:pt>
                <c:pt idx="299">
                  <c:v>2.6213790000000001</c:v>
                </c:pt>
                <c:pt idx="300">
                  <c:v>4.724683999999999</c:v>
                </c:pt>
                <c:pt idx="301">
                  <c:v>4.8265179999999992</c:v>
                </c:pt>
                <c:pt idx="302">
                  <c:v>4.2252130000000001</c:v>
                </c:pt>
                <c:pt idx="303">
                  <c:v>4.512446999999999</c:v>
                </c:pt>
                <c:pt idx="304">
                  <c:v>4.2918070000000004</c:v>
                </c:pt>
                <c:pt idx="305">
                  <c:v>3.8183129999999994</c:v>
                </c:pt>
                <c:pt idx="306">
                  <c:v>3.6881499999999998</c:v>
                </c:pt>
                <c:pt idx="307">
                  <c:v>4.8103059999999989</c:v>
                </c:pt>
                <c:pt idx="308">
                  <c:v>4.5939290000000002</c:v>
                </c:pt>
                <c:pt idx="309">
                  <c:v>3.8146619999999993</c:v>
                </c:pt>
                <c:pt idx="310">
                  <c:v>3.847092</c:v>
                </c:pt>
                <c:pt idx="311">
                  <c:v>3.8668419999999992</c:v>
                </c:pt>
                <c:pt idx="312">
                  <c:v>4.703905999999999</c:v>
                </c:pt>
                <c:pt idx="313">
                  <c:v>4.5468839999999995</c:v>
                </c:pt>
                <c:pt idx="314">
                  <c:v>4.265066</c:v>
                </c:pt>
                <c:pt idx="315">
                  <c:v>3.8130079999999995</c:v>
                </c:pt>
                <c:pt idx="316">
                  <c:v>4.7431489999999998</c:v>
                </c:pt>
                <c:pt idx="317">
                  <c:v>3.7069909999999999</c:v>
                </c:pt>
                <c:pt idx="318">
                  <c:v>4.6270419999999994</c:v>
                </c:pt>
                <c:pt idx="319">
                  <c:v>4.8946039999999993</c:v>
                </c:pt>
                <c:pt idx="320">
                  <c:v>4.503374</c:v>
                </c:pt>
                <c:pt idx="321">
                  <c:v>4.608236999999999</c:v>
                </c:pt>
                <c:pt idx="322">
                  <c:v>4.3726320000000003</c:v>
                </c:pt>
                <c:pt idx="323">
                  <c:v>4.978803000000001</c:v>
                </c:pt>
                <c:pt idx="324">
                  <c:v>4.7980710000000002</c:v>
                </c:pt>
                <c:pt idx="325">
                  <c:v>5.8390890000000004</c:v>
                </c:pt>
                <c:pt idx="326">
                  <c:v>6.8581719999999988</c:v>
                </c:pt>
                <c:pt idx="327">
                  <c:v>4.556038</c:v>
                </c:pt>
                <c:pt idx="328">
                  <c:v>2.7051110000000005</c:v>
                </c:pt>
                <c:pt idx="329">
                  <c:v>2.864303</c:v>
                </c:pt>
                <c:pt idx="330">
                  <c:v>4.1628939999999988</c:v>
                </c:pt>
                <c:pt idx="331">
                  <c:v>3.5566929999999997</c:v>
                </c:pt>
                <c:pt idx="332">
                  <c:v>4.7226520000000001</c:v>
                </c:pt>
                <c:pt idx="333">
                  <c:v>3.9516989999999996</c:v>
                </c:pt>
                <c:pt idx="334">
                  <c:v>4.4750740000000002</c:v>
                </c:pt>
                <c:pt idx="335">
                  <c:v>3.5721049999999996</c:v>
                </c:pt>
                <c:pt idx="336">
                  <c:v>2.7772410000000001</c:v>
                </c:pt>
                <c:pt idx="337">
                  <c:v>3.043828</c:v>
                </c:pt>
                <c:pt idx="338">
                  <c:v>2.7058260000000001</c:v>
                </c:pt>
                <c:pt idx="339">
                  <c:v>2.7495530000000001</c:v>
                </c:pt>
                <c:pt idx="340">
                  <c:v>2.8178489999999989</c:v>
                </c:pt>
                <c:pt idx="341">
                  <c:v>2.8335309999999998</c:v>
                </c:pt>
                <c:pt idx="342">
                  <c:v>2.8817429999999997</c:v>
                </c:pt>
                <c:pt idx="343">
                  <c:v>2.9750719999999995</c:v>
                </c:pt>
                <c:pt idx="344">
                  <c:v>4.329076999999999</c:v>
                </c:pt>
                <c:pt idx="345">
                  <c:v>3.6130300000000002</c:v>
                </c:pt>
                <c:pt idx="346">
                  <c:v>3.8133689999999993</c:v>
                </c:pt>
                <c:pt idx="347">
                  <c:v>3.6102970000000001</c:v>
                </c:pt>
                <c:pt idx="348">
                  <c:v>4.248437</c:v>
                </c:pt>
                <c:pt idx="349">
                  <c:v>3.4075570000000002</c:v>
                </c:pt>
                <c:pt idx="350">
                  <c:v>4.8534239999999995</c:v>
                </c:pt>
                <c:pt idx="351">
                  <c:v>4.1360939999999999</c:v>
                </c:pt>
                <c:pt idx="352">
                  <c:v>4.4990040000000002</c:v>
                </c:pt>
                <c:pt idx="353">
                  <c:v>4.2123480000000004</c:v>
                </c:pt>
                <c:pt idx="354">
                  <c:v>4.4108039999999997</c:v>
                </c:pt>
                <c:pt idx="355">
                  <c:v>2.7035380000000004</c:v>
                </c:pt>
                <c:pt idx="356">
                  <c:v>4.00908</c:v>
                </c:pt>
                <c:pt idx="357">
                  <c:v>4.2718410000000011</c:v>
                </c:pt>
                <c:pt idx="358">
                  <c:v>6.3269219999999988</c:v>
                </c:pt>
                <c:pt idx="359">
                  <c:v>5.961886999999999</c:v>
                </c:pt>
                <c:pt idx="360">
                  <c:v>4.6186889999999989</c:v>
                </c:pt>
                <c:pt idx="361">
                  <c:v>5.4966140000000001</c:v>
                </c:pt>
                <c:pt idx="362">
                  <c:v>5.3371329999999988</c:v>
                </c:pt>
                <c:pt idx="363">
                  <c:v>4.7282970000000004</c:v>
                </c:pt>
                <c:pt idx="364">
                  <c:v>4.6643389999999991</c:v>
                </c:pt>
                <c:pt idx="365">
                  <c:v>4.8021409999999989</c:v>
                </c:pt>
                <c:pt idx="366">
                  <c:v>5.0553419999999996</c:v>
                </c:pt>
                <c:pt idx="367">
                  <c:v>4.6504430000000001</c:v>
                </c:pt>
                <c:pt idx="368">
                  <c:v>4.0347349999999995</c:v>
                </c:pt>
                <c:pt idx="369">
                  <c:v>4.066713</c:v>
                </c:pt>
                <c:pt idx="370">
                  <c:v>4.4660989999999998</c:v>
                </c:pt>
                <c:pt idx="371">
                  <c:v>3.4384669999999997</c:v>
                </c:pt>
                <c:pt idx="372">
                  <c:v>2.8611339999999998</c:v>
                </c:pt>
                <c:pt idx="373">
                  <c:v>3.3793329999999995</c:v>
                </c:pt>
                <c:pt idx="374">
                  <c:v>2.8386439999999991</c:v>
                </c:pt>
                <c:pt idx="375">
                  <c:v>3.3853019999999998</c:v>
                </c:pt>
                <c:pt idx="376">
                  <c:v>3.9295969999999998</c:v>
                </c:pt>
                <c:pt idx="377">
                  <c:v>3.1683029999999999</c:v>
                </c:pt>
                <c:pt idx="378">
                  <c:v>4.0369469999999996</c:v>
                </c:pt>
                <c:pt idx="379">
                  <c:v>3.7247729999999999</c:v>
                </c:pt>
                <c:pt idx="380">
                  <c:v>4.1486700000000001</c:v>
                </c:pt>
                <c:pt idx="381">
                  <c:v>4.715552999999999</c:v>
                </c:pt>
                <c:pt idx="382">
                  <c:v>4.310397</c:v>
                </c:pt>
                <c:pt idx="383">
                  <c:v>3.8047270000000002</c:v>
                </c:pt>
                <c:pt idx="384">
                  <c:v>4.6293600000000001</c:v>
                </c:pt>
                <c:pt idx="385">
                  <c:v>2.9995279999999998</c:v>
                </c:pt>
                <c:pt idx="386">
                  <c:v>3.3761409999999996</c:v>
                </c:pt>
                <c:pt idx="387">
                  <c:v>3.3441130000000001</c:v>
                </c:pt>
                <c:pt idx="388">
                  <c:v>3.7042630000000001</c:v>
                </c:pt>
                <c:pt idx="389">
                  <c:v>3.3120369999999997</c:v>
                </c:pt>
                <c:pt idx="390">
                  <c:v>4.9192730000000005</c:v>
                </c:pt>
                <c:pt idx="391">
                  <c:v>5.7886759999999997</c:v>
                </c:pt>
                <c:pt idx="392">
                  <c:v>4.9187909999999997</c:v>
                </c:pt>
                <c:pt idx="393">
                  <c:v>4.727792</c:v>
                </c:pt>
                <c:pt idx="394">
                  <c:v>4.1708629999999998</c:v>
                </c:pt>
                <c:pt idx="395">
                  <c:v>5.527232999999999</c:v>
                </c:pt>
                <c:pt idx="396">
                  <c:v>5.5629029999999995</c:v>
                </c:pt>
                <c:pt idx="397">
                  <c:v>5.8304660000000004</c:v>
                </c:pt>
                <c:pt idx="398">
                  <c:v>6.6130949999999995</c:v>
                </c:pt>
                <c:pt idx="399">
                  <c:v>4.6369090000000002</c:v>
                </c:pt>
                <c:pt idx="400">
                  <c:v>3.9290229999999995</c:v>
                </c:pt>
                <c:pt idx="401">
                  <c:v>4.2622410000000004</c:v>
                </c:pt>
                <c:pt idx="402">
                  <c:v>4.4473310000000001</c:v>
                </c:pt>
                <c:pt idx="403">
                  <c:v>5.8386640000000005</c:v>
                </c:pt>
                <c:pt idx="404">
                  <c:v>4.6668349999999981</c:v>
                </c:pt>
                <c:pt idx="405">
                  <c:v>5.1886010000000002</c:v>
                </c:pt>
                <c:pt idx="406">
                  <c:v>4.1319970000000001</c:v>
                </c:pt>
                <c:pt idx="407">
                  <c:v>6.0453339999999995</c:v>
                </c:pt>
                <c:pt idx="408">
                  <c:v>3.9984099999999994</c:v>
                </c:pt>
                <c:pt idx="409">
                  <c:v>4.1692139999999993</c:v>
                </c:pt>
                <c:pt idx="410">
                  <c:v>3.8672209999999998</c:v>
                </c:pt>
                <c:pt idx="411">
                  <c:v>3.8576649999999995</c:v>
                </c:pt>
                <c:pt idx="412">
                  <c:v>4.0394740000000002</c:v>
                </c:pt>
                <c:pt idx="413">
                  <c:v>4.2274329999999996</c:v>
                </c:pt>
                <c:pt idx="414">
                  <c:v>3.7200370000000005</c:v>
                </c:pt>
                <c:pt idx="415">
                  <c:v>4.1581169999999981</c:v>
                </c:pt>
                <c:pt idx="416">
                  <c:v>3.4628709999999994</c:v>
                </c:pt>
                <c:pt idx="417">
                  <c:v>4.0983450000000001</c:v>
                </c:pt>
                <c:pt idx="418">
                  <c:v>3.8138649999999994</c:v>
                </c:pt>
                <c:pt idx="419">
                  <c:v>4.220572999999999</c:v>
                </c:pt>
                <c:pt idx="420">
                  <c:v>3.7908459999999997</c:v>
                </c:pt>
                <c:pt idx="421">
                  <c:v>3.6055340000000005</c:v>
                </c:pt>
                <c:pt idx="422">
                  <c:v>3.5007869999999999</c:v>
                </c:pt>
                <c:pt idx="423">
                  <c:v>3.4169979999999995</c:v>
                </c:pt>
                <c:pt idx="424">
                  <c:v>3.2008760000000001</c:v>
                </c:pt>
                <c:pt idx="425">
                  <c:v>4.0095799999999997</c:v>
                </c:pt>
                <c:pt idx="426">
                  <c:v>4.2129169999999991</c:v>
                </c:pt>
                <c:pt idx="427">
                  <c:v>4.1737390000000003</c:v>
                </c:pt>
                <c:pt idx="428">
                  <c:v>3.7814260000000002</c:v>
                </c:pt>
                <c:pt idx="429">
                  <c:v>4.573415999999999</c:v>
                </c:pt>
                <c:pt idx="430">
                  <c:v>4.2924699999999998</c:v>
                </c:pt>
                <c:pt idx="431">
                  <c:v>3.5733649999999999</c:v>
                </c:pt>
                <c:pt idx="432">
                  <c:v>3.4196809999999997</c:v>
                </c:pt>
                <c:pt idx="433">
                  <c:v>3.3337340000000002</c:v>
                </c:pt>
                <c:pt idx="434">
                  <c:v>3.6693950000000002</c:v>
                </c:pt>
                <c:pt idx="435">
                  <c:v>3.4195249999999997</c:v>
                </c:pt>
                <c:pt idx="436">
                  <c:v>4.5963630000000011</c:v>
                </c:pt>
                <c:pt idx="437">
                  <c:v>4.6976079999999989</c:v>
                </c:pt>
                <c:pt idx="438">
                  <c:v>3.9132409999999997</c:v>
                </c:pt>
                <c:pt idx="439">
                  <c:v>3.6727379999999998</c:v>
                </c:pt>
                <c:pt idx="440">
                  <c:v>4.7449839999999988</c:v>
                </c:pt>
                <c:pt idx="441">
                  <c:v>3.8428249999999995</c:v>
                </c:pt>
                <c:pt idx="442">
                  <c:v>4.3360719999999997</c:v>
                </c:pt>
                <c:pt idx="443">
                  <c:v>3.7027890000000001</c:v>
                </c:pt>
                <c:pt idx="444">
                  <c:v>3.8474619999999997</c:v>
                </c:pt>
                <c:pt idx="445">
                  <c:v>3.7663530000000001</c:v>
                </c:pt>
                <c:pt idx="446">
                  <c:v>3.5609549999999999</c:v>
                </c:pt>
                <c:pt idx="447">
                  <c:v>3.7165699999999995</c:v>
                </c:pt>
                <c:pt idx="448">
                  <c:v>4.4817980000000013</c:v>
                </c:pt>
                <c:pt idx="449">
                  <c:v>3.9038910000000002</c:v>
                </c:pt>
                <c:pt idx="450">
                  <c:v>3.9717539999999993</c:v>
                </c:pt>
                <c:pt idx="451">
                  <c:v>3.6624449999999995</c:v>
                </c:pt>
                <c:pt idx="452">
                  <c:v>4.1713789999999999</c:v>
                </c:pt>
                <c:pt idx="453">
                  <c:v>3.5800930000000002</c:v>
                </c:pt>
                <c:pt idx="454">
                  <c:v>3.733746</c:v>
                </c:pt>
                <c:pt idx="455">
                  <c:v>3.5103499999999994</c:v>
                </c:pt>
                <c:pt idx="456">
                  <c:v>3.2475290000000006</c:v>
                </c:pt>
                <c:pt idx="457">
                  <c:v>3.869224</c:v>
                </c:pt>
                <c:pt idx="458">
                  <c:v>3.9729069999999997</c:v>
                </c:pt>
                <c:pt idx="459">
                  <c:v>3.799023</c:v>
                </c:pt>
                <c:pt idx="460">
                  <c:v>4.6476280000000001</c:v>
                </c:pt>
                <c:pt idx="461">
                  <c:v>6.4394500000000008</c:v>
                </c:pt>
                <c:pt idx="462">
                  <c:v>4.7423799999999998</c:v>
                </c:pt>
                <c:pt idx="463">
                  <c:v>4.1626519999999987</c:v>
                </c:pt>
                <c:pt idx="464">
                  <c:v>3.8688479999999994</c:v>
                </c:pt>
                <c:pt idx="465">
                  <c:v>4.3226599999999991</c:v>
                </c:pt>
                <c:pt idx="466">
                  <c:v>4.4954139999999994</c:v>
                </c:pt>
                <c:pt idx="467">
                  <c:v>5.4739570000000004</c:v>
                </c:pt>
                <c:pt idx="468">
                  <c:v>5.3052330000000003</c:v>
                </c:pt>
                <c:pt idx="469">
                  <c:v>5.2201809999999993</c:v>
                </c:pt>
                <c:pt idx="470">
                  <c:v>5.0218349999999994</c:v>
                </c:pt>
                <c:pt idx="471">
                  <c:v>3.7954270000000001</c:v>
                </c:pt>
                <c:pt idx="472">
                  <c:v>3.9227439999999993</c:v>
                </c:pt>
                <c:pt idx="473">
                  <c:v>4.3037089999999996</c:v>
                </c:pt>
                <c:pt idx="474">
                  <c:v>5.016019</c:v>
                </c:pt>
                <c:pt idx="475">
                  <c:v>4.345351</c:v>
                </c:pt>
                <c:pt idx="476">
                  <c:v>4.1896139999999997</c:v>
                </c:pt>
                <c:pt idx="477">
                  <c:v>3.8516259999999996</c:v>
                </c:pt>
                <c:pt idx="478">
                  <c:v>3.6518349999999997</c:v>
                </c:pt>
                <c:pt idx="479">
                  <c:v>3.7476110000000005</c:v>
                </c:pt>
                <c:pt idx="480">
                  <c:v>3.6255630000000001</c:v>
                </c:pt>
                <c:pt idx="481">
                  <c:v>3.8292719999999996</c:v>
                </c:pt>
                <c:pt idx="482">
                  <c:v>3.697746</c:v>
                </c:pt>
                <c:pt idx="483">
                  <c:v>2.9176449999999994</c:v>
                </c:pt>
                <c:pt idx="484">
                  <c:v>3.973169</c:v>
                </c:pt>
                <c:pt idx="485">
                  <c:v>3.8255319999999999</c:v>
                </c:pt>
                <c:pt idx="486">
                  <c:v>4.1843639999999995</c:v>
                </c:pt>
                <c:pt idx="487">
                  <c:v>4.4546609999999998</c:v>
                </c:pt>
                <c:pt idx="488">
                  <c:v>3.4816589999999996</c:v>
                </c:pt>
                <c:pt idx="489">
                  <c:v>3.9915079999999996</c:v>
                </c:pt>
                <c:pt idx="490">
                  <c:v>5.0990320000000002</c:v>
                </c:pt>
                <c:pt idx="491">
                  <c:v>3.6082900000000002</c:v>
                </c:pt>
                <c:pt idx="492">
                  <c:v>5.1326989999999997</c:v>
                </c:pt>
                <c:pt idx="493">
                  <c:v>4.9200670000000004</c:v>
                </c:pt>
                <c:pt idx="494">
                  <c:v>3.9496179999999996</c:v>
                </c:pt>
                <c:pt idx="495">
                  <c:v>3.5993360000000001</c:v>
                </c:pt>
                <c:pt idx="496">
                  <c:v>5.9142729999999997</c:v>
                </c:pt>
                <c:pt idx="497">
                  <c:v>3.4854979999999998</c:v>
                </c:pt>
                <c:pt idx="498">
                  <c:v>4.1554209999999987</c:v>
                </c:pt>
                <c:pt idx="499">
                  <c:v>4.0492800000000004</c:v>
                </c:pt>
                <c:pt idx="500">
                  <c:v>2.7282240000000004</c:v>
                </c:pt>
                <c:pt idx="501">
                  <c:v>3.5393439999999994</c:v>
                </c:pt>
                <c:pt idx="502">
                  <c:v>3.6473580000000001</c:v>
                </c:pt>
                <c:pt idx="503">
                  <c:v>3.523949</c:v>
                </c:pt>
                <c:pt idx="504">
                  <c:v>4.7893530000000011</c:v>
                </c:pt>
                <c:pt idx="505">
                  <c:v>3.259703</c:v>
                </c:pt>
                <c:pt idx="506">
                  <c:v>3.5620509999999994</c:v>
                </c:pt>
                <c:pt idx="507">
                  <c:v>3.0407489999999995</c:v>
                </c:pt>
                <c:pt idx="508">
                  <c:v>4.3869559999999987</c:v>
                </c:pt>
                <c:pt idx="509">
                  <c:v>2.6441599999999998</c:v>
                </c:pt>
                <c:pt idx="510">
                  <c:v>2.9959469999999997</c:v>
                </c:pt>
                <c:pt idx="511">
                  <c:v>2.7046230000000002</c:v>
                </c:pt>
                <c:pt idx="512">
                  <c:v>2.7807050000000002</c:v>
                </c:pt>
                <c:pt idx="513">
                  <c:v>2.6979229999999998</c:v>
                </c:pt>
                <c:pt idx="514">
                  <c:v>2.853631</c:v>
                </c:pt>
                <c:pt idx="515">
                  <c:v>2.6093000000000002</c:v>
                </c:pt>
                <c:pt idx="516">
                  <c:v>2.6255549999999999</c:v>
                </c:pt>
                <c:pt idx="517">
                  <c:v>2.7070400000000001</c:v>
                </c:pt>
                <c:pt idx="518">
                  <c:v>2.6791459999999994</c:v>
                </c:pt>
                <c:pt idx="519">
                  <c:v>4.0505539999999991</c:v>
                </c:pt>
                <c:pt idx="520">
                  <c:v>3.5797029999999994</c:v>
                </c:pt>
                <c:pt idx="521">
                  <c:v>3.712904</c:v>
                </c:pt>
                <c:pt idx="522">
                  <c:v>4.7447109999999988</c:v>
                </c:pt>
                <c:pt idx="523">
                  <c:v>3.63768</c:v>
                </c:pt>
                <c:pt idx="524">
                  <c:v>3.5204599999999995</c:v>
                </c:pt>
                <c:pt idx="525">
                  <c:v>3.7552310000000002</c:v>
                </c:pt>
                <c:pt idx="526">
                  <c:v>3.7940939999999999</c:v>
                </c:pt>
                <c:pt idx="527">
                  <c:v>2.7912300000000001</c:v>
                </c:pt>
                <c:pt idx="528">
                  <c:v>2.5675880000000002</c:v>
                </c:pt>
                <c:pt idx="529">
                  <c:v>2.7300209999999998</c:v>
                </c:pt>
                <c:pt idx="530">
                  <c:v>3.8448910000000001</c:v>
                </c:pt>
                <c:pt idx="531">
                  <c:v>4.4622739999999999</c:v>
                </c:pt>
                <c:pt idx="532">
                  <c:v>3.6966419999999993</c:v>
                </c:pt>
                <c:pt idx="533">
                  <c:v>3.4977610000000001</c:v>
                </c:pt>
                <c:pt idx="534">
                  <c:v>4.0390300000000003</c:v>
                </c:pt>
                <c:pt idx="535">
                  <c:v>3.9037459999999995</c:v>
                </c:pt>
                <c:pt idx="536">
                  <c:v>4.1393190000000004</c:v>
                </c:pt>
                <c:pt idx="537">
                  <c:v>3.6918119999999996</c:v>
                </c:pt>
                <c:pt idx="538">
                  <c:v>3.2652990000000002</c:v>
                </c:pt>
                <c:pt idx="539">
                  <c:v>4.1954519999999995</c:v>
                </c:pt>
                <c:pt idx="540">
                  <c:v>4.3704989999999997</c:v>
                </c:pt>
                <c:pt idx="541">
                  <c:v>3.5573260000000002</c:v>
                </c:pt>
                <c:pt idx="542">
                  <c:v>4.0612440000000003</c:v>
                </c:pt>
                <c:pt idx="543">
                  <c:v>4.2682139999999995</c:v>
                </c:pt>
                <c:pt idx="544">
                  <c:v>6.3412449999999998</c:v>
                </c:pt>
                <c:pt idx="545">
                  <c:v>6.441320000000001</c:v>
                </c:pt>
                <c:pt idx="546">
                  <c:v>7.1497380000000001</c:v>
                </c:pt>
                <c:pt idx="547">
                  <c:v>5.9717440000000011</c:v>
                </c:pt>
                <c:pt idx="548">
                  <c:v>5.4630229999999997</c:v>
                </c:pt>
                <c:pt idx="549">
                  <c:v>5.9732859999999999</c:v>
                </c:pt>
                <c:pt idx="550">
                  <c:v>6.0393470000000011</c:v>
                </c:pt>
                <c:pt idx="551">
                  <c:v>6.4393780000000005</c:v>
                </c:pt>
                <c:pt idx="552">
                  <c:v>6.2294799999999997</c:v>
                </c:pt>
                <c:pt idx="553">
                  <c:v>6.3444839999999987</c:v>
                </c:pt>
                <c:pt idx="554">
                  <c:v>5.4042579999999996</c:v>
                </c:pt>
                <c:pt idx="555">
                  <c:v>3.3736289999999998</c:v>
                </c:pt>
                <c:pt idx="556">
                  <c:v>4.4849299999999994</c:v>
                </c:pt>
                <c:pt idx="557">
                  <c:v>4.2704480000000009</c:v>
                </c:pt>
                <c:pt idx="558">
                  <c:v>3.9876839999999998</c:v>
                </c:pt>
                <c:pt idx="559">
                  <c:v>4.0221859999999978</c:v>
                </c:pt>
                <c:pt idx="560">
                  <c:v>4.5882680000000011</c:v>
                </c:pt>
                <c:pt idx="561">
                  <c:v>5.1676439999999992</c:v>
                </c:pt>
                <c:pt idx="562">
                  <c:v>4.6812050000000003</c:v>
                </c:pt>
                <c:pt idx="563">
                  <c:v>3.794273</c:v>
                </c:pt>
                <c:pt idx="564">
                  <c:v>4.912520999999999</c:v>
                </c:pt>
                <c:pt idx="565">
                  <c:v>3.6795849999999999</c:v>
                </c:pt>
                <c:pt idx="566">
                  <c:v>4.5258769999999995</c:v>
                </c:pt>
                <c:pt idx="567">
                  <c:v>4.8558899999999987</c:v>
                </c:pt>
                <c:pt idx="568">
                  <c:v>3.041461</c:v>
                </c:pt>
                <c:pt idx="569">
                  <c:v>4.1151699999999991</c:v>
                </c:pt>
                <c:pt idx="570">
                  <c:v>3.7662969999999998</c:v>
                </c:pt>
                <c:pt idx="571">
                  <c:v>3.9142259999999998</c:v>
                </c:pt>
                <c:pt idx="572">
                  <c:v>3.6593559999999994</c:v>
                </c:pt>
                <c:pt idx="573">
                  <c:v>4.2313770000000011</c:v>
                </c:pt>
                <c:pt idx="574">
                  <c:v>3.2342070000000001</c:v>
                </c:pt>
                <c:pt idx="575">
                  <c:v>5.5361390000000004</c:v>
                </c:pt>
                <c:pt idx="576">
                  <c:v>5.1264630000000002</c:v>
                </c:pt>
                <c:pt idx="577">
                  <c:v>6.3711989999999998</c:v>
                </c:pt>
                <c:pt idx="578">
                  <c:v>6.311077</c:v>
                </c:pt>
                <c:pt idx="579">
                  <c:v>5.9861730000000009</c:v>
                </c:pt>
                <c:pt idx="580">
                  <c:v>4.4953799999999999</c:v>
                </c:pt>
                <c:pt idx="581">
                  <c:v>4.504160999999999</c:v>
                </c:pt>
                <c:pt idx="582">
                  <c:v>6.2947119999999988</c:v>
                </c:pt>
                <c:pt idx="583">
                  <c:v>7.0213159999999988</c:v>
                </c:pt>
                <c:pt idx="584">
                  <c:v>5.6783250000000001</c:v>
                </c:pt>
                <c:pt idx="585">
                  <c:v>5.347605999999999</c:v>
                </c:pt>
                <c:pt idx="586">
                  <c:v>5.8534030000000001</c:v>
                </c:pt>
                <c:pt idx="587">
                  <c:v>4.5880669999999997</c:v>
                </c:pt>
                <c:pt idx="588">
                  <c:v>5.3632749999999989</c:v>
                </c:pt>
                <c:pt idx="589">
                  <c:v>6.4663539999999999</c:v>
                </c:pt>
                <c:pt idx="590">
                  <c:v>5.6503509999999988</c:v>
                </c:pt>
                <c:pt idx="591">
                  <c:v>5.8791960000000003</c:v>
                </c:pt>
                <c:pt idx="592">
                  <c:v>7.1447029999999989</c:v>
                </c:pt>
                <c:pt idx="593">
                  <c:v>5.0184920000000002</c:v>
                </c:pt>
                <c:pt idx="594">
                  <c:v>4.0598939999999999</c:v>
                </c:pt>
                <c:pt idx="595">
                  <c:v>4.0526010000000001</c:v>
                </c:pt>
                <c:pt idx="596">
                  <c:v>3.4672519999999998</c:v>
                </c:pt>
                <c:pt idx="597">
                  <c:v>5.5090830000000004</c:v>
                </c:pt>
                <c:pt idx="598">
                  <c:v>3.6820240000000002</c:v>
                </c:pt>
                <c:pt idx="599">
                  <c:v>5.3348349999999991</c:v>
                </c:pt>
                <c:pt idx="600">
                  <c:v>4.8201199999999993</c:v>
                </c:pt>
                <c:pt idx="601">
                  <c:v>4.5517079999999996</c:v>
                </c:pt>
                <c:pt idx="602">
                  <c:v>4.5069149999999993</c:v>
                </c:pt>
                <c:pt idx="603">
                  <c:v>3.7179790000000001</c:v>
                </c:pt>
                <c:pt idx="604">
                  <c:v>4.0062290000000012</c:v>
                </c:pt>
                <c:pt idx="605">
                  <c:v>4.8465699999999998</c:v>
                </c:pt>
                <c:pt idx="606">
                  <c:v>5.460153</c:v>
                </c:pt>
                <c:pt idx="607">
                  <c:v>5.2907460000000004</c:v>
                </c:pt>
                <c:pt idx="608">
                  <c:v>6.042794999999999</c:v>
                </c:pt>
                <c:pt idx="609">
                  <c:v>3.2017289999999998</c:v>
                </c:pt>
                <c:pt idx="610">
                  <c:v>3.3293649999999997</c:v>
                </c:pt>
                <c:pt idx="611">
                  <c:v>3.6023299999999998</c:v>
                </c:pt>
                <c:pt idx="612">
                  <c:v>3.9310999999999994</c:v>
                </c:pt>
                <c:pt idx="613">
                  <c:v>5.5170179999999993</c:v>
                </c:pt>
                <c:pt idx="614">
                  <c:v>5.1745189999999992</c:v>
                </c:pt>
                <c:pt idx="615">
                  <c:v>4.1515769999999987</c:v>
                </c:pt>
                <c:pt idx="616">
                  <c:v>5.3508879999999994</c:v>
                </c:pt>
                <c:pt idx="617">
                  <c:v>5.5355030000000003</c:v>
                </c:pt>
                <c:pt idx="618">
                  <c:v>4.488163000000001</c:v>
                </c:pt>
                <c:pt idx="619">
                  <c:v>4.8996209999999998</c:v>
                </c:pt>
                <c:pt idx="620">
                  <c:v>3.2174960000000001</c:v>
                </c:pt>
                <c:pt idx="621">
                  <c:v>3.3079619999999998</c:v>
                </c:pt>
                <c:pt idx="622">
                  <c:v>4.1975389999999981</c:v>
                </c:pt>
                <c:pt idx="623">
                  <c:v>3.6614789999999995</c:v>
                </c:pt>
                <c:pt idx="624">
                  <c:v>4.3740849999999991</c:v>
                </c:pt>
                <c:pt idx="625">
                  <c:v>3.312025999999999</c:v>
                </c:pt>
                <c:pt idx="626">
                  <c:v>4.4730189999999999</c:v>
                </c:pt>
                <c:pt idx="627">
                  <c:v>3.0605020000000001</c:v>
                </c:pt>
                <c:pt idx="628">
                  <c:v>4.2304659999999998</c:v>
                </c:pt>
                <c:pt idx="629">
                  <c:v>4.2282279999999997</c:v>
                </c:pt>
                <c:pt idx="630">
                  <c:v>3.8211689999999994</c:v>
                </c:pt>
                <c:pt idx="631">
                  <c:v>3.5086279999999999</c:v>
                </c:pt>
                <c:pt idx="632">
                  <c:v>3.6661269999999999</c:v>
                </c:pt>
                <c:pt idx="633">
                  <c:v>3.2271100000000006</c:v>
                </c:pt>
                <c:pt idx="634">
                  <c:v>3.8438589999999997</c:v>
                </c:pt>
                <c:pt idx="635">
                  <c:v>4.2377620000000009</c:v>
                </c:pt>
                <c:pt idx="636">
                  <c:v>3.1025260000000001</c:v>
                </c:pt>
                <c:pt idx="637">
                  <c:v>6.164317999999998</c:v>
                </c:pt>
                <c:pt idx="638">
                  <c:v>6.6057790000000001</c:v>
                </c:pt>
                <c:pt idx="639">
                  <c:v>5.4403949999999996</c:v>
                </c:pt>
                <c:pt idx="640">
                  <c:v>5.141354999999999</c:v>
                </c:pt>
                <c:pt idx="641">
                  <c:v>5.8642239999999992</c:v>
                </c:pt>
                <c:pt idx="642">
                  <c:v>4.2007969999999997</c:v>
                </c:pt>
                <c:pt idx="643">
                  <c:v>5.1275729999999982</c:v>
                </c:pt>
                <c:pt idx="644">
                  <c:v>5.6718400000000004</c:v>
                </c:pt>
                <c:pt idx="645">
                  <c:v>4.9869700000000003</c:v>
                </c:pt>
                <c:pt idx="646">
                  <c:v>4.7265730000000001</c:v>
                </c:pt>
                <c:pt idx="647">
                  <c:v>4.8879059999999992</c:v>
                </c:pt>
                <c:pt idx="648">
                  <c:v>4.7177309999999988</c:v>
                </c:pt>
                <c:pt idx="649">
                  <c:v>4.5105359999999992</c:v>
                </c:pt>
                <c:pt idx="650">
                  <c:v>4.910088</c:v>
                </c:pt>
                <c:pt idx="651">
                  <c:v>3.5654459999999997</c:v>
                </c:pt>
                <c:pt idx="652">
                  <c:v>5.1860010000000001</c:v>
                </c:pt>
                <c:pt idx="653">
                  <c:v>5.9574480000000003</c:v>
                </c:pt>
                <c:pt idx="654">
                  <c:v>4.6478499999999991</c:v>
                </c:pt>
                <c:pt idx="655">
                  <c:v>6.2068469999999998</c:v>
                </c:pt>
                <c:pt idx="656">
                  <c:v>4.1633399999999989</c:v>
                </c:pt>
                <c:pt idx="657">
                  <c:v>6.268953999999999</c:v>
                </c:pt>
                <c:pt idx="658">
                  <c:v>5.9014119999999997</c:v>
                </c:pt>
                <c:pt idx="659">
                  <c:v>6.4527029999999996</c:v>
                </c:pt>
                <c:pt idx="660">
                  <c:v>6.131335</c:v>
                </c:pt>
                <c:pt idx="661">
                  <c:v>5.5630660000000001</c:v>
                </c:pt>
                <c:pt idx="662">
                  <c:v>4.4237510000000002</c:v>
                </c:pt>
                <c:pt idx="663">
                  <c:v>4.8712650000000011</c:v>
                </c:pt>
                <c:pt idx="664">
                  <c:v>4.9322860000000004</c:v>
                </c:pt>
                <c:pt idx="665">
                  <c:v>4.5817249999999996</c:v>
                </c:pt>
                <c:pt idx="666">
                  <c:v>4.3164030000000002</c:v>
                </c:pt>
                <c:pt idx="667">
                  <c:v>4.9152060000000004</c:v>
                </c:pt>
                <c:pt idx="668">
                  <c:v>4.5927139999999991</c:v>
                </c:pt>
                <c:pt idx="669">
                  <c:v>5.3361260000000001</c:v>
                </c:pt>
                <c:pt idx="670">
                  <c:v>2.9194209999999994</c:v>
                </c:pt>
                <c:pt idx="671">
                  <c:v>3.5518409999999996</c:v>
                </c:pt>
                <c:pt idx="672">
                  <c:v>5.3380710000000002</c:v>
                </c:pt>
                <c:pt idx="673">
                  <c:v>4.7975059999999994</c:v>
                </c:pt>
                <c:pt idx="674">
                  <c:v>3.3301669999999994</c:v>
                </c:pt>
                <c:pt idx="675">
                  <c:v>4.791525</c:v>
                </c:pt>
                <c:pt idx="676">
                  <c:v>5.4039859999999988</c:v>
                </c:pt>
                <c:pt idx="677">
                  <c:v>3.7633820000000004</c:v>
                </c:pt>
                <c:pt idx="678">
                  <c:v>3.9859710000000002</c:v>
                </c:pt>
                <c:pt idx="679">
                  <c:v>5.4981400000000002</c:v>
                </c:pt>
                <c:pt idx="680">
                  <c:v>4.698302</c:v>
                </c:pt>
                <c:pt idx="681">
                  <c:v>4.3135879999999993</c:v>
                </c:pt>
                <c:pt idx="682">
                  <c:v>4.4287530000000004</c:v>
                </c:pt>
                <c:pt idx="683">
                  <c:v>4.200386</c:v>
                </c:pt>
                <c:pt idx="684">
                  <c:v>4.0752290000000011</c:v>
                </c:pt>
                <c:pt idx="685">
                  <c:v>4.4101020000000002</c:v>
                </c:pt>
                <c:pt idx="686">
                  <c:v>3.9121299999999994</c:v>
                </c:pt>
                <c:pt idx="687">
                  <c:v>4.0343270000000002</c:v>
                </c:pt>
                <c:pt idx="688">
                  <c:v>4.0854590000000002</c:v>
                </c:pt>
                <c:pt idx="689">
                  <c:v>3.7190599999999994</c:v>
                </c:pt>
                <c:pt idx="690">
                  <c:v>4.4421849999999994</c:v>
                </c:pt>
                <c:pt idx="691">
                  <c:v>6.2882340000000001</c:v>
                </c:pt>
                <c:pt idx="692">
                  <c:v>5.9158480000000004</c:v>
                </c:pt>
                <c:pt idx="693">
                  <c:v>4.4885339999999996</c:v>
                </c:pt>
                <c:pt idx="694">
                  <c:v>5.0699959999999988</c:v>
                </c:pt>
                <c:pt idx="695">
                  <c:v>4.3711510000000002</c:v>
                </c:pt>
                <c:pt idx="696">
                  <c:v>3.433424</c:v>
                </c:pt>
                <c:pt idx="697">
                  <c:v>4.0679909999999992</c:v>
                </c:pt>
                <c:pt idx="698">
                  <c:v>3.4387599999999994</c:v>
                </c:pt>
                <c:pt idx="699">
                  <c:v>3.1738449999999996</c:v>
                </c:pt>
                <c:pt idx="700">
                  <c:v>2.9845760000000001</c:v>
                </c:pt>
                <c:pt idx="701">
                  <c:v>5.1022099999999995</c:v>
                </c:pt>
                <c:pt idx="702">
                  <c:v>3.8190299999999997</c:v>
                </c:pt>
                <c:pt idx="703">
                  <c:v>4.3299599999999989</c:v>
                </c:pt>
                <c:pt idx="704">
                  <c:v>3.858984</c:v>
                </c:pt>
                <c:pt idx="705">
                  <c:v>6.0840930000000002</c:v>
                </c:pt>
                <c:pt idx="706">
                  <c:v>4.3050389999999989</c:v>
                </c:pt>
                <c:pt idx="707">
                  <c:v>4.828843</c:v>
                </c:pt>
                <c:pt idx="708">
                  <c:v>4.7058770000000001</c:v>
                </c:pt>
                <c:pt idx="709">
                  <c:v>4.9348510000000001</c:v>
                </c:pt>
                <c:pt idx="710">
                  <c:v>4.6101129999999992</c:v>
                </c:pt>
                <c:pt idx="711">
                  <c:v>3.5232340000000004</c:v>
                </c:pt>
                <c:pt idx="712">
                  <c:v>4.5048399999999988</c:v>
                </c:pt>
                <c:pt idx="713">
                  <c:v>5.4325720000000004</c:v>
                </c:pt>
                <c:pt idx="714">
                  <c:v>4.0306530000000009</c:v>
                </c:pt>
                <c:pt idx="715">
                  <c:v>3.8532579999999994</c:v>
                </c:pt>
                <c:pt idx="716">
                  <c:v>4.943366000000001</c:v>
                </c:pt>
                <c:pt idx="717">
                  <c:v>4.138128</c:v>
                </c:pt>
                <c:pt idx="718">
                  <c:v>5.6353839999999993</c:v>
                </c:pt>
                <c:pt idx="719">
                  <c:v>6.0648089999999995</c:v>
                </c:pt>
                <c:pt idx="720">
                  <c:v>5.5341079999999989</c:v>
                </c:pt>
                <c:pt idx="721">
                  <c:v>6.0360579999999997</c:v>
                </c:pt>
                <c:pt idx="722">
                  <c:v>5.9649309999999991</c:v>
                </c:pt>
                <c:pt idx="723">
                  <c:v>6.4058099999999998</c:v>
                </c:pt>
                <c:pt idx="724">
                  <c:v>5.995623000000001</c:v>
                </c:pt>
                <c:pt idx="725">
                  <c:v>4.9848349999999995</c:v>
                </c:pt>
                <c:pt idx="726">
                  <c:v>5.3705429999999996</c:v>
                </c:pt>
                <c:pt idx="727">
                  <c:v>4.861078</c:v>
                </c:pt>
                <c:pt idx="728">
                  <c:v>4.6830119999999988</c:v>
                </c:pt>
                <c:pt idx="729">
                  <c:v>4.1970099999999988</c:v>
                </c:pt>
                <c:pt idx="730">
                  <c:v>5.2588410000000003</c:v>
                </c:pt>
                <c:pt idx="731">
                  <c:v>5.6373039999999994</c:v>
                </c:pt>
                <c:pt idx="732">
                  <c:v>3.1626989999999995</c:v>
                </c:pt>
                <c:pt idx="733">
                  <c:v>4.0097880000000004</c:v>
                </c:pt>
                <c:pt idx="734">
                  <c:v>5.5732569999999999</c:v>
                </c:pt>
                <c:pt idx="735">
                  <c:v>5.1428209999999988</c:v>
                </c:pt>
                <c:pt idx="736">
                  <c:v>3.5965519999999995</c:v>
                </c:pt>
                <c:pt idx="737">
                  <c:v>2.9003030000000001</c:v>
                </c:pt>
                <c:pt idx="738">
                  <c:v>5.2942200000000001</c:v>
                </c:pt>
                <c:pt idx="739">
                  <c:v>5.0559639999999995</c:v>
                </c:pt>
                <c:pt idx="740">
                  <c:v>6.0638509999999988</c:v>
                </c:pt>
                <c:pt idx="741">
                  <c:v>4.0030739999999998</c:v>
                </c:pt>
                <c:pt idx="742">
                  <c:v>4.3281389999999993</c:v>
                </c:pt>
                <c:pt idx="743">
                  <c:v>3.8901629999999994</c:v>
                </c:pt>
                <c:pt idx="744">
                  <c:v>3.8412899999999994</c:v>
                </c:pt>
                <c:pt idx="745">
                  <c:v>3.6308259999999994</c:v>
                </c:pt>
                <c:pt idx="746">
                  <c:v>5.4978379999999989</c:v>
                </c:pt>
                <c:pt idx="747">
                  <c:v>4.3984699999999997</c:v>
                </c:pt>
                <c:pt idx="748">
                  <c:v>3.9849619999999999</c:v>
                </c:pt>
                <c:pt idx="749">
                  <c:v>3.9321039999999994</c:v>
                </c:pt>
                <c:pt idx="750">
                  <c:v>3.484162</c:v>
                </c:pt>
                <c:pt idx="751">
                  <c:v>5.7116080000000009</c:v>
                </c:pt>
                <c:pt idx="752">
                  <c:v>5.1035239999999993</c:v>
                </c:pt>
                <c:pt idx="753">
                  <c:v>5.007445999999999</c:v>
                </c:pt>
                <c:pt idx="754">
                  <c:v>5.7921620000000003</c:v>
                </c:pt>
                <c:pt idx="755">
                  <c:v>4.975384</c:v>
                </c:pt>
                <c:pt idx="756">
                  <c:v>5.5705920000000004</c:v>
                </c:pt>
                <c:pt idx="757">
                  <c:v>4.8363050000000003</c:v>
                </c:pt>
                <c:pt idx="758">
                  <c:v>5.100873</c:v>
                </c:pt>
                <c:pt idx="759">
                  <c:v>4.5285109999999991</c:v>
                </c:pt>
                <c:pt idx="760">
                  <c:v>4.9334749999999996</c:v>
                </c:pt>
                <c:pt idx="761">
                  <c:v>6.1411519999999991</c:v>
                </c:pt>
                <c:pt idx="762">
                  <c:v>6.0320809999999989</c:v>
                </c:pt>
                <c:pt idx="763">
                  <c:v>6.538937999999999</c:v>
                </c:pt>
                <c:pt idx="764">
                  <c:v>6.570136999999999</c:v>
                </c:pt>
                <c:pt idx="765">
                  <c:v>5.329782999999999</c:v>
                </c:pt>
                <c:pt idx="766">
                  <c:v>6.2712849999999998</c:v>
                </c:pt>
                <c:pt idx="767">
                  <c:v>6.1485659999999989</c:v>
                </c:pt>
                <c:pt idx="768">
                  <c:v>5.9756520000000011</c:v>
                </c:pt>
                <c:pt idx="769">
                  <c:v>6.6001569999999994</c:v>
                </c:pt>
                <c:pt idx="770">
                  <c:v>4.8069319999999989</c:v>
                </c:pt>
                <c:pt idx="771">
                  <c:v>3.2893240000000006</c:v>
                </c:pt>
                <c:pt idx="772">
                  <c:v>5.1766759999999996</c:v>
                </c:pt>
                <c:pt idx="773">
                  <c:v>3.9464319999999997</c:v>
                </c:pt>
                <c:pt idx="774">
                  <c:v>3.7347449999999998</c:v>
                </c:pt>
                <c:pt idx="775">
                  <c:v>6.1324290000000001</c:v>
                </c:pt>
                <c:pt idx="776">
                  <c:v>5.3774259999999989</c:v>
                </c:pt>
                <c:pt idx="777">
                  <c:v>7.3273309999999992</c:v>
                </c:pt>
                <c:pt idx="778">
                  <c:v>6.111845999999999</c:v>
                </c:pt>
                <c:pt idx="779">
                  <c:v>6.7953659999999996</c:v>
                </c:pt>
                <c:pt idx="780">
                  <c:v>6.7046999999999999</c:v>
                </c:pt>
                <c:pt idx="781">
                  <c:v>3.8376619999999995</c:v>
                </c:pt>
                <c:pt idx="782">
                  <c:v>4.4628480000000001</c:v>
                </c:pt>
                <c:pt idx="783">
                  <c:v>5.2859600000000002</c:v>
                </c:pt>
                <c:pt idx="784">
                  <c:v>4.686998</c:v>
                </c:pt>
                <c:pt idx="785">
                  <c:v>5.8127369999999994</c:v>
                </c:pt>
                <c:pt idx="786">
                  <c:v>4.8575569999999981</c:v>
                </c:pt>
                <c:pt idx="787">
                  <c:v>4.7204179999999987</c:v>
                </c:pt>
                <c:pt idx="788">
                  <c:v>4.5216370000000001</c:v>
                </c:pt>
                <c:pt idx="789">
                  <c:v>5.5514510000000001</c:v>
                </c:pt>
                <c:pt idx="790">
                  <c:v>5.5670499999999992</c:v>
                </c:pt>
                <c:pt idx="791">
                  <c:v>4.2855699999999999</c:v>
                </c:pt>
                <c:pt idx="792">
                  <c:v>4.4802030000000013</c:v>
                </c:pt>
                <c:pt idx="793">
                  <c:v>4.8383710000000004</c:v>
                </c:pt>
                <c:pt idx="794">
                  <c:v>5.6983779999999991</c:v>
                </c:pt>
                <c:pt idx="795">
                  <c:v>5.1786060000000003</c:v>
                </c:pt>
                <c:pt idx="796">
                  <c:v>3.8424999999999994</c:v>
                </c:pt>
                <c:pt idx="797">
                  <c:v>5.3995090000000001</c:v>
                </c:pt>
                <c:pt idx="798">
                  <c:v>5.6039249999999994</c:v>
                </c:pt>
                <c:pt idx="799">
                  <c:v>5.2114310000000001</c:v>
                </c:pt>
                <c:pt idx="800">
                  <c:v>4.730186999999999</c:v>
                </c:pt>
                <c:pt idx="801">
                  <c:v>3.9065889999999994</c:v>
                </c:pt>
                <c:pt idx="802">
                  <c:v>4.8974269999999995</c:v>
                </c:pt>
                <c:pt idx="803">
                  <c:v>3.8198179999999993</c:v>
                </c:pt>
                <c:pt idx="804">
                  <c:v>2.9417019999999998</c:v>
                </c:pt>
                <c:pt idx="805">
                  <c:v>5.2862290000000005</c:v>
                </c:pt>
                <c:pt idx="806">
                  <c:v>4.1392329999999999</c:v>
                </c:pt>
                <c:pt idx="807">
                  <c:v>3.6162709999999993</c:v>
                </c:pt>
                <c:pt idx="808">
                  <c:v>6.9689490000000003</c:v>
                </c:pt>
                <c:pt idx="809">
                  <c:v>6.1325219999999989</c:v>
                </c:pt>
                <c:pt idx="810">
                  <c:v>3.3562309999999997</c:v>
                </c:pt>
                <c:pt idx="811">
                  <c:v>4.0782980000000011</c:v>
                </c:pt>
                <c:pt idx="812">
                  <c:v>3.6242510000000001</c:v>
                </c:pt>
                <c:pt idx="813">
                  <c:v>4.2380700000000004</c:v>
                </c:pt>
                <c:pt idx="814">
                  <c:v>4.1716460000000009</c:v>
                </c:pt>
                <c:pt idx="815">
                  <c:v>5.2352040000000004</c:v>
                </c:pt>
                <c:pt idx="816">
                  <c:v>5.8007869999999988</c:v>
                </c:pt>
                <c:pt idx="817">
                  <c:v>4.584422</c:v>
                </c:pt>
                <c:pt idx="818">
                  <c:v>6.123645999999999</c:v>
                </c:pt>
                <c:pt idx="819">
                  <c:v>6.2969590000000002</c:v>
                </c:pt>
                <c:pt idx="820">
                  <c:v>5.87303</c:v>
                </c:pt>
                <c:pt idx="821">
                  <c:v>5.856317999999999</c:v>
                </c:pt>
                <c:pt idx="822">
                  <c:v>5.0547529999999989</c:v>
                </c:pt>
                <c:pt idx="823">
                  <c:v>5.86076</c:v>
                </c:pt>
                <c:pt idx="824">
                  <c:v>7.4453329999999998</c:v>
                </c:pt>
                <c:pt idx="825">
                  <c:v>7.8198439999999998</c:v>
                </c:pt>
                <c:pt idx="826">
                  <c:v>7.0397000000000007</c:v>
                </c:pt>
                <c:pt idx="827">
                  <c:v>5.8771439999999995</c:v>
                </c:pt>
                <c:pt idx="828">
                  <c:v>6.1221759999999978</c:v>
                </c:pt>
                <c:pt idx="829">
                  <c:v>6.0699610000000002</c:v>
                </c:pt>
                <c:pt idx="830">
                  <c:v>6.4216040000000003</c:v>
                </c:pt>
                <c:pt idx="831">
                  <c:v>5.9944620000000004</c:v>
                </c:pt>
                <c:pt idx="832">
                  <c:v>5.5312270000000012</c:v>
                </c:pt>
                <c:pt idx="833">
                  <c:v>7.0081809999999995</c:v>
                </c:pt>
                <c:pt idx="834">
                  <c:v>5.5059199999999988</c:v>
                </c:pt>
                <c:pt idx="835">
                  <c:v>6.2084210000000004</c:v>
                </c:pt>
                <c:pt idx="836">
                  <c:v>6.0742640000000003</c:v>
                </c:pt>
                <c:pt idx="837">
                  <c:v>6.7027609999999997</c:v>
                </c:pt>
                <c:pt idx="838">
                  <c:v>5.4424429999999999</c:v>
                </c:pt>
                <c:pt idx="839">
                  <c:v>5.832408</c:v>
                </c:pt>
                <c:pt idx="840">
                  <c:v>5.5051739999999993</c:v>
                </c:pt>
                <c:pt idx="841">
                  <c:v>5.432817</c:v>
                </c:pt>
                <c:pt idx="842">
                  <c:v>4.936306000000001</c:v>
                </c:pt>
                <c:pt idx="843">
                  <c:v>6.1196690000000009</c:v>
                </c:pt>
                <c:pt idx="844">
                  <c:v>5.4742389999999999</c:v>
                </c:pt>
                <c:pt idx="845">
                  <c:v>5.1430139999999991</c:v>
                </c:pt>
                <c:pt idx="846">
                  <c:v>6.4575189999999987</c:v>
                </c:pt>
                <c:pt idx="847">
                  <c:v>4.3238059999999994</c:v>
                </c:pt>
                <c:pt idx="848">
                  <c:v>4.849247000000001</c:v>
                </c:pt>
                <c:pt idx="849">
                  <c:v>4.5349969999999988</c:v>
                </c:pt>
                <c:pt idx="850">
                  <c:v>3.679932</c:v>
                </c:pt>
                <c:pt idx="851">
                  <c:v>4.705813</c:v>
                </c:pt>
                <c:pt idx="852">
                  <c:v>5.4898110000000004</c:v>
                </c:pt>
                <c:pt idx="853">
                  <c:v>3.5642459999999994</c:v>
                </c:pt>
                <c:pt idx="854">
                  <c:v>5.3515949999999988</c:v>
                </c:pt>
                <c:pt idx="855">
                  <c:v>4.4413730000000005</c:v>
                </c:pt>
                <c:pt idx="856">
                  <c:v>4.1936600000000004</c:v>
                </c:pt>
                <c:pt idx="857">
                  <c:v>6.4220499999999996</c:v>
                </c:pt>
                <c:pt idx="858">
                  <c:v>6.1718409999999997</c:v>
                </c:pt>
                <c:pt idx="859">
                  <c:v>5.8029269999999995</c:v>
                </c:pt>
                <c:pt idx="860">
                  <c:v>4.5927749999999987</c:v>
                </c:pt>
                <c:pt idx="861">
                  <c:v>5.3940949999999992</c:v>
                </c:pt>
                <c:pt idx="862">
                  <c:v>5.477259000000001</c:v>
                </c:pt>
                <c:pt idx="863">
                  <c:v>5.7060519999999997</c:v>
                </c:pt>
                <c:pt idx="864">
                  <c:v>4.9507089999999998</c:v>
                </c:pt>
                <c:pt idx="865">
                  <c:v>6.0657249999999987</c:v>
                </c:pt>
                <c:pt idx="866">
                  <c:v>5.167787999999998</c:v>
                </c:pt>
                <c:pt idx="867">
                  <c:v>4.3642620000000001</c:v>
                </c:pt>
                <c:pt idx="868">
                  <c:v>4.2137419999999999</c:v>
                </c:pt>
                <c:pt idx="869">
                  <c:v>4.6231779999999993</c:v>
                </c:pt>
                <c:pt idx="870">
                  <c:v>3.4208259999999995</c:v>
                </c:pt>
                <c:pt idx="871">
                  <c:v>3.2859560000000001</c:v>
                </c:pt>
                <c:pt idx="872">
                  <c:v>4.9036720000000011</c:v>
                </c:pt>
                <c:pt idx="873">
                  <c:v>5.7678499999999993</c:v>
                </c:pt>
                <c:pt idx="874">
                  <c:v>5.3956339999999994</c:v>
                </c:pt>
                <c:pt idx="875">
                  <c:v>5.613065999999999</c:v>
                </c:pt>
                <c:pt idx="876">
                  <c:v>5.5491099999999998</c:v>
                </c:pt>
                <c:pt idx="877">
                  <c:v>5.2284809999999995</c:v>
                </c:pt>
                <c:pt idx="878">
                  <c:v>4.7160669999999998</c:v>
                </c:pt>
                <c:pt idx="879">
                  <c:v>6.3124999999999991</c:v>
                </c:pt>
                <c:pt idx="880">
                  <c:v>4.5300130000000003</c:v>
                </c:pt>
                <c:pt idx="881">
                  <c:v>4.2892270000000012</c:v>
                </c:pt>
                <c:pt idx="882">
                  <c:v>5.2281299999999993</c:v>
                </c:pt>
                <c:pt idx="883">
                  <c:v>5.6622869999999992</c:v>
                </c:pt>
                <c:pt idx="884">
                  <c:v>5.9225889999999994</c:v>
                </c:pt>
                <c:pt idx="885">
                  <c:v>5.8148859999999987</c:v>
                </c:pt>
                <c:pt idx="886">
                  <c:v>4.1379469999999987</c:v>
                </c:pt>
                <c:pt idx="887">
                  <c:v>5.5746250000000002</c:v>
                </c:pt>
                <c:pt idx="888">
                  <c:v>5.7258709999999988</c:v>
                </c:pt>
                <c:pt idx="889">
                  <c:v>4.5955349999999981</c:v>
                </c:pt>
                <c:pt idx="890">
                  <c:v>4.616676</c:v>
                </c:pt>
                <c:pt idx="891">
                  <c:v>6.4135049999999989</c:v>
                </c:pt>
                <c:pt idx="892">
                  <c:v>6.0798600000000009</c:v>
                </c:pt>
                <c:pt idx="893">
                  <c:v>6.765426999999999</c:v>
                </c:pt>
                <c:pt idx="894">
                  <c:v>6.2987590000000004</c:v>
                </c:pt>
                <c:pt idx="895">
                  <c:v>6.9500450000000003</c:v>
                </c:pt>
                <c:pt idx="896">
                  <c:v>4.9970169999999987</c:v>
                </c:pt>
                <c:pt idx="897">
                  <c:v>4.1761900000000001</c:v>
                </c:pt>
                <c:pt idx="898">
                  <c:v>4.513075999999999</c:v>
                </c:pt>
                <c:pt idx="899">
                  <c:v>4.386825</c:v>
                </c:pt>
                <c:pt idx="900">
                  <c:v>4.9150090000000004</c:v>
                </c:pt>
                <c:pt idx="901">
                  <c:v>4.698535999999998</c:v>
                </c:pt>
                <c:pt idx="902">
                  <c:v>3.9932539999999994</c:v>
                </c:pt>
                <c:pt idx="903">
                  <c:v>4.5550689999999996</c:v>
                </c:pt>
                <c:pt idx="904">
                  <c:v>3.8341619999999996</c:v>
                </c:pt>
                <c:pt idx="905">
                  <c:v>5.0413910000000008</c:v>
                </c:pt>
                <c:pt idx="906">
                  <c:v>5.141216</c:v>
                </c:pt>
                <c:pt idx="907">
                  <c:v>5.4015870000000001</c:v>
                </c:pt>
                <c:pt idx="908">
                  <c:v>5.7599600000000004</c:v>
                </c:pt>
                <c:pt idx="909">
                  <c:v>5.6115579999999987</c:v>
                </c:pt>
                <c:pt idx="910">
                  <c:v>4.1700839999999992</c:v>
                </c:pt>
                <c:pt idx="911">
                  <c:v>5.4342969999999999</c:v>
                </c:pt>
                <c:pt idx="912">
                  <c:v>4.8931930000000001</c:v>
                </c:pt>
                <c:pt idx="913">
                  <c:v>4.5440109999999994</c:v>
                </c:pt>
                <c:pt idx="914">
                  <c:v>4.6922499999999996</c:v>
                </c:pt>
                <c:pt idx="915">
                  <c:v>5.0204359999999992</c:v>
                </c:pt>
                <c:pt idx="916">
                  <c:v>5.8922739999999996</c:v>
                </c:pt>
                <c:pt idx="917">
                  <c:v>6.0320450000000001</c:v>
                </c:pt>
                <c:pt idx="918">
                  <c:v>5.9664210000000004</c:v>
                </c:pt>
                <c:pt idx="919">
                  <c:v>6.0200420000000001</c:v>
                </c:pt>
                <c:pt idx="920">
                  <c:v>6.2015669999999998</c:v>
                </c:pt>
                <c:pt idx="921">
                  <c:v>6.2063440000000005</c:v>
                </c:pt>
                <c:pt idx="922">
                  <c:v>5.3892179999999996</c:v>
                </c:pt>
                <c:pt idx="923">
                  <c:v>5.737419</c:v>
                </c:pt>
                <c:pt idx="924">
                  <c:v>5.9112480000000005</c:v>
                </c:pt>
                <c:pt idx="925">
                  <c:v>6.2171019999999988</c:v>
                </c:pt>
                <c:pt idx="926">
                  <c:v>6.307688999999999</c:v>
                </c:pt>
                <c:pt idx="927">
                  <c:v>5.8996380000000004</c:v>
                </c:pt>
                <c:pt idx="928">
                  <c:v>6.3930049999999987</c:v>
                </c:pt>
                <c:pt idx="929">
                  <c:v>4.4128429999999996</c:v>
                </c:pt>
                <c:pt idx="930">
                  <c:v>4.6307289999999997</c:v>
                </c:pt>
                <c:pt idx="931">
                  <c:v>3.9741040000000001</c:v>
                </c:pt>
                <c:pt idx="932">
                  <c:v>5.0412450000000009</c:v>
                </c:pt>
                <c:pt idx="933">
                  <c:v>4.7734350000000001</c:v>
                </c:pt>
                <c:pt idx="934">
                  <c:v>4.8296739999999998</c:v>
                </c:pt>
                <c:pt idx="935">
                  <c:v>4.9011519999999997</c:v>
                </c:pt>
                <c:pt idx="936">
                  <c:v>4.7382260000000009</c:v>
                </c:pt>
                <c:pt idx="937">
                  <c:v>4.099564</c:v>
                </c:pt>
                <c:pt idx="938">
                  <c:v>4.4895019999999999</c:v>
                </c:pt>
                <c:pt idx="939">
                  <c:v>4.5296979999999998</c:v>
                </c:pt>
                <c:pt idx="940">
                  <c:v>3.9159419999999994</c:v>
                </c:pt>
                <c:pt idx="941">
                  <c:v>4.4739269999999998</c:v>
                </c:pt>
                <c:pt idx="942">
                  <c:v>6.752680999999999</c:v>
                </c:pt>
                <c:pt idx="943">
                  <c:v>6.5364740000000001</c:v>
                </c:pt>
                <c:pt idx="944">
                  <c:v>5.1769949999999989</c:v>
                </c:pt>
                <c:pt idx="945">
                  <c:v>6.5530149999999994</c:v>
                </c:pt>
                <c:pt idx="946">
                  <c:v>4.5555949999999994</c:v>
                </c:pt>
                <c:pt idx="947">
                  <c:v>6.3574899999999994</c:v>
                </c:pt>
                <c:pt idx="948">
                  <c:v>4.9893869999999998</c:v>
                </c:pt>
                <c:pt idx="949">
                  <c:v>4.4830839999999998</c:v>
                </c:pt>
                <c:pt idx="950">
                  <c:v>5.0101799999999992</c:v>
                </c:pt>
                <c:pt idx="951">
                  <c:v>3.7996159999999994</c:v>
                </c:pt>
                <c:pt idx="952">
                  <c:v>4.044664</c:v>
                </c:pt>
                <c:pt idx="953">
                  <c:v>3.8529779999999993</c:v>
                </c:pt>
                <c:pt idx="954">
                  <c:v>4.7984580000000001</c:v>
                </c:pt>
                <c:pt idx="955">
                  <c:v>4.5871519999999988</c:v>
                </c:pt>
                <c:pt idx="956">
                  <c:v>4.2418500000000003</c:v>
                </c:pt>
                <c:pt idx="957">
                  <c:v>4.0851749999999987</c:v>
                </c:pt>
                <c:pt idx="958">
                  <c:v>4.2740859999999987</c:v>
                </c:pt>
                <c:pt idx="959">
                  <c:v>3.9653230000000002</c:v>
                </c:pt>
                <c:pt idx="960">
                  <c:v>4.4788040000000002</c:v>
                </c:pt>
                <c:pt idx="961">
                  <c:v>4.245444</c:v>
                </c:pt>
                <c:pt idx="962">
                  <c:v>4.3290030000000002</c:v>
                </c:pt>
                <c:pt idx="963">
                  <c:v>5.6779289999999989</c:v>
                </c:pt>
                <c:pt idx="964">
                  <c:v>4.1929319999999981</c:v>
                </c:pt>
                <c:pt idx="965">
                  <c:v>5.6036049999999991</c:v>
                </c:pt>
                <c:pt idx="966">
                  <c:v>6.0555809999999992</c:v>
                </c:pt>
                <c:pt idx="967">
                  <c:v>4.0400339999999995</c:v>
                </c:pt>
                <c:pt idx="968">
                  <c:v>5.0929969999999996</c:v>
                </c:pt>
                <c:pt idx="969">
                  <c:v>3.210474</c:v>
                </c:pt>
                <c:pt idx="970">
                  <c:v>4.5578259999999995</c:v>
                </c:pt>
                <c:pt idx="971">
                  <c:v>3.0124289999999996</c:v>
                </c:pt>
                <c:pt idx="972">
                  <c:v>4.3335090000000003</c:v>
                </c:pt>
                <c:pt idx="973">
                  <c:v>4.4168329999999996</c:v>
                </c:pt>
                <c:pt idx="974">
                  <c:v>4.9163519999999998</c:v>
                </c:pt>
                <c:pt idx="975">
                  <c:v>5.537545999999999</c:v>
                </c:pt>
                <c:pt idx="976">
                  <c:v>4.2890930000000012</c:v>
                </c:pt>
                <c:pt idx="977">
                  <c:v>5.782972</c:v>
                </c:pt>
                <c:pt idx="978">
                  <c:v>6.5222220000000002</c:v>
                </c:pt>
                <c:pt idx="979">
                  <c:v>5.7709299999999999</c:v>
                </c:pt>
                <c:pt idx="980">
                  <c:v>6.1525109999999978</c:v>
                </c:pt>
                <c:pt idx="981">
                  <c:v>6.294534999999998</c:v>
                </c:pt>
                <c:pt idx="982">
                  <c:v>6.6044249999999991</c:v>
                </c:pt>
                <c:pt idx="983">
                  <c:v>5.3949779999999992</c:v>
                </c:pt>
                <c:pt idx="984">
                  <c:v>6.4953230000000008</c:v>
                </c:pt>
                <c:pt idx="985">
                  <c:v>5.8798420000000009</c:v>
                </c:pt>
                <c:pt idx="986">
                  <c:v>5.475270000000001</c:v>
                </c:pt>
                <c:pt idx="987">
                  <c:v>5.9300879999999996</c:v>
                </c:pt>
                <c:pt idx="988">
                  <c:v>5.7321270000000002</c:v>
                </c:pt>
                <c:pt idx="989">
                  <c:v>6.6208389999999993</c:v>
                </c:pt>
                <c:pt idx="990">
                  <c:v>6.5275099999999986</c:v>
                </c:pt>
                <c:pt idx="991">
                  <c:v>6.1375849999999978</c:v>
                </c:pt>
                <c:pt idx="992">
                  <c:v>6.5287829999999989</c:v>
                </c:pt>
                <c:pt idx="993">
                  <c:v>5.1758309999999987</c:v>
                </c:pt>
                <c:pt idx="994">
                  <c:v>6.4461919999999999</c:v>
                </c:pt>
                <c:pt idx="995">
                  <c:v>6.7501129999999989</c:v>
                </c:pt>
                <c:pt idx="996">
                  <c:v>6.6669899999999993</c:v>
                </c:pt>
                <c:pt idx="997">
                  <c:v>4.7671119999999991</c:v>
                </c:pt>
                <c:pt idx="998">
                  <c:v>4.7617830000000003</c:v>
                </c:pt>
                <c:pt idx="999">
                  <c:v>3.9053040000000001</c:v>
                </c:pt>
                <c:pt idx="1000">
                  <c:v>4.6007980000000002</c:v>
                </c:pt>
                <c:pt idx="1001">
                  <c:v>4.0264369999999987</c:v>
                </c:pt>
                <c:pt idx="1002">
                  <c:v>6.158828999999999</c:v>
                </c:pt>
                <c:pt idx="1003">
                  <c:v>6.7797340000000004</c:v>
                </c:pt>
                <c:pt idx="1004">
                  <c:v>6.5566709999999997</c:v>
                </c:pt>
                <c:pt idx="1005">
                  <c:v>3.364967</c:v>
                </c:pt>
                <c:pt idx="1006">
                  <c:v>4.0977670000000002</c:v>
                </c:pt>
                <c:pt idx="1007">
                  <c:v>4.3710560000000003</c:v>
                </c:pt>
                <c:pt idx="1008">
                  <c:v>4.2351970000000003</c:v>
                </c:pt>
                <c:pt idx="1009">
                  <c:v>4.7500580000000001</c:v>
                </c:pt>
                <c:pt idx="1010">
                  <c:v>4.9949769999999996</c:v>
                </c:pt>
                <c:pt idx="1011">
                  <c:v>5.2995419999999998</c:v>
                </c:pt>
                <c:pt idx="1012">
                  <c:v>4.6340869999999992</c:v>
                </c:pt>
                <c:pt idx="1013">
                  <c:v>4.6917839999999993</c:v>
                </c:pt>
                <c:pt idx="1014">
                  <c:v>3.8967279999999995</c:v>
                </c:pt>
                <c:pt idx="1015">
                  <c:v>3.9691900000000002</c:v>
                </c:pt>
                <c:pt idx="1016">
                  <c:v>4.206904999999999</c:v>
                </c:pt>
                <c:pt idx="1017">
                  <c:v>5.1032789999999997</c:v>
                </c:pt>
                <c:pt idx="1018">
                  <c:v>4.886194999999999</c:v>
                </c:pt>
                <c:pt idx="1019">
                  <c:v>4.3409369999999994</c:v>
                </c:pt>
                <c:pt idx="1020">
                  <c:v>5.4055960000000001</c:v>
                </c:pt>
                <c:pt idx="1021">
                  <c:v>6.3680049999999992</c:v>
                </c:pt>
                <c:pt idx="1022">
                  <c:v>6.5701780000000003</c:v>
                </c:pt>
                <c:pt idx="1023">
                  <c:v>7.8363659999999999</c:v>
                </c:pt>
                <c:pt idx="1024">
                  <c:v>7.4960979999999999</c:v>
                </c:pt>
                <c:pt idx="1025">
                  <c:v>6.8699829999999995</c:v>
                </c:pt>
                <c:pt idx="1026">
                  <c:v>7.6972299999999994</c:v>
                </c:pt>
                <c:pt idx="1027">
                  <c:v>6.419554999999999</c:v>
                </c:pt>
                <c:pt idx="1028">
                  <c:v>7.2133130000000003</c:v>
                </c:pt>
                <c:pt idx="1029">
                  <c:v>6.2636320000000003</c:v>
                </c:pt>
                <c:pt idx="1030">
                  <c:v>6.1406989999999997</c:v>
                </c:pt>
                <c:pt idx="1031">
                  <c:v>6.4461740000000001</c:v>
                </c:pt>
                <c:pt idx="1032">
                  <c:v>7.4746519999999999</c:v>
                </c:pt>
                <c:pt idx="1033">
                  <c:v>6.291938</c:v>
                </c:pt>
                <c:pt idx="1034">
                  <c:v>7.3523319999999988</c:v>
                </c:pt>
                <c:pt idx="1035">
                  <c:v>6.5451829999999989</c:v>
                </c:pt>
                <c:pt idx="1036">
                  <c:v>6.1413609999999998</c:v>
                </c:pt>
                <c:pt idx="1037">
                  <c:v>6.2460979999999999</c:v>
                </c:pt>
                <c:pt idx="1038">
                  <c:v>5.3942019999999991</c:v>
                </c:pt>
                <c:pt idx="1039">
                  <c:v>3.7618719999999999</c:v>
                </c:pt>
                <c:pt idx="1040">
                  <c:v>7.6243169999999978</c:v>
                </c:pt>
                <c:pt idx="1041">
                  <c:v>5.5599699999999999</c:v>
                </c:pt>
                <c:pt idx="1042">
                  <c:v>6.352328</c:v>
                </c:pt>
                <c:pt idx="1043">
                  <c:v>4.516508</c:v>
                </c:pt>
                <c:pt idx="1044">
                  <c:v>4.7232649999999996</c:v>
                </c:pt>
                <c:pt idx="1045">
                  <c:v>6.4794210000000012</c:v>
                </c:pt>
                <c:pt idx="1046">
                  <c:v>6.7662779999999998</c:v>
                </c:pt>
                <c:pt idx="1047">
                  <c:v>6.3368279999999997</c:v>
                </c:pt>
                <c:pt idx="1048">
                  <c:v>6.4382620000000008</c:v>
                </c:pt>
                <c:pt idx="1049">
                  <c:v>6.3833229999999999</c:v>
                </c:pt>
                <c:pt idx="1050">
                  <c:v>6.6386269999999996</c:v>
                </c:pt>
                <c:pt idx="1051">
                  <c:v>3.3215340000000002</c:v>
                </c:pt>
                <c:pt idx="1052">
                  <c:v>5.0637439999999998</c:v>
                </c:pt>
                <c:pt idx="1053">
                  <c:v>4.218782</c:v>
                </c:pt>
                <c:pt idx="1054">
                  <c:v>4.4785899999999996</c:v>
                </c:pt>
                <c:pt idx="1055">
                  <c:v>4.4419019999999998</c:v>
                </c:pt>
                <c:pt idx="1056">
                  <c:v>7.0069710000000001</c:v>
                </c:pt>
                <c:pt idx="1057">
                  <c:v>6.5581859999999992</c:v>
                </c:pt>
                <c:pt idx="1058">
                  <c:v>4.876538</c:v>
                </c:pt>
                <c:pt idx="1059">
                  <c:v>4.7064940000000002</c:v>
                </c:pt>
                <c:pt idx="1060">
                  <c:v>4.0550980000000001</c:v>
                </c:pt>
                <c:pt idx="1061">
                  <c:v>4.4572240000000001</c:v>
                </c:pt>
                <c:pt idx="1062">
                  <c:v>4.6026359999999995</c:v>
                </c:pt>
                <c:pt idx="1063">
                  <c:v>4.7628249999999994</c:v>
                </c:pt>
                <c:pt idx="1064">
                  <c:v>5.6804509999999988</c:v>
                </c:pt>
                <c:pt idx="1065">
                  <c:v>4.0305929999999996</c:v>
                </c:pt>
                <c:pt idx="1066">
                  <c:v>5.4495690000000012</c:v>
                </c:pt>
                <c:pt idx="1067">
                  <c:v>4.4435589999999996</c:v>
                </c:pt>
                <c:pt idx="1068">
                  <c:v>3.9276979999999999</c:v>
                </c:pt>
                <c:pt idx="1069">
                  <c:v>4.2364750000000004</c:v>
                </c:pt>
                <c:pt idx="1070">
                  <c:v>4.6209079999999991</c:v>
                </c:pt>
                <c:pt idx="1071">
                  <c:v>4.4343269999999997</c:v>
                </c:pt>
                <c:pt idx="1072">
                  <c:v>2.7790219999999999</c:v>
                </c:pt>
                <c:pt idx="1073">
                  <c:v>3.6222549999999996</c:v>
                </c:pt>
                <c:pt idx="1074">
                  <c:v>5.620099999999999</c:v>
                </c:pt>
                <c:pt idx="1075">
                  <c:v>4.6659749999999987</c:v>
                </c:pt>
                <c:pt idx="1076">
                  <c:v>4.9028539999999996</c:v>
                </c:pt>
                <c:pt idx="1077">
                  <c:v>3.771296</c:v>
                </c:pt>
                <c:pt idx="1078">
                  <c:v>4.7169990000000004</c:v>
                </c:pt>
                <c:pt idx="1079">
                  <c:v>4.1402270000000003</c:v>
                </c:pt>
                <c:pt idx="1080">
                  <c:v>4.1836659999999997</c:v>
                </c:pt>
                <c:pt idx="1081">
                  <c:v>4.7480520000000004</c:v>
                </c:pt>
                <c:pt idx="1082">
                  <c:v>4.7245399999999993</c:v>
                </c:pt>
                <c:pt idx="1083">
                  <c:v>4.8641429999999994</c:v>
                </c:pt>
                <c:pt idx="1084">
                  <c:v>5.8867500000000001</c:v>
                </c:pt>
                <c:pt idx="1085">
                  <c:v>4.4020200000000003</c:v>
                </c:pt>
                <c:pt idx="1086">
                  <c:v>5.230510999999999</c:v>
                </c:pt>
                <c:pt idx="1087">
                  <c:v>5.3254129999999993</c:v>
                </c:pt>
                <c:pt idx="1088">
                  <c:v>5.1596450000000003</c:v>
                </c:pt>
                <c:pt idx="1089">
                  <c:v>4.279948000000001</c:v>
                </c:pt>
                <c:pt idx="1090">
                  <c:v>3.7414260000000001</c:v>
                </c:pt>
                <c:pt idx="1091">
                  <c:v>4.7406329999999999</c:v>
                </c:pt>
                <c:pt idx="1092">
                  <c:v>5.2147149999999991</c:v>
                </c:pt>
                <c:pt idx="1093">
                  <c:v>4.4167759999999996</c:v>
                </c:pt>
                <c:pt idx="1094">
                  <c:v>4.149381</c:v>
                </c:pt>
                <c:pt idx="1095">
                  <c:v>4.6527939999999992</c:v>
                </c:pt>
                <c:pt idx="1096">
                  <c:v>4.465234999999999</c:v>
                </c:pt>
                <c:pt idx="1097">
                  <c:v>4.1863799999999998</c:v>
                </c:pt>
                <c:pt idx="1098">
                  <c:v>4.3547209999999987</c:v>
                </c:pt>
                <c:pt idx="1099">
                  <c:v>4.1800220000000001</c:v>
                </c:pt>
                <c:pt idx="1100">
                  <c:v>4.1291309999999992</c:v>
                </c:pt>
                <c:pt idx="1101">
                  <c:v>4.0665249999999995</c:v>
                </c:pt>
                <c:pt idx="1102">
                  <c:v>4.8859529999999989</c:v>
                </c:pt>
                <c:pt idx="1103">
                  <c:v>4.078335</c:v>
                </c:pt>
                <c:pt idx="1104">
                  <c:v>4.2381760000000002</c:v>
                </c:pt>
                <c:pt idx="1105">
                  <c:v>5.0098250000000002</c:v>
                </c:pt>
                <c:pt idx="1106">
                  <c:v>4.2496250000000009</c:v>
                </c:pt>
                <c:pt idx="1107">
                  <c:v>4.3271779999999991</c:v>
                </c:pt>
                <c:pt idx="1108">
                  <c:v>5.3906070000000001</c:v>
                </c:pt>
                <c:pt idx="1109">
                  <c:v>4.5403529999999996</c:v>
                </c:pt>
                <c:pt idx="1110">
                  <c:v>4.2355689999999999</c:v>
                </c:pt>
                <c:pt idx="1111">
                  <c:v>4.9682329999999997</c:v>
                </c:pt>
                <c:pt idx="1112">
                  <c:v>4.9142679999999999</c:v>
                </c:pt>
                <c:pt idx="1113">
                  <c:v>4.5307310000000003</c:v>
                </c:pt>
                <c:pt idx="1114">
                  <c:v>4.4821109999999988</c:v>
                </c:pt>
                <c:pt idx="1115">
                  <c:v>4.0471899999999987</c:v>
                </c:pt>
                <c:pt idx="1116">
                  <c:v>4.0652839999999992</c:v>
                </c:pt>
                <c:pt idx="1117">
                  <c:v>4.4739409999999999</c:v>
                </c:pt>
                <c:pt idx="1118">
                  <c:v>6.6242569999999992</c:v>
                </c:pt>
                <c:pt idx="1119">
                  <c:v>7.1225989999999992</c:v>
                </c:pt>
                <c:pt idx="1120">
                  <c:v>6.1303149999999995</c:v>
                </c:pt>
                <c:pt idx="1121">
                  <c:v>5.8122199999999991</c:v>
                </c:pt>
                <c:pt idx="1122">
                  <c:v>6.093704999999999</c:v>
                </c:pt>
                <c:pt idx="1123">
                  <c:v>6.222205999999999</c:v>
                </c:pt>
                <c:pt idx="1124">
                  <c:v>6.6157699999999995</c:v>
                </c:pt>
                <c:pt idx="1125">
                  <c:v>6.8322900000000004</c:v>
                </c:pt>
                <c:pt idx="1126">
                  <c:v>6.0686020000000003</c:v>
                </c:pt>
                <c:pt idx="1127">
                  <c:v>6.1208369999999981</c:v>
                </c:pt>
                <c:pt idx="1128">
                  <c:v>6.6402640000000002</c:v>
                </c:pt>
                <c:pt idx="1129">
                  <c:v>6.5003590000000004</c:v>
                </c:pt>
                <c:pt idx="1130">
                  <c:v>6.3443459999999989</c:v>
                </c:pt>
                <c:pt idx="1131">
                  <c:v>7.5062650000000009</c:v>
                </c:pt>
                <c:pt idx="1132">
                  <c:v>6.7629069999999993</c:v>
                </c:pt>
                <c:pt idx="1133">
                  <c:v>6.6344769999999995</c:v>
                </c:pt>
                <c:pt idx="1134">
                  <c:v>5.801444</c:v>
                </c:pt>
                <c:pt idx="1135">
                  <c:v>5.9609569999999987</c:v>
                </c:pt>
                <c:pt idx="1136">
                  <c:v>6.5393480000000013</c:v>
                </c:pt>
                <c:pt idx="1137">
                  <c:v>4.7008089999999996</c:v>
                </c:pt>
                <c:pt idx="1138">
                  <c:v>6.0784750000000001</c:v>
                </c:pt>
                <c:pt idx="1139">
                  <c:v>5.4807449999999998</c:v>
                </c:pt>
                <c:pt idx="1140">
                  <c:v>8.1247159999999994</c:v>
                </c:pt>
                <c:pt idx="1141">
                  <c:v>6.2136979999999999</c:v>
                </c:pt>
                <c:pt idx="1142">
                  <c:v>6.2651549999999991</c:v>
                </c:pt>
                <c:pt idx="1143">
                  <c:v>7.4953200000000004</c:v>
                </c:pt>
                <c:pt idx="1144">
                  <c:v>6.8599699999999997</c:v>
                </c:pt>
                <c:pt idx="1145">
                  <c:v>6.5592440000000005</c:v>
                </c:pt>
                <c:pt idx="1146">
                  <c:v>6.5110960000000002</c:v>
                </c:pt>
                <c:pt idx="1147">
                  <c:v>5.9862530000000005</c:v>
                </c:pt>
                <c:pt idx="1148">
                  <c:v>6.5061</c:v>
                </c:pt>
                <c:pt idx="1149">
                  <c:v>6.4854320000000003</c:v>
                </c:pt>
                <c:pt idx="1150">
                  <c:v>6.6629809999999985</c:v>
                </c:pt>
                <c:pt idx="1151">
                  <c:v>6.5985490000000002</c:v>
                </c:pt>
                <c:pt idx="1152">
                  <c:v>6.6864689999999998</c:v>
                </c:pt>
                <c:pt idx="1153">
                  <c:v>6.2082709999999999</c:v>
                </c:pt>
                <c:pt idx="1154">
                  <c:v>6.3209669999999987</c:v>
                </c:pt>
                <c:pt idx="1155">
                  <c:v>5.7393390000000011</c:v>
                </c:pt>
                <c:pt idx="1156">
                  <c:v>5.9219859999999995</c:v>
                </c:pt>
                <c:pt idx="1157">
                  <c:v>5.6233139999999988</c:v>
                </c:pt>
                <c:pt idx="1158">
                  <c:v>6.3851699999999996</c:v>
                </c:pt>
                <c:pt idx="1159">
                  <c:v>4.7886879999999996</c:v>
                </c:pt>
                <c:pt idx="1160">
                  <c:v>4.7014329999999998</c:v>
                </c:pt>
                <c:pt idx="1161">
                  <c:v>4.2079029999999991</c:v>
                </c:pt>
                <c:pt idx="1162">
                  <c:v>4.334700999999999</c:v>
                </c:pt>
                <c:pt idx="1163">
                  <c:v>3.789253</c:v>
                </c:pt>
                <c:pt idx="1164">
                  <c:v>5.6069630000000004</c:v>
                </c:pt>
                <c:pt idx="1165">
                  <c:v>4.3435600000000001</c:v>
                </c:pt>
                <c:pt idx="1166">
                  <c:v>4.4550130000000001</c:v>
                </c:pt>
                <c:pt idx="1167">
                  <c:v>4.150231999999999</c:v>
                </c:pt>
                <c:pt idx="1168">
                  <c:v>4.3321189999999987</c:v>
                </c:pt>
                <c:pt idx="1169">
                  <c:v>4.4821989999999996</c:v>
                </c:pt>
                <c:pt idx="1170">
                  <c:v>3.9862469999999997</c:v>
                </c:pt>
                <c:pt idx="1171">
                  <c:v>4.1130230000000001</c:v>
                </c:pt>
                <c:pt idx="1172">
                  <c:v>4.1552519999999991</c:v>
                </c:pt>
                <c:pt idx="1173">
                  <c:v>4.1278329999999981</c:v>
                </c:pt>
                <c:pt idx="1174">
                  <c:v>5.7181439999999997</c:v>
                </c:pt>
                <c:pt idx="1175">
                  <c:v>6.316088999999999</c:v>
                </c:pt>
                <c:pt idx="1176">
                  <c:v>6.2730779999999999</c:v>
                </c:pt>
                <c:pt idx="1177">
                  <c:v>3.8948869999999998</c:v>
                </c:pt>
                <c:pt idx="1178">
                  <c:v>4.3591220000000002</c:v>
                </c:pt>
                <c:pt idx="1179">
                  <c:v>4.281664000000001</c:v>
                </c:pt>
                <c:pt idx="1180">
                  <c:v>5.7097910000000009</c:v>
                </c:pt>
                <c:pt idx="1181">
                  <c:v>4.0422929999999999</c:v>
                </c:pt>
                <c:pt idx="1182">
                  <c:v>4.0850799999999996</c:v>
                </c:pt>
                <c:pt idx="1183">
                  <c:v>4.1758549999999994</c:v>
                </c:pt>
                <c:pt idx="1184">
                  <c:v>3.8064869999999997</c:v>
                </c:pt>
                <c:pt idx="1185">
                  <c:v>4.8518920000000003</c:v>
                </c:pt>
                <c:pt idx="1186">
                  <c:v>4.6896589999999998</c:v>
                </c:pt>
                <c:pt idx="1187">
                  <c:v>4.5752860000000002</c:v>
                </c:pt>
                <c:pt idx="1188">
                  <c:v>4.3432640000000005</c:v>
                </c:pt>
                <c:pt idx="1189">
                  <c:v>4.600822</c:v>
                </c:pt>
                <c:pt idx="1190">
                  <c:v>4.3459809999999992</c:v>
                </c:pt>
                <c:pt idx="1191">
                  <c:v>5.8277739999999989</c:v>
                </c:pt>
                <c:pt idx="1192">
                  <c:v>6.6055369999999991</c:v>
                </c:pt>
                <c:pt idx="1193">
                  <c:v>5.2566850000000001</c:v>
                </c:pt>
                <c:pt idx="1194">
                  <c:v>4.520217999999999</c:v>
                </c:pt>
                <c:pt idx="1195">
                  <c:v>4.7327969999999997</c:v>
                </c:pt>
                <c:pt idx="1196">
                  <c:v>4.0081339999999992</c:v>
                </c:pt>
                <c:pt idx="1197">
                  <c:v>3.993026</c:v>
                </c:pt>
                <c:pt idx="1198">
                  <c:v>4.0817160000000001</c:v>
                </c:pt>
                <c:pt idx="1199">
                  <c:v>4.173693000000001</c:v>
                </c:pt>
                <c:pt idx="1200">
                  <c:v>4.0418529999999997</c:v>
                </c:pt>
                <c:pt idx="1201">
                  <c:v>4.3825649999999987</c:v>
                </c:pt>
                <c:pt idx="1202">
                  <c:v>3.9827319999999999</c:v>
                </c:pt>
                <c:pt idx="1203">
                  <c:v>3.4998969999999994</c:v>
                </c:pt>
                <c:pt idx="1204">
                  <c:v>4.1374759999999995</c:v>
                </c:pt>
                <c:pt idx="1205">
                  <c:v>4.3459189999999994</c:v>
                </c:pt>
                <c:pt idx="1206">
                  <c:v>5.837332</c:v>
                </c:pt>
                <c:pt idx="1207">
                  <c:v>4.5543549999999993</c:v>
                </c:pt>
                <c:pt idx="1208">
                  <c:v>3.9608219999999998</c:v>
                </c:pt>
                <c:pt idx="1209">
                  <c:v>3.3955349999999997</c:v>
                </c:pt>
                <c:pt idx="1210">
                  <c:v>4.2071620000000003</c:v>
                </c:pt>
                <c:pt idx="1211">
                  <c:v>3.9286029999999994</c:v>
                </c:pt>
                <c:pt idx="1212">
                  <c:v>3.5621330000000002</c:v>
                </c:pt>
                <c:pt idx="1213">
                  <c:v>4.0370879999999989</c:v>
                </c:pt>
                <c:pt idx="1214">
                  <c:v>3.977576</c:v>
                </c:pt>
                <c:pt idx="1215">
                  <c:v>3.4666399999999995</c:v>
                </c:pt>
                <c:pt idx="1216">
                  <c:v>3.8970589999999996</c:v>
                </c:pt>
                <c:pt idx="1217">
                  <c:v>4.1087299999999995</c:v>
                </c:pt>
                <c:pt idx="1218">
                  <c:v>5.0286</c:v>
                </c:pt>
                <c:pt idx="1219">
                  <c:v>5.9475819999999988</c:v>
                </c:pt>
                <c:pt idx="1220">
                  <c:v>6.8026479999999996</c:v>
                </c:pt>
                <c:pt idx="1221">
                  <c:v>6.1980339999999989</c:v>
                </c:pt>
                <c:pt idx="1222">
                  <c:v>5.6493099999999998</c:v>
                </c:pt>
                <c:pt idx="1223">
                  <c:v>6.8184149999999981</c:v>
                </c:pt>
                <c:pt idx="1224">
                  <c:v>6.6960539999999993</c:v>
                </c:pt>
                <c:pt idx="1225">
                  <c:v>6.4427599999999998</c:v>
                </c:pt>
                <c:pt idx="1226">
                  <c:v>6.8948559999999981</c:v>
                </c:pt>
                <c:pt idx="1227">
                  <c:v>6.2225589999999995</c:v>
                </c:pt>
                <c:pt idx="1228">
                  <c:v>6.195110999999998</c:v>
                </c:pt>
                <c:pt idx="1229">
                  <c:v>6.7490700000000006</c:v>
                </c:pt>
                <c:pt idx="1230">
                  <c:v>7.0025949999999995</c:v>
                </c:pt>
                <c:pt idx="1231">
                  <c:v>6.2863640000000007</c:v>
                </c:pt>
                <c:pt idx="1232">
                  <c:v>6.5367080000000009</c:v>
                </c:pt>
                <c:pt idx="1233">
                  <c:v>6.1536910000000002</c:v>
                </c:pt>
                <c:pt idx="1234">
                  <c:v>4.6758660000000001</c:v>
                </c:pt>
                <c:pt idx="1235">
                  <c:v>4.6188459999999987</c:v>
                </c:pt>
                <c:pt idx="1236">
                  <c:v>6.2031729999999996</c:v>
                </c:pt>
                <c:pt idx="1237">
                  <c:v>6.4391300000000005</c:v>
                </c:pt>
                <c:pt idx="1238">
                  <c:v>6.628226999999999</c:v>
                </c:pt>
                <c:pt idx="1239">
                  <c:v>6.397664999999999</c:v>
                </c:pt>
                <c:pt idx="1240">
                  <c:v>5.4574809999999987</c:v>
                </c:pt>
                <c:pt idx="1241">
                  <c:v>5.3795839999999995</c:v>
                </c:pt>
                <c:pt idx="1242">
                  <c:v>5.1971049999999979</c:v>
                </c:pt>
                <c:pt idx="1243">
                  <c:v>5.4135980000000004</c:v>
                </c:pt>
                <c:pt idx="1244">
                  <c:v>5.0995349999999995</c:v>
                </c:pt>
                <c:pt idx="1245">
                  <c:v>4.8679049999999986</c:v>
                </c:pt>
                <c:pt idx="1246">
                  <c:v>5.4817910000000012</c:v>
                </c:pt>
                <c:pt idx="1247">
                  <c:v>4.7610440000000001</c:v>
                </c:pt>
                <c:pt idx="1248">
                  <c:v>5.5480660000000004</c:v>
                </c:pt>
                <c:pt idx="1249">
                  <c:v>6.5261869999999993</c:v>
                </c:pt>
                <c:pt idx="1250">
                  <c:v>6.4192140000000002</c:v>
                </c:pt>
                <c:pt idx="1251">
                  <c:v>6.2216069999999997</c:v>
                </c:pt>
                <c:pt idx="1252">
                  <c:v>6.3650630000000001</c:v>
                </c:pt>
                <c:pt idx="1253">
                  <c:v>6.0556999999999999</c:v>
                </c:pt>
                <c:pt idx="1254">
                  <c:v>5.531848000000001</c:v>
                </c:pt>
                <c:pt idx="1255">
                  <c:v>5.6432969999999996</c:v>
                </c:pt>
                <c:pt idx="1256">
                  <c:v>6.5772709999999996</c:v>
                </c:pt>
                <c:pt idx="1257">
                  <c:v>4.5735390000000002</c:v>
                </c:pt>
                <c:pt idx="1258">
                  <c:v>4.1773109999999996</c:v>
                </c:pt>
                <c:pt idx="1259">
                  <c:v>4.2371939999999997</c:v>
                </c:pt>
                <c:pt idx="1260">
                  <c:v>5.319445</c:v>
                </c:pt>
                <c:pt idx="1261">
                  <c:v>4.623448999999999</c:v>
                </c:pt>
                <c:pt idx="1262">
                  <c:v>4.9200429999999997</c:v>
                </c:pt>
                <c:pt idx="1263">
                  <c:v>4.4323519999999998</c:v>
                </c:pt>
                <c:pt idx="1264">
                  <c:v>4.474016999999999</c:v>
                </c:pt>
                <c:pt idx="1265">
                  <c:v>5.0470999999999995</c:v>
                </c:pt>
                <c:pt idx="1266">
                  <c:v>3.9935960000000001</c:v>
                </c:pt>
                <c:pt idx="1267">
                  <c:v>4.4633070000000004</c:v>
                </c:pt>
                <c:pt idx="1268">
                  <c:v>5.0994010000000003</c:v>
                </c:pt>
                <c:pt idx="1269">
                  <c:v>4.988154999999999</c:v>
                </c:pt>
                <c:pt idx="1270">
                  <c:v>5.3502549999999989</c:v>
                </c:pt>
                <c:pt idx="1271">
                  <c:v>5.0981430000000003</c:v>
                </c:pt>
                <c:pt idx="1272">
                  <c:v>4.9457389999999997</c:v>
                </c:pt>
                <c:pt idx="1273">
                  <c:v>4.288926</c:v>
                </c:pt>
                <c:pt idx="1274">
                  <c:v>4.5998960000000002</c:v>
                </c:pt>
                <c:pt idx="1275">
                  <c:v>4.7342420000000009</c:v>
                </c:pt>
                <c:pt idx="1276">
                  <c:v>3.969786</c:v>
                </c:pt>
                <c:pt idx="1277">
                  <c:v>4.0296680000000009</c:v>
                </c:pt>
                <c:pt idx="1278">
                  <c:v>4.4758100000000001</c:v>
                </c:pt>
                <c:pt idx="1279">
                  <c:v>4.215846</c:v>
                </c:pt>
                <c:pt idx="1280">
                  <c:v>3.669206</c:v>
                </c:pt>
                <c:pt idx="1281">
                  <c:v>4.2196049999999996</c:v>
                </c:pt>
                <c:pt idx="1282">
                  <c:v>4.2352049999999997</c:v>
                </c:pt>
                <c:pt idx="1283">
                  <c:v>4.2823469999999997</c:v>
                </c:pt>
                <c:pt idx="1284">
                  <c:v>4.7880419999999999</c:v>
                </c:pt>
                <c:pt idx="1285">
                  <c:v>4.0983489999999998</c:v>
                </c:pt>
                <c:pt idx="1286">
                  <c:v>4.7597009999999997</c:v>
                </c:pt>
                <c:pt idx="1287">
                  <c:v>6.1678849999999983</c:v>
                </c:pt>
                <c:pt idx="1288">
                  <c:v>6.3391089999999997</c:v>
                </c:pt>
                <c:pt idx="1289">
                  <c:v>5.9448039999999995</c:v>
                </c:pt>
                <c:pt idx="1290">
                  <c:v>6.2417690000000006</c:v>
                </c:pt>
                <c:pt idx="1291">
                  <c:v>6.7798340000000001</c:v>
                </c:pt>
                <c:pt idx="1292">
                  <c:v>6.5532450000000004</c:v>
                </c:pt>
                <c:pt idx="1293">
                  <c:v>7.0812790000000012</c:v>
                </c:pt>
                <c:pt idx="1294">
                  <c:v>6.5177819999999995</c:v>
                </c:pt>
                <c:pt idx="1295">
                  <c:v>5.9030459999999998</c:v>
                </c:pt>
                <c:pt idx="1296">
                  <c:v>6.2733900000000009</c:v>
                </c:pt>
                <c:pt idx="1297">
                  <c:v>6.4002569999999999</c:v>
                </c:pt>
                <c:pt idx="1298">
                  <c:v>6.286988</c:v>
                </c:pt>
                <c:pt idx="1299">
                  <c:v>6.4053220000000008</c:v>
                </c:pt>
                <c:pt idx="1300">
                  <c:v>7.0574039999999991</c:v>
                </c:pt>
                <c:pt idx="1301">
                  <c:v>6.032883</c:v>
                </c:pt>
                <c:pt idx="1302">
                  <c:v>6.1496230000000009</c:v>
                </c:pt>
                <c:pt idx="1303">
                  <c:v>5.7550879999999989</c:v>
                </c:pt>
                <c:pt idx="1304">
                  <c:v>6.7267669999999997</c:v>
                </c:pt>
                <c:pt idx="1305">
                  <c:v>5.9397130000000011</c:v>
                </c:pt>
                <c:pt idx="1306">
                  <c:v>6.1669529999999995</c:v>
                </c:pt>
                <c:pt idx="1307">
                  <c:v>5.3764640000000004</c:v>
                </c:pt>
                <c:pt idx="1308">
                  <c:v>5.8710209999999998</c:v>
                </c:pt>
                <c:pt idx="1309">
                  <c:v>4.997852</c:v>
                </c:pt>
                <c:pt idx="1310">
                  <c:v>5.9542299999999999</c:v>
                </c:pt>
                <c:pt idx="1311">
                  <c:v>6.3847879999999995</c:v>
                </c:pt>
                <c:pt idx="1312">
                  <c:v>6.2447670000000004</c:v>
                </c:pt>
                <c:pt idx="1313">
                  <c:v>6.4822100000000002</c:v>
                </c:pt>
                <c:pt idx="1314">
                  <c:v>6.2236390000000004</c:v>
                </c:pt>
                <c:pt idx="1315">
                  <c:v>7.3017149999999988</c:v>
                </c:pt>
                <c:pt idx="1316">
                  <c:v>5.6452</c:v>
                </c:pt>
                <c:pt idx="1317">
                  <c:v>6.7602490000000008</c:v>
                </c:pt>
                <c:pt idx="1318">
                  <c:v>6.2315009999999997</c:v>
                </c:pt>
                <c:pt idx="1319">
                  <c:v>4.577064</c:v>
                </c:pt>
                <c:pt idx="1320">
                  <c:v>4.5653199999999989</c:v>
                </c:pt>
                <c:pt idx="1321">
                  <c:v>4.4362320000000013</c:v>
                </c:pt>
                <c:pt idx="1322">
                  <c:v>4.14154</c:v>
                </c:pt>
                <c:pt idx="1323">
                  <c:v>5.808942</c:v>
                </c:pt>
                <c:pt idx="1324">
                  <c:v>6.2229699999999992</c:v>
                </c:pt>
                <c:pt idx="1325">
                  <c:v>5.5643209999999987</c:v>
                </c:pt>
                <c:pt idx="1326">
                  <c:v>6.3064530000000003</c:v>
                </c:pt>
                <c:pt idx="1327">
                  <c:v>6.8512550000000001</c:v>
                </c:pt>
                <c:pt idx="1328">
                  <c:v>4.7156010000000004</c:v>
                </c:pt>
                <c:pt idx="1329">
                  <c:v>6.0509939999999993</c:v>
                </c:pt>
                <c:pt idx="1330">
                  <c:v>5.9653780000000003</c:v>
                </c:pt>
                <c:pt idx="1331">
                  <c:v>5.7357009999999997</c:v>
                </c:pt>
                <c:pt idx="1332">
                  <c:v>6.0768969999999998</c:v>
                </c:pt>
                <c:pt idx="1333">
                  <c:v>6.5436329999999998</c:v>
                </c:pt>
                <c:pt idx="1334">
                  <c:v>5.602879999999999</c:v>
                </c:pt>
                <c:pt idx="1335">
                  <c:v>4.9956860000000001</c:v>
                </c:pt>
                <c:pt idx="1336">
                  <c:v>4.9056119999999996</c:v>
                </c:pt>
                <c:pt idx="1337">
                  <c:v>5.4818100000000003</c:v>
                </c:pt>
                <c:pt idx="1338">
                  <c:v>4.5768950000000004</c:v>
                </c:pt>
                <c:pt idx="1339">
                  <c:v>5.2102389999999996</c:v>
                </c:pt>
                <c:pt idx="1340">
                  <c:v>5.4691159999999988</c:v>
                </c:pt>
                <c:pt idx="1341">
                  <c:v>4.1326790000000004</c:v>
                </c:pt>
                <c:pt idx="1342">
                  <c:v>4.9723179999999996</c:v>
                </c:pt>
                <c:pt idx="1343">
                  <c:v>4.3682359999999987</c:v>
                </c:pt>
                <c:pt idx="1344">
                  <c:v>3.9355169999999995</c:v>
                </c:pt>
                <c:pt idx="1345">
                  <c:v>5.673138999999999</c:v>
                </c:pt>
                <c:pt idx="1346">
                  <c:v>5.3912060000000004</c:v>
                </c:pt>
                <c:pt idx="1347">
                  <c:v>5.4565859999999988</c:v>
                </c:pt>
                <c:pt idx="1348">
                  <c:v>5.2371139999999992</c:v>
                </c:pt>
                <c:pt idx="1349">
                  <c:v>6.334892</c:v>
                </c:pt>
                <c:pt idx="1350">
                  <c:v>4.9931270000000003</c:v>
                </c:pt>
                <c:pt idx="1351">
                  <c:v>4.5946189999999989</c:v>
                </c:pt>
                <c:pt idx="1352">
                  <c:v>3.9287010000000002</c:v>
                </c:pt>
                <c:pt idx="1353">
                  <c:v>6.0090870000000001</c:v>
                </c:pt>
                <c:pt idx="1354">
                  <c:v>6.4493060000000009</c:v>
                </c:pt>
                <c:pt idx="1355">
                  <c:v>4.95573</c:v>
                </c:pt>
                <c:pt idx="1356">
                  <c:v>4.9324180000000002</c:v>
                </c:pt>
                <c:pt idx="1357">
                  <c:v>4.4846979999999999</c:v>
                </c:pt>
                <c:pt idx="1358">
                  <c:v>5.9461899999999996</c:v>
                </c:pt>
                <c:pt idx="1359">
                  <c:v>5.9409609999999997</c:v>
                </c:pt>
                <c:pt idx="1360">
                  <c:v>5.8569129999999987</c:v>
                </c:pt>
                <c:pt idx="1361">
                  <c:v>5.7146420000000004</c:v>
                </c:pt>
                <c:pt idx="1362">
                  <c:v>5.5494009999999996</c:v>
                </c:pt>
                <c:pt idx="1363">
                  <c:v>3.8831880000000001</c:v>
                </c:pt>
                <c:pt idx="1364">
                  <c:v>7.3440329999999987</c:v>
                </c:pt>
                <c:pt idx="1365">
                  <c:v>5.3471589999999996</c:v>
                </c:pt>
                <c:pt idx="1366">
                  <c:v>4.9021049999999988</c:v>
                </c:pt>
                <c:pt idx="1367">
                  <c:v>5.4992930000000007</c:v>
                </c:pt>
                <c:pt idx="1368">
                  <c:v>6.4814319999999999</c:v>
                </c:pt>
                <c:pt idx="1369">
                  <c:v>6.2976619999999999</c:v>
                </c:pt>
                <c:pt idx="1370">
                  <c:v>5.4765110000000004</c:v>
                </c:pt>
                <c:pt idx="1371">
                  <c:v>5.8700900000000003</c:v>
                </c:pt>
                <c:pt idx="1372">
                  <c:v>6.3771749999999994</c:v>
                </c:pt>
                <c:pt idx="1373">
                  <c:v>3.5009999999999999</c:v>
                </c:pt>
                <c:pt idx="1374">
                  <c:v>3.9829749999999997</c:v>
                </c:pt>
                <c:pt idx="1375">
                  <c:v>3.497792</c:v>
                </c:pt>
                <c:pt idx="1376">
                  <c:v>3.8649369999999998</c:v>
                </c:pt>
                <c:pt idx="1377">
                  <c:v>5.2152269999999996</c:v>
                </c:pt>
                <c:pt idx="1378">
                  <c:v>5.2057929999999999</c:v>
                </c:pt>
                <c:pt idx="1379">
                  <c:v>4.9503579999999996</c:v>
                </c:pt>
                <c:pt idx="1380">
                  <c:v>4.8363060000000004</c:v>
                </c:pt>
                <c:pt idx="1381">
                  <c:v>4.0285079999999995</c:v>
                </c:pt>
                <c:pt idx="1382">
                  <c:v>4.173108</c:v>
                </c:pt>
                <c:pt idx="1383">
                  <c:v>5.0105620000000002</c:v>
                </c:pt>
                <c:pt idx="1384">
                  <c:v>5.9285859999999992</c:v>
                </c:pt>
                <c:pt idx="1385">
                  <c:v>5.5345849999999981</c:v>
                </c:pt>
                <c:pt idx="1386">
                  <c:v>6.2343679999999999</c:v>
                </c:pt>
                <c:pt idx="1387">
                  <c:v>5.5030130000000002</c:v>
                </c:pt>
                <c:pt idx="1388">
                  <c:v>4.7419490000000009</c:v>
                </c:pt>
                <c:pt idx="1389">
                  <c:v>5.9147679999999996</c:v>
                </c:pt>
                <c:pt idx="1390">
                  <c:v>5.9463189999999999</c:v>
                </c:pt>
                <c:pt idx="1391">
                  <c:v>5.5337079999999998</c:v>
                </c:pt>
                <c:pt idx="1392">
                  <c:v>5.8463269999999996</c:v>
                </c:pt>
                <c:pt idx="1393">
                  <c:v>6.7306430000000006</c:v>
                </c:pt>
                <c:pt idx="1394">
                  <c:v>5.5191290000000004</c:v>
                </c:pt>
                <c:pt idx="1395">
                  <c:v>5.8819149999999993</c:v>
                </c:pt>
                <c:pt idx="1396">
                  <c:v>5.303026</c:v>
                </c:pt>
                <c:pt idx="1397">
                  <c:v>3.8757379999999997</c:v>
                </c:pt>
                <c:pt idx="1398">
                  <c:v>4.3898020000000004</c:v>
                </c:pt>
                <c:pt idx="1399">
                  <c:v>5.2858980000000004</c:v>
                </c:pt>
                <c:pt idx="1400">
                  <c:v>4.2798809999999996</c:v>
                </c:pt>
                <c:pt idx="1401">
                  <c:v>4.2354909999999997</c:v>
                </c:pt>
                <c:pt idx="1402">
                  <c:v>3.9349529999999997</c:v>
                </c:pt>
                <c:pt idx="1403">
                  <c:v>5.4867309999999998</c:v>
                </c:pt>
                <c:pt idx="1404">
                  <c:v>4.0590029999999997</c:v>
                </c:pt>
                <c:pt idx="1405">
                  <c:v>5.1581649999999994</c:v>
                </c:pt>
                <c:pt idx="1406">
                  <c:v>4.0085169999999994</c:v>
                </c:pt>
                <c:pt idx="1407">
                  <c:v>5.2335099999999999</c:v>
                </c:pt>
                <c:pt idx="1408">
                  <c:v>5.1358379999999988</c:v>
                </c:pt>
                <c:pt idx="1409">
                  <c:v>4.0290400000000002</c:v>
                </c:pt>
                <c:pt idx="1410">
                  <c:v>5.9373019999999999</c:v>
                </c:pt>
                <c:pt idx="1411">
                  <c:v>4.9573830000000001</c:v>
                </c:pt>
                <c:pt idx="1412">
                  <c:v>4.6475429999999989</c:v>
                </c:pt>
                <c:pt idx="1413">
                  <c:v>5.789727000000001</c:v>
                </c:pt>
                <c:pt idx="1414">
                  <c:v>4.6269929999999988</c:v>
                </c:pt>
                <c:pt idx="1415">
                  <c:v>4.027609</c:v>
                </c:pt>
                <c:pt idx="1416">
                  <c:v>5.7819130000000003</c:v>
                </c:pt>
                <c:pt idx="1417">
                  <c:v>5.0860099999999999</c:v>
                </c:pt>
                <c:pt idx="1418">
                  <c:v>4.5497920000000009</c:v>
                </c:pt>
                <c:pt idx="1419">
                  <c:v>5.2217370000000001</c:v>
                </c:pt>
                <c:pt idx="1420">
                  <c:v>5.1853039999999995</c:v>
                </c:pt>
                <c:pt idx="1421">
                  <c:v>3.8213110000000001</c:v>
                </c:pt>
                <c:pt idx="1422">
                  <c:v>4.5402600000000009</c:v>
                </c:pt>
                <c:pt idx="1423">
                  <c:v>3.8228819999999994</c:v>
                </c:pt>
                <c:pt idx="1424">
                  <c:v>5.6206439999999995</c:v>
                </c:pt>
                <c:pt idx="1425">
                  <c:v>4.7128859999999992</c:v>
                </c:pt>
                <c:pt idx="1426">
                  <c:v>5.2064120000000003</c:v>
                </c:pt>
                <c:pt idx="1427">
                  <c:v>5.2874309999999989</c:v>
                </c:pt>
                <c:pt idx="1428">
                  <c:v>4.4406540000000003</c:v>
                </c:pt>
                <c:pt idx="1429">
                  <c:v>4.7098459999999998</c:v>
                </c:pt>
                <c:pt idx="1430">
                  <c:v>3.2626559999999993</c:v>
                </c:pt>
                <c:pt idx="1431">
                  <c:v>4.2000609999999998</c:v>
                </c:pt>
                <c:pt idx="1432">
                  <c:v>4.6313409999999999</c:v>
                </c:pt>
                <c:pt idx="1433">
                  <c:v>4.8159419999999988</c:v>
                </c:pt>
                <c:pt idx="1434">
                  <c:v>4.2684699999999998</c:v>
                </c:pt>
                <c:pt idx="1435">
                  <c:v>5.2048230000000002</c:v>
                </c:pt>
                <c:pt idx="1436">
                  <c:v>4.863637999999999</c:v>
                </c:pt>
                <c:pt idx="1437">
                  <c:v>4.7206029999999997</c:v>
                </c:pt>
                <c:pt idx="1438">
                  <c:v>4.5163909999999996</c:v>
                </c:pt>
                <c:pt idx="1439">
                  <c:v>4.6565779999999988</c:v>
                </c:pt>
                <c:pt idx="1440">
                  <c:v>4.0004359999999988</c:v>
                </c:pt>
                <c:pt idx="1441">
                  <c:v>4.6398640000000002</c:v>
                </c:pt>
                <c:pt idx="1442">
                  <c:v>5.3582549999999989</c:v>
                </c:pt>
                <c:pt idx="1443">
                  <c:v>5.2246169999999994</c:v>
                </c:pt>
                <c:pt idx="1444">
                  <c:v>4.9719309999999997</c:v>
                </c:pt>
                <c:pt idx="1445">
                  <c:v>4.7363660000000012</c:v>
                </c:pt>
                <c:pt idx="1446">
                  <c:v>5.1530949999999995</c:v>
                </c:pt>
                <c:pt idx="1447">
                  <c:v>4.0668259999999989</c:v>
                </c:pt>
                <c:pt idx="1448">
                  <c:v>7.0678219999999987</c:v>
                </c:pt>
                <c:pt idx="1449">
                  <c:v>5.7025699999999997</c:v>
                </c:pt>
                <c:pt idx="1450">
                  <c:v>5.5247459999999995</c:v>
                </c:pt>
                <c:pt idx="1451">
                  <c:v>5.2177730000000002</c:v>
                </c:pt>
                <c:pt idx="1452">
                  <c:v>5.5021319999999987</c:v>
                </c:pt>
                <c:pt idx="1453">
                  <c:v>5.6122799999999993</c:v>
                </c:pt>
                <c:pt idx="1454">
                  <c:v>5.7121879999999994</c:v>
                </c:pt>
                <c:pt idx="1455">
                  <c:v>5.8106080000000002</c:v>
                </c:pt>
                <c:pt idx="1456">
                  <c:v>5.6494479999999996</c:v>
                </c:pt>
                <c:pt idx="1457">
                  <c:v>4.7468110000000001</c:v>
                </c:pt>
                <c:pt idx="1458">
                  <c:v>5.490011</c:v>
                </c:pt>
                <c:pt idx="1459">
                  <c:v>5.6228849999999984</c:v>
                </c:pt>
                <c:pt idx="1460">
                  <c:v>5.6321490000000001</c:v>
                </c:pt>
                <c:pt idx="1461">
                  <c:v>5.2195689999999999</c:v>
                </c:pt>
                <c:pt idx="1462">
                  <c:v>6.2903039999999999</c:v>
                </c:pt>
                <c:pt idx="1463">
                  <c:v>5.3217460000000001</c:v>
                </c:pt>
                <c:pt idx="1464">
                  <c:v>5.7435130000000001</c:v>
                </c:pt>
                <c:pt idx="1465">
                  <c:v>6.1788799999999995</c:v>
                </c:pt>
                <c:pt idx="1466">
                  <c:v>3.9209640000000001</c:v>
                </c:pt>
                <c:pt idx="1467">
                  <c:v>4.4868690000000013</c:v>
                </c:pt>
                <c:pt idx="1468">
                  <c:v>4.5492200000000009</c:v>
                </c:pt>
                <c:pt idx="1469">
                  <c:v>4.5897509999999997</c:v>
                </c:pt>
                <c:pt idx="1470">
                  <c:v>5.5954549999999994</c:v>
                </c:pt>
                <c:pt idx="1471">
                  <c:v>4.8854359999999994</c:v>
                </c:pt>
                <c:pt idx="1472">
                  <c:v>4.7988799999999996</c:v>
                </c:pt>
                <c:pt idx="1473">
                  <c:v>4.6059889999999992</c:v>
                </c:pt>
                <c:pt idx="1474">
                  <c:v>3.7901630000000002</c:v>
                </c:pt>
                <c:pt idx="1475">
                  <c:v>4.3635919999999988</c:v>
                </c:pt>
                <c:pt idx="1476">
                  <c:v>6.310708</c:v>
                </c:pt>
                <c:pt idx="1477">
                  <c:v>6.3822520000000003</c:v>
                </c:pt>
                <c:pt idx="1478">
                  <c:v>5.425991999999999</c:v>
                </c:pt>
                <c:pt idx="1479">
                  <c:v>6.640077999999999</c:v>
                </c:pt>
                <c:pt idx="1480">
                  <c:v>5.5013500000000004</c:v>
                </c:pt>
                <c:pt idx="1481">
                  <c:v>5.6636980000000001</c:v>
                </c:pt>
                <c:pt idx="1482">
                  <c:v>5.5059539999999991</c:v>
                </c:pt>
                <c:pt idx="1483">
                  <c:v>6.1562260000000002</c:v>
                </c:pt>
                <c:pt idx="1484">
                  <c:v>5.6300999999999997</c:v>
                </c:pt>
                <c:pt idx="1485">
                  <c:v>5.5379430000000003</c:v>
                </c:pt>
                <c:pt idx="1486">
                  <c:v>5.1236309999999987</c:v>
                </c:pt>
                <c:pt idx="1487">
                  <c:v>5.6774949999999995</c:v>
                </c:pt>
                <c:pt idx="1488">
                  <c:v>5.4081919999999997</c:v>
                </c:pt>
                <c:pt idx="1489">
                  <c:v>5.4708459999999999</c:v>
                </c:pt>
                <c:pt idx="1490">
                  <c:v>5.8399510000000001</c:v>
                </c:pt>
                <c:pt idx="1491">
                  <c:v>6.420520999999999</c:v>
                </c:pt>
                <c:pt idx="1492">
                  <c:v>5.5224999999999991</c:v>
                </c:pt>
                <c:pt idx="1493">
                  <c:v>5.3510730000000004</c:v>
                </c:pt>
                <c:pt idx="1494">
                  <c:v>5.9995849999999988</c:v>
                </c:pt>
                <c:pt idx="1495">
                  <c:v>5.7649099999999986</c:v>
                </c:pt>
                <c:pt idx="1496">
                  <c:v>5.3867000000000003</c:v>
                </c:pt>
                <c:pt idx="1497">
                  <c:v>6.0994590000000004</c:v>
                </c:pt>
                <c:pt idx="1498">
                  <c:v>6.4523989999999998</c:v>
                </c:pt>
                <c:pt idx="1499">
                  <c:v>4.9096690000000018</c:v>
                </c:pt>
                <c:pt idx="1500">
                  <c:v>4.686331</c:v>
                </c:pt>
                <c:pt idx="1501">
                  <c:v>5.7428169999999987</c:v>
                </c:pt>
                <c:pt idx="1502">
                  <c:v>4.6951599999999987</c:v>
                </c:pt>
                <c:pt idx="1503">
                  <c:v>4.2974259999999989</c:v>
                </c:pt>
                <c:pt idx="1504">
                  <c:v>4.280469000000001</c:v>
                </c:pt>
                <c:pt idx="1505">
                  <c:v>4.5245649999999982</c:v>
                </c:pt>
                <c:pt idx="1506">
                  <c:v>4.1319020000000002</c:v>
                </c:pt>
                <c:pt idx="1507">
                  <c:v>4.4963249999999997</c:v>
                </c:pt>
                <c:pt idx="1508">
                  <c:v>4.7960120000000002</c:v>
                </c:pt>
                <c:pt idx="1509">
                  <c:v>4.7626200000000001</c:v>
                </c:pt>
                <c:pt idx="1510">
                  <c:v>4.0723969999999996</c:v>
                </c:pt>
                <c:pt idx="1511">
                  <c:v>3.9643510000000002</c:v>
                </c:pt>
                <c:pt idx="1512">
                  <c:v>4.3661889999999994</c:v>
                </c:pt>
                <c:pt idx="1513">
                  <c:v>4.4678430000000002</c:v>
                </c:pt>
                <c:pt idx="1514">
                  <c:v>4.4521269999999991</c:v>
                </c:pt>
                <c:pt idx="1515">
                  <c:v>3.836844999999999</c:v>
                </c:pt>
                <c:pt idx="1516">
                  <c:v>4.0579579999999993</c:v>
                </c:pt>
                <c:pt idx="1517">
                  <c:v>3.673718</c:v>
                </c:pt>
                <c:pt idx="1518">
                  <c:v>4.4903870000000001</c:v>
                </c:pt>
                <c:pt idx="1519">
                  <c:v>4.0882880000000004</c:v>
                </c:pt>
                <c:pt idx="1520">
                  <c:v>5.1584789999999989</c:v>
                </c:pt>
                <c:pt idx="1521">
                  <c:v>5.685732999999999</c:v>
                </c:pt>
                <c:pt idx="1522">
                  <c:v>5.9080450000000004</c:v>
                </c:pt>
                <c:pt idx="1523">
                  <c:v>5.4031130000000003</c:v>
                </c:pt>
                <c:pt idx="1524">
                  <c:v>6.0481879999999988</c:v>
                </c:pt>
                <c:pt idx="1525">
                  <c:v>6.4369240000000003</c:v>
                </c:pt>
                <c:pt idx="1526">
                  <c:v>5.7278339999999988</c:v>
                </c:pt>
                <c:pt idx="1527">
                  <c:v>6.1007680000000004</c:v>
                </c:pt>
                <c:pt idx="1528">
                  <c:v>4.9551879999999988</c:v>
                </c:pt>
                <c:pt idx="1529">
                  <c:v>4.1325399999999988</c:v>
                </c:pt>
                <c:pt idx="1530">
                  <c:v>4.8038739999999995</c:v>
                </c:pt>
                <c:pt idx="1531">
                  <c:v>4.6365280000000002</c:v>
                </c:pt>
                <c:pt idx="1532">
                  <c:v>4.1707890000000001</c:v>
                </c:pt>
                <c:pt idx="1533">
                  <c:v>4.0071369999999993</c:v>
                </c:pt>
                <c:pt idx="1534">
                  <c:v>4.1657089999999988</c:v>
                </c:pt>
                <c:pt idx="1535">
                  <c:v>4.9808180000000002</c:v>
                </c:pt>
                <c:pt idx="1536">
                  <c:v>5.0053999999999998</c:v>
                </c:pt>
                <c:pt idx="1537">
                  <c:v>6.1237589999999988</c:v>
                </c:pt>
                <c:pt idx="1538">
                  <c:v>3.6549860000000001</c:v>
                </c:pt>
                <c:pt idx="1539">
                  <c:v>5.3091339999999994</c:v>
                </c:pt>
                <c:pt idx="1540">
                  <c:v>4.2893010000000009</c:v>
                </c:pt>
                <c:pt idx="1541">
                  <c:v>4.603199</c:v>
                </c:pt>
                <c:pt idx="1542">
                  <c:v>4.2294790000000004</c:v>
                </c:pt>
                <c:pt idx="1543">
                  <c:v>5.956580999999999</c:v>
                </c:pt>
                <c:pt idx="1544">
                  <c:v>5.5344749999999987</c:v>
                </c:pt>
                <c:pt idx="1545">
                  <c:v>5.2553770000000002</c:v>
                </c:pt>
                <c:pt idx="1546">
                  <c:v>6.1145999999999994</c:v>
                </c:pt>
                <c:pt idx="1547">
                  <c:v>6.5468960000000003</c:v>
                </c:pt>
                <c:pt idx="1548">
                  <c:v>5.9907500000000002</c:v>
                </c:pt>
                <c:pt idx="1549">
                  <c:v>5.2609949999999994</c:v>
                </c:pt>
                <c:pt idx="1550">
                  <c:v>6.195276999999999</c:v>
                </c:pt>
                <c:pt idx="1551">
                  <c:v>5.5126660000000003</c:v>
                </c:pt>
                <c:pt idx="1552">
                  <c:v>4.175713</c:v>
                </c:pt>
                <c:pt idx="1553">
                  <c:v>3.9648110000000001</c:v>
                </c:pt>
                <c:pt idx="1554">
                  <c:v>4.8683369999999995</c:v>
                </c:pt>
                <c:pt idx="1555">
                  <c:v>3.8302759999999996</c:v>
                </c:pt>
                <c:pt idx="1556">
                  <c:v>4.057161999999999</c:v>
                </c:pt>
                <c:pt idx="1557">
                  <c:v>4.1027069999999988</c:v>
                </c:pt>
                <c:pt idx="1558">
                  <c:v>4.4980859999999989</c:v>
                </c:pt>
                <c:pt idx="1559">
                  <c:v>3.7162979999999997</c:v>
                </c:pt>
                <c:pt idx="1560">
                  <c:v>4.7080760000000001</c:v>
                </c:pt>
                <c:pt idx="1561">
                  <c:v>5.1514889999999989</c:v>
                </c:pt>
                <c:pt idx="1562">
                  <c:v>4.9936509999999998</c:v>
                </c:pt>
                <c:pt idx="1563">
                  <c:v>4.80246</c:v>
                </c:pt>
                <c:pt idx="1564">
                  <c:v>5.1798620000000009</c:v>
                </c:pt>
                <c:pt idx="1565">
                  <c:v>5.4322369999999998</c:v>
                </c:pt>
                <c:pt idx="1566">
                  <c:v>6.2129639999999995</c:v>
                </c:pt>
                <c:pt idx="1567">
                  <c:v>5.0864849999999988</c:v>
                </c:pt>
                <c:pt idx="1568">
                  <c:v>5.8627709999999995</c:v>
                </c:pt>
                <c:pt idx="1569">
                  <c:v>4.7270659999999989</c:v>
                </c:pt>
                <c:pt idx="1570">
                  <c:v>5.6368960000000001</c:v>
                </c:pt>
                <c:pt idx="1571">
                  <c:v>5.4226320000000001</c:v>
                </c:pt>
                <c:pt idx="1572">
                  <c:v>4.6383539999999996</c:v>
                </c:pt>
                <c:pt idx="1573">
                  <c:v>5.0972270000000002</c:v>
                </c:pt>
                <c:pt idx="1574">
                  <c:v>6.103999</c:v>
                </c:pt>
                <c:pt idx="1575">
                  <c:v>5.0047230000000003</c:v>
                </c:pt>
                <c:pt idx="1576">
                  <c:v>5.6653669999999989</c:v>
                </c:pt>
                <c:pt idx="1577">
                  <c:v>5.1592659999999997</c:v>
                </c:pt>
                <c:pt idx="1578">
                  <c:v>5.3298249999999987</c:v>
                </c:pt>
                <c:pt idx="1579">
                  <c:v>5.4598069999999996</c:v>
                </c:pt>
                <c:pt idx="1580">
                  <c:v>6.204847</c:v>
                </c:pt>
                <c:pt idx="1581">
                  <c:v>5.4648509999999995</c:v>
                </c:pt>
                <c:pt idx="1582">
                  <c:v>6.0585269999999989</c:v>
                </c:pt>
                <c:pt idx="1583">
                  <c:v>6.1723849999999993</c:v>
                </c:pt>
                <c:pt idx="1584">
                  <c:v>5.8103699999999998</c:v>
                </c:pt>
                <c:pt idx="1585">
                  <c:v>5.2827200000000003</c:v>
                </c:pt>
                <c:pt idx="1586">
                  <c:v>4.1637899999999988</c:v>
                </c:pt>
                <c:pt idx="1587">
                  <c:v>3.756694</c:v>
                </c:pt>
                <c:pt idx="1588">
                  <c:v>5.8954389999999988</c:v>
                </c:pt>
                <c:pt idx="1589">
                  <c:v>6.5457689999999999</c:v>
                </c:pt>
                <c:pt idx="1590">
                  <c:v>5.4837870000000004</c:v>
                </c:pt>
                <c:pt idx="1591">
                  <c:v>5.0218600000000002</c:v>
                </c:pt>
                <c:pt idx="1592">
                  <c:v>5.1558389999999994</c:v>
                </c:pt>
                <c:pt idx="1593">
                  <c:v>4.9449670000000001</c:v>
                </c:pt>
                <c:pt idx="1594">
                  <c:v>4.580699000000001</c:v>
                </c:pt>
                <c:pt idx="1595">
                  <c:v>4.5628369999999991</c:v>
                </c:pt>
                <c:pt idx="1596">
                  <c:v>4.5840939999999994</c:v>
                </c:pt>
                <c:pt idx="1597">
                  <c:v>4.303166</c:v>
                </c:pt>
                <c:pt idx="1598">
                  <c:v>5.0690109999999988</c:v>
                </c:pt>
                <c:pt idx="1599">
                  <c:v>4.596921</c:v>
                </c:pt>
                <c:pt idx="1600">
                  <c:v>4.6142269999999987</c:v>
                </c:pt>
                <c:pt idx="1601">
                  <c:v>4.9336680000000008</c:v>
                </c:pt>
                <c:pt idx="1602">
                  <c:v>4.601570999999999</c:v>
                </c:pt>
                <c:pt idx="1603">
                  <c:v>5.0297729999999996</c:v>
                </c:pt>
                <c:pt idx="1604">
                  <c:v>5.0999400000000001</c:v>
                </c:pt>
                <c:pt idx="1605">
                  <c:v>4.8002680000000009</c:v>
                </c:pt>
                <c:pt idx="1606">
                  <c:v>4.8160480000000003</c:v>
                </c:pt>
                <c:pt idx="1607">
                  <c:v>4.7718090000000011</c:v>
                </c:pt>
                <c:pt idx="1608">
                  <c:v>3.7684139999999999</c:v>
                </c:pt>
                <c:pt idx="1609">
                  <c:v>3.9947170000000001</c:v>
                </c:pt>
                <c:pt idx="1610">
                  <c:v>3.8938179999999996</c:v>
                </c:pt>
                <c:pt idx="1611">
                  <c:v>3.7720379999999998</c:v>
                </c:pt>
                <c:pt idx="1612">
                  <c:v>3.6672330000000004</c:v>
                </c:pt>
                <c:pt idx="1613">
                  <c:v>4.701207000000001</c:v>
                </c:pt>
                <c:pt idx="1614">
                  <c:v>5.7646129999999989</c:v>
                </c:pt>
                <c:pt idx="1615">
                  <c:v>5.9481950000000001</c:v>
                </c:pt>
                <c:pt idx="1616">
                  <c:v>5.9165320000000001</c:v>
                </c:pt>
                <c:pt idx="1617">
                  <c:v>5.6507819999999995</c:v>
                </c:pt>
                <c:pt idx="1618">
                  <c:v>6.5319659999999997</c:v>
                </c:pt>
                <c:pt idx="1619">
                  <c:v>5.8248879999999978</c:v>
                </c:pt>
                <c:pt idx="1620">
                  <c:v>5.5264869999999995</c:v>
                </c:pt>
                <c:pt idx="1621">
                  <c:v>6.2225759999999992</c:v>
                </c:pt>
                <c:pt idx="1622">
                  <c:v>5.4838050000000003</c:v>
                </c:pt>
                <c:pt idx="1623">
                  <c:v>6.3608299999999991</c:v>
                </c:pt>
                <c:pt idx="1624">
                  <c:v>6.7670499999999993</c:v>
                </c:pt>
                <c:pt idx="1625">
                  <c:v>5.7016440000000008</c:v>
                </c:pt>
                <c:pt idx="1626">
                  <c:v>6.6415309999999987</c:v>
                </c:pt>
                <c:pt idx="1627">
                  <c:v>6.0389390000000001</c:v>
                </c:pt>
                <c:pt idx="1628">
                  <c:v>5.6671009999999979</c:v>
                </c:pt>
                <c:pt idx="1629">
                  <c:v>5.7248949999999992</c:v>
                </c:pt>
                <c:pt idx="1630">
                  <c:v>5.8828329999999989</c:v>
                </c:pt>
                <c:pt idx="1631">
                  <c:v>6.2376410000000009</c:v>
                </c:pt>
                <c:pt idx="1632">
                  <c:v>6.3193580000000003</c:v>
                </c:pt>
                <c:pt idx="1633">
                  <c:v>6.3118670000000003</c:v>
                </c:pt>
                <c:pt idx="1634">
                  <c:v>5.6576999999999993</c:v>
                </c:pt>
                <c:pt idx="1635">
                  <c:v>5.9953979999999998</c:v>
                </c:pt>
                <c:pt idx="1636">
                  <c:v>6.0966529999999999</c:v>
                </c:pt>
                <c:pt idx="1637">
                  <c:v>5.9584799999999998</c:v>
                </c:pt>
                <c:pt idx="1638">
                  <c:v>5.664623999999999</c:v>
                </c:pt>
                <c:pt idx="1639">
                  <c:v>4.3269139999999986</c:v>
                </c:pt>
                <c:pt idx="1640">
                  <c:v>4.3522849999999993</c:v>
                </c:pt>
                <c:pt idx="1641">
                  <c:v>4.1487559999999988</c:v>
                </c:pt>
                <c:pt idx="1642">
                  <c:v>3.9053599999999995</c:v>
                </c:pt>
                <c:pt idx="1643">
                  <c:v>4.2721970000000002</c:v>
                </c:pt>
                <c:pt idx="1644">
                  <c:v>4.1973109999999991</c:v>
                </c:pt>
                <c:pt idx="1645">
                  <c:v>4.1112719999999996</c:v>
                </c:pt>
                <c:pt idx="1646">
                  <c:v>3.6799849999999998</c:v>
                </c:pt>
                <c:pt idx="1647">
                  <c:v>4.4493710000000011</c:v>
                </c:pt>
                <c:pt idx="1648">
                  <c:v>3.8301509999999994</c:v>
                </c:pt>
                <c:pt idx="1649">
                  <c:v>3.6851639999999999</c:v>
                </c:pt>
                <c:pt idx="1650">
                  <c:v>3.5484390000000001</c:v>
                </c:pt>
                <c:pt idx="1651">
                  <c:v>3.9476449999999996</c:v>
                </c:pt>
                <c:pt idx="1652">
                  <c:v>3.9681899999999999</c:v>
                </c:pt>
                <c:pt idx="1653">
                  <c:v>4.0972010000000001</c:v>
                </c:pt>
                <c:pt idx="1654">
                  <c:v>3.9427379999999999</c:v>
                </c:pt>
                <c:pt idx="1655">
                  <c:v>3.6876920000000002</c:v>
                </c:pt>
                <c:pt idx="1656">
                  <c:v>4.3578769999999993</c:v>
                </c:pt>
                <c:pt idx="1657">
                  <c:v>4.2917300000000003</c:v>
                </c:pt>
                <c:pt idx="1658">
                  <c:v>4.6757159999999995</c:v>
                </c:pt>
                <c:pt idx="1659">
                  <c:v>3.7203080000000002</c:v>
                </c:pt>
                <c:pt idx="1660">
                  <c:v>4.0610629999999999</c:v>
                </c:pt>
                <c:pt idx="1661">
                  <c:v>4.7605739999999992</c:v>
                </c:pt>
                <c:pt idx="1662">
                  <c:v>4.719125</c:v>
                </c:pt>
                <c:pt idx="1663">
                  <c:v>4.2893230000000013</c:v>
                </c:pt>
                <c:pt idx="1664">
                  <c:v>5.1050809999999993</c:v>
                </c:pt>
                <c:pt idx="1665">
                  <c:v>5.2845959999999987</c:v>
                </c:pt>
                <c:pt idx="1666">
                  <c:v>6.0918390000000002</c:v>
                </c:pt>
                <c:pt idx="1667">
                  <c:v>6.07043</c:v>
                </c:pt>
                <c:pt idx="1668">
                  <c:v>5.6383520000000003</c:v>
                </c:pt>
                <c:pt idx="1669">
                  <c:v>4.6941479999999993</c:v>
                </c:pt>
                <c:pt idx="1670">
                  <c:v>5.1652379999999996</c:v>
                </c:pt>
                <c:pt idx="1671">
                  <c:v>5.686215999999999</c:v>
                </c:pt>
                <c:pt idx="1672">
                  <c:v>5.2801349999999987</c:v>
                </c:pt>
                <c:pt idx="1673">
                  <c:v>4.3967070000000001</c:v>
                </c:pt>
                <c:pt idx="1674">
                  <c:v>5.0014839999999996</c:v>
                </c:pt>
                <c:pt idx="1675">
                  <c:v>5.8950889999999987</c:v>
                </c:pt>
                <c:pt idx="1676">
                  <c:v>6.4421939999999998</c:v>
                </c:pt>
                <c:pt idx="1677">
                  <c:v>6.0147709999999988</c:v>
                </c:pt>
                <c:pt idx="1678">
                  <c:v>6.4470910000000003</c:v>
                </c:pt>
                <c:pt idx="1679">
                  <c:v>5.9643189999999988</c:v>
                </c:pt>
                <c:pt idx="1680">
                  <c:v>5.570036</c:v>
                </c:pt>
                <c:pt idx="1681">
                  <c:v>6.562365999999999</c:v>
                </c:pt>
                <c:pt idx="1682">
                  <c:v>6.216126</c:v>
                </c:pt>
                <c:pt idx="1683">
                  <c:v>5.7763340000000003</c:v>
                </c:pt>
                <c:pt idx="1684">
                  <c:v>5.9124600000000003</c:v>
                </c:pt>
                <c:pt idx="1685">
                  <c:v>6.4563540000000001</c:v>
                </c:pt>
                <c:pt idx="1686">
                  <c:v>6.214207</c:v>
                </c:pt>
                <c:pt idx="1687">
                  <c:v>6.3152099999999995</c:v>
                </c:pt>
                <c:pt idx="1688">
                  <c:v>5.3689169999999979</c:v>
                </c:pt>
                <c:pt idx="1689">
                  <c:v>5.9359900000000003</c:v>
                </c:pt>
                <c:pt idx="1690">
                  <c:v>6.1837960000000001</c:v>
                </c:pt>
                <c:pt idx="1691">
                  <c:v>6.2249109999999979</c:v>
                </c:pt>
                <c:pt idx="1692">
                  <c:v>5.8421399999999988</c:v>
                </c:pt>
                <c:pt idx="1693">
                  <c:v>6.1962330000000003</c:v>
                </c:pt>
                <c:pt idx="1694">
                  <c:v>5.7142480000000004</c:v>
                </c:pt>
                <c:pt idx="1695">
                  <c:v>6.0928869999999993</c:v>
                </c:pt>
                <c:pt idx="1696">
                  <c:v>5.9385610000000009</c:v>
                </c:pt>
                <c:pt idx="1697">
                  <c:v>5.5963620000000009</c:v>
                </c:pt>
                <c:pt idx="1698">
                  <c:v>5.5875089999999989</c:v>
                </c:pt>
                <c:pt idx="1699">
                  <c:v>5.7672629999999998</c:v>
                </c:pt>
                <c:pt idx="1700">
                  <c:v>5.323796999999999</c:v>
                </c:pt>
                <c:pt idx="1701">
                  <c:v>5.6651039999999986</c:v>
                </c:pt>
                <c:pt idx="1702">
                  <c:v>5.9961900000000004</c:v>
                </c:pt>
                <c:pt idx="1703">
                  <c:v>5.9173049999999989</c:v>
                </c:pt>
                <c:pt idx="1704">
                  <c:v>5.3499610000000004</c:v>
                </c:pt>
                <c:pt idx="1705">
                  <c:v>5.5337709999999998</c:v>
                </c:pt>
                <c:pt idx="1706">
                  <c:v>6.1096250000000003</c:v>
                </c:pt>
                <c:pt idx="1707">
                  <c:v>5.3673639999999994</c:v>
                </c:pt>
                <c:pt idx="1708">
                  <c:v>6.1459399999999995</c:v>
                </c:pt>
                <c:pt idx="1709">
                  <c:v>5.6714219999999997</c:v>
                </c:pt>
                <c:pt idx="1710">
                  <c:v>5.0712849999999996</c:v>
                </c:pt>
                <c:pt idx="1711">
                  <c:v>5.9823009999999996</c:v>
                </c:pt>
                <c:pt idx="1712">
                  <c:v>6.2861520000000004</c:v>
                </c:pt>
                <c:pt idx="1713">
                  <c:v>5.6703749999999991</c:v>
                </c:pt>
                <c:pt idx="1714">
                  <c:v>6.356946999999999</c:v>
                </c:pt>
                <c:pt idx="1715">
                  <c:v>6.1724829999999988</c:v>
                </c:pt>
                <c:pt idx="1716">
                  <c:v>5.4300110000000004</c:v>
                </c:pt>
                <c:pt idx="1717">
                  <c:v>6.3810190000000002</c:v>
                </c:pt>
                <c:pt idx="1718">
                  <c:v>5.813216999999999</c:v>
                </c:pt>
                <c:pt idx="1719">
                  <c:v>6.0889920000000002</c:v>
                </c:pt>
                <c:pt idx="1720">
                  <c:v>6.1274049999999987</c:v>
                </c:pt>
                <c:pt idx="1721">
                  <c:v>5.2732200000000011</c:v>
                </c:pt>
                <c:pt idx="1722">
                  <c:v>5.0580119999999988</c:v>
                </c:pt>
                <c:pt idx="1723">
                  <c:v>6.044403</c:v>
                </c:pt>
                <c:pt idx="1724">
                  <c:v>5.2597030000000009</c:v>
                </c:pt>
                <c:pt idx="1725">
                  <c:v>5.3703339999999997</c:v>
                </c:pt>
                <c:pt idx="1726">
                  <c:v>5.9006379999999998</c:v>
                </c:pt>
                <c:pt idx="1727">
                  <c:v>4.5998270000000003</c:v>
                </c:pt>
                <c:pt idx="1728">
                  <c:v>6.0960409999999996</c:v>
                </c:pt>
                <c:pt idx="1729">
                  <c:v>6.091537999999999</c:v>
                </c:pt>
                <c:pt idx="1730">
                  <c:v>6.4563610000000011</c:v>
                </c:pt>
                <c:pt idx="1731">
                  <c:v>5.8071759999999992</c:v>
                </c:pt>
                <c:pt idx="1732">
                  <c:v>5.2323719999999998</c:v>
                </c:pt>
                <c:pt idx="1733">
                  <c:v>5.1653439999999993</c:v>
                </c:pt>
                <c:pt idx="1734">
                  <c:v>5.8636629999999998</c:v>
                </c:pt>
                <c:pt idx="1735">
                  <c:v>6.0362510000000009</c:v>
                </c:pt>
                <c:pt idx="1736">
                  <c:v>6.382064999999999</c:v>
                </c:pt>
                <c:pt idx="1737">
                  <c:v>6.179551</c:v>
                </c:pt>
                <c:pt idx="1738">
                  <c:v>5.9975009999999989</c:v>
                </c:pt>
                <c:pt idx="1739">
                  <c:v>6.1237369999999993</c:v>
                </c:pt>
                <c:pt idx="1740">
                  <c:v>5.4058229999999998</c:v>
                </c:pt>
                <c:pt idx="1741">
                  <c:v>5.8576859999999993</c:v>
                </c:pt>
                <c:pt idx="1742">
                  <c:v>6.284946999999999</c:v>
                </c:pt>
                <c:pt idx="1743">
                  <c:v>6.8427210000000001</c:v>
                </c:pt>
                <c:pt idx="1744">
                  <c:v>6.1703099999999997</c:v>
                </c:pt>
                <c:pt idx="1745">
                  <c:v>5.7637780000000003</c:v>
                </c:pt>
                <c:pt idx="1746">
                  <c:v>4.8699499999999993</c:v>
                </c:pt>
                <c:pt idx="1747">
                  <c:v>5.714783999999999</c:v>
                </c:pt>
                <c:pt idx="1748">
                  <c:v>5.7065609999999998</c:v>
                </c:pt>
                <c:pt idx="1749">
                  <c:v>5.6419159999999993</c:v>
                </c:pt>
                <c:pt idx="1750">
                  <c:v>5.7919479999999997</c:v>
                </c:pt>
                <c:pt idx="1751">
                  <c:v>5.8776760000000001</c:v>
                </c:pt>
                <c:pt idx="1752">
                  <c:v>6.6170939999999989</c:v>
                </c:pt>
                <c:pt idx="1753">
                  <c:v>5.7104970000000002</c:v>
                </c:pt>
                <c:pt idx="1754">
                  <c:v>5.9757899999999999</c:v>
                </c:pt>
                <c:pt idx="1755">
                  <c:v>6.035105999999999</c:v>
                </c:pt>
                <c:pt idx="1756">
                  <c:v>6.3347169999999995</c:v>
                </c:pt>
                <c:pt idx="1757">
                  <c:v>5.5060830000000003</c:v>
                </c:pt>
                <c:pt idx="1758">
                  <c:v>5.3877090000000001</c:v>
                </c:pt>
                <c:pt idx="1759">
                  <c:v>5.1878479999999989</c:v>
                </c:pt>
                <c:pt idx="1760">
                  <c:v>5.5130869999999987</c:v>
                </c:pt>
                <c:pt idx="1761">
                  <c:v>5.3595449999999989</c:v>
                </c:pt>
                <c:pt idx="1762">
                  <c:v>3.914161</c:v>
                </c:pt>
                <c:pt idx="1763">
                  <c:v>4.152677999999999</c:v>
                </c:pt>
                <c:pt idx="1764">
                  <c:v>4.9844419999999996</c:v>
                </c:pt>
                <c:pt idx="1765">
                  <c:v>3.8589889999999993</c:v>
                </c:pt>
                <c:pt idx="1766">
                  <c:v>4.1594999999999995</c:v>
                </c:pt>
                <c:pt idx="1767">
                  <c:v>4.0784640000000003</c:v>
                </c:pt>
                <c:pt idx="1768">
                  <c:v>4.3222769999999988</c:v>
                </c:pt>
                <c:pt idx="1769">
                  <c:v>4.239777000000001</c:v>
                </c:pt>
                <c:pt idx="1770">
                  <c:v>3.9361859999999997</c:v>
                </c:pt>
                <c:pt idx="1771">
                  <c:v>4.315741</c:v>
                </c:pt>
                <c:pt idx="1772">
                  <c:v>3.8714899999999997</c:v>
                </c:pt>
                <c:pt idx="1773">
                  <c:v>4.0175089999999996</c:v>
                </c:pt>
                <c:pt idx="1774">
                  <c:v>4.3778220000000001</c:v>
                </c:pt>
                <c:pt idx="1775">
                  <c:v>3.9844219999999999</c:v>
                </c:pt>
                <c:pt idx="1776">
                  <c:v>3.9904629999999996</c:v>
                </c:pt>
                <c:pt idx="1777">
                  <c:v>4.7005280000000003</c:v>
                </c:pt>
                <c:pt idx="1778">
                  <c:v>4.1614409999999991</c:v>
                </c:pt>
                <c:pt idx="1779">
                  <c:v>4.1383919999999996</c:v>
                </c:pt>
                <c:pt idx="1780">
                  <c:v>3.8409010000000001</c:v>
                </c:pt>
                <c:pt idx="1781">
                  <c:v>4.5096430000000005</c:v>
                </c:pt>
                <c:pt idx="1782">
                  <c:v>4.494497</c:v>
                </c:pt>
                <c:pt idx="1783">
                  <c:v>4.6989329999999994</c:v>
                </c:pt>
                <c:pt idx="1784">
                  <c:v>4.0998469999999996</c:v>
                </c:pt>
                <c:pt idx="1785">
                  <c:v>4.4503110000000001</c:v>
                </c:pt>
                <c:pt idx="1786">
                  <c:v>4.0808530000000003</c:v>
                </c:pt>
                <c:pt idx="1787">
                  <c:v>4.2956329999999996</c:v>
                </c:pt>
                <c:pt idx="1788">
                  <c:v>4.5286720000000003</c:v>
                </c:pt>
                <c:pt idx="1789">
                  <c:v>4.5857299999999999</c:v>
                </c:pt>
                <c:pt idx="1790">
                  <c:v>4.2447359999999987</c:v>
                </c:pt>
                <c:pt idx="1791">
                  <c:v>4.2474239999999996</c:v>
                </c:pt>
                <c:pt idx="1792">
                  <c:v>3.9857300000000002</c:v>
                </c:pt>
                <c:pt idx="1793">
                  <c:v>3.6487350000000003</c:v>
                </c:pt>
                <c:pt idx="1794">
                  <c:v>3.7417500000000001</c:v>
                </c:pt>
                <c:pt idx="1795">
                  <c:v>3.8482549999999995</c:v>
                </c:pt>
                <c:pt idx="1796">
                  <c:v>4.0569420000000003</c:v>
                </c:pt>
                <c:pt idx="1797">
                  <c:v>4.4937250000000004</c:v>
                </c:pt>
                <c:pt idx="1798">
                  <c:v>3.4856669999999994</c:v>
                </c:pt>
                <c:pt idx="1799">
                  <c:v>3.383559</c:v>
                </c:pt>
                <c:pt idx="1800">
                  <c:v>4.2345239999999995</c:v>
                </c:pt>
                <c:pt idx="1801">
                  <c:v>4.200641000000001</c:v>
                </c:pt>
                <c:pt idx="1802">
                  <c:v>4.5402410000000009</c:v>
                </c:pt>
                <c:pt idx="1803">
                  <c:v>4.1313890000000004</c:v>
                </c:pt>
                <c:pt idx="1804">
                  <c:v>4.1880149999999992</c:v>
                </c:pt>
                <c:pt idx="1805">
                  <c:v>4.0681329999999996</c:v>
                </c:pt>
                <c:pt idx="1806">
                  <c:v>3.6204860000000001</c:v>
                </c:pt>
                <c:pt idx="1807">
                  <c:v>3.5253930000000002</c:v>
                </c:pt>
                <c:pt idx="1808">
                  <c:v>4.977314999999999</c:v>
                </c:pt>
                <c:pt idx="1809">
                  <c:v>4.1685569999999981</c:v>
                </c:pt>
                <c:pt idx="1810">
                  <c:v>4.4452559999999997</c:v>
                </c:pt>
                <c:pt idx="1811">
                  <c:v>4.2708420000000009</c:v>
                </c:pt>
                <c:pt idx="1812">
                  <c:v>3.8643399999999999</c:v>
                </c:pt>
                <c:pt idx="1813">
                  <c:v>4.1084569999999987</c:v>
                </c:pt>
                <c:pt idx="1814">
                  <c:v>4.2542730000000004</c:v>
                </c:pt>
                <c:pt idx="1815">
                  <c:v>3.7678989999999999</c:v>
                </c:pt>
                <c:pt idx="1816">
                  <c:v>3.9958859999999996</c:v>
                </c:pt>
                <c:pt idx="1817">
                  <c:v>4.0511600000000003</c:v>
                </c:pt>
                <c:pt idx="1818">
                  <c:v>5.4411529999999999</c:v>
                </c:pt>
                <c:pt idx="1819">
                  <c:v>6.2421980000000001</c:v>
                </c:pt>
                <c:pt idx="1820">
                  <c:v>5.0550299999999995</c:v>
                </c:pt>
                <c:pt idx="1821">
                  <c:v>6.4392270000000007</c:v>
                </c:pt>
                <c:pt idx="1822">
                  <c:v>6.3664430000000003</c:v>
                </c:pt>
                <c:pt idx="1823">
                  <c:v>5.721997</c:v>
                </c:pt>
                <c:pt idx="1824">
                  <c:v>6.2966150000000001</c:v>
                </c:pt>
                <c:pt idx="1825">
                  <c:v>5.8400809999999987</c:v>
                </c:pt>
                <c:pt idx="1826">
                  <c:v>6.043831</c:v>
                </c:pt>
                <c:pt idx="1827">
                  <c:v>5.7447169999999987</c:v>
                </c:pt>
                <c:pt idx="1828">
                  <c:v>5.2187710000000003</c:v>
                </c:pt>
                <c:pt idx="1829">
                  <c:v>5.1583539999999992</c:v>
                </c:pt>
                <c:pt idx="1830">
                  <c:v>6.4899870000000002</c:v>
                </c:pt>
                <c:pt idx="1831">
                  <c:v>6.0823479999999996</c:v>
                </c:pt>
                <c:pt idx="1832">
                  <c:v>5.2883700000000005</c:v>
                </c:pt>
                <c:pt idx="1833">
                  <c:v>5.5741420000000002</c:v>
                </c:pt>
                <c:pt idx="1834">
                  <c:v>5.3320670000000003</c:v>
                </c:pt>
                <c:pt idx="1835">
                  <c:v>4.565916999999998</c:v>
                </c:pt>
                <c:pt idx="1836">
                  <c:v>5.8561389999999989</c:v>
                </c:pt>
                <c:pt idx="1837">
                  <c:v>6.2654930000000002</c:v>
                </c:pt>
                <c:pt idx="1838">
                  <c:v>6.489059000000001</c:v>
                </c:pt>
                <c:pt idx="1839">
                  <c:v>6.1007149999999992</c:v>
                </c:pt>
                <c:pt idx="1840">
                  <c:v>5.912736999999999</c:v>
                </c:pt>
                <c:pt idx="1841">
                  <c:v>6.0692890000000004</c:v>
                </c:pt>
                <c:pt idx="1842">
                  <c:v>6.8634779999999989</c:v>
                </c:pt>
                <c:pt idx="1843">
                  <c:v>6.2408229999999998</c:v>
                </c:pt>
                <c:pt idx="1844">
                  <c:v>5.5772310000000003</c:v>
                </c:pt>
                <c:pt idx="1845">
                  <c:v>5.7200839999999991</c:v>
                </c:pt>
                <c:pt idx="1846">
                  <c:v>5.5243669999999989</c:v>
                </c:pt>
                <c:pt idx="1847">
                  <c:v>5.9247009999999989</c:v>
                </c:pt>
                <c:pt idx="1848">
                  <c:v>4.3246219999999989</c:v>
                </c:pt>
                <c:pt idx="1849">
                  <c:v>5.0873280000000003</c:v>
                </c:pt>
                <c:pt idx="1850">
                  <c:v>4.254224999999999</c:v>
                </c:pt>
                <c:pt idx="1851">
                  <c:v>5.4845680000000003</c:v>
                </c:pt>
                <c:pt idx="1852">
                  <c:v>4.5986050000000001</c:v>
                </c:pt>
                <c:pt idx="1853">
                  <c:v>3.2804300000000004</c:v>
                </c:pt>
                <c:pt idx="1854">
                  <c:v>4.4513520000000009</c:v>
                </c:pt>
                <c:pt idx="1855">
                  <c:v>4.6234729999999988</c:v>
                </c:pt>
                <c:pt idx="1856">
                  <c:v>4.9471280000000002</c:v>
                </c:pt>
                <c:pt idx="1857">
                  <c:v>4.787598</c:v>
                </c:pt>
                <c:pt idx="1858">
                  <c:v>4.4458060000000001</c:v>
                </c:pt>
                <c:pt idx="1859">
                  <c:v>3.9546229999999998</c:v>
                </c:pt>
                <c:pt idx="1860">
                  <c:v>4.6407429999999996</c:v>
                </c:pt>
                <c:pt idx="1861">
                  <c:v>4.0913120000000003</c:v>
                </c:pt>
                <c:pt idx="1862">
                  <c:v>4.1812009999999997</c:v>
                </c:pt>
                <c:pt idx="1863">
                  <c:v>4.7830320000000004</c:v>
                </c:pt>
                <c:pt idx="1864">
                  <c:v>3.7892109999999999</c:v>
                </c:pt>
                <c:pt idx="1865">
                  <c:v>4.7876110000000001</c:v>
                </c:pt>
                <c:pt idx="1866">
                  <c:v>4.959911</c:v>
                </c:pt>
                <c:pt idx="1867">
                  <c:v>3.810268999999999</c:v>
                </c:pt>
                <c:pt idx="1868">
                  <c:v>3.692437</c:v>
                </c:pt>
                <c:pt idx="1869">
                  <c:v>4.3252410000000001</c:v>
                </c:pt>
                <c:pt idx="1870">
                  <c:v>5.141807</c:v>
                </c:pt>
                <c:pt idx="1871">
                  <c:v>5.4938209999999996</c:v>
                </c:pt>
                <c:pt idx="1872">
                  <c:v>5.275976</c:v>
                </c:pt>
                <c:pt idx="1873">
                  <c:v>5.5319120000000002</c:v>
                </c:pt>
                <c:pt idx="1874">
                  <c:v>6.0008600000000003</c:v>
                </c:pt>
                <c:pt idx="1875">
                  <c:v>6.4980560000000001</c:v>
                </c:pt>
                <c:pt idx="1876">
                  <c:v>5.9852879999999997</c:v>
                </c:pt>
                <c:pt idx="1877">
                  <c:v>6.450475</c:v>
                </c:pt>
                <c:pt idx="1878">
                  <c:v>5.7041559999999993</c:v>
                </c:pt>
                <c:pt idx="1879">
                  <c:v>5.9669299999999996</c:v>
                </c:pt>
                <c:pt idx="1880">
                  <c:v>6.0538530000000002</c:v>
                </c:pt>
                <c:pt idx="1881">
                  <c:v>5.2349809999999994</c:v>
                </c:pt>
                <c:pt idx="1882">
                  <c:v>6.0877489999999996</c:v>
                </c:pt>
                <c:pt idx="1883">
                  <c:v>5.737925999999999</c:v>
                </c:pt>
                <c:pt idx="1884">
                  <c:v>6.1989949999999991</c:v>
                </c:pt>
                <c:pt idx="1885">
                  <c:v>5.3604249999999993</c:v>
                </c:pt>
                <c:pt idx="1886">
                  <c:v>4.9282820000000003</c:v>
                </c:pt>
                <c:pt idx="1887">
                  <c:v>6.0171029999999988</c:v>
                </c:pt>
                <c:pt idx="1888">
                  <c:v>5.2288559999999995</c:v>
                </c:pt>
                <c:pt idx="1889">
                  <c:v>5.6893419999999999</c:v>
                </c:pt>
                <c:pt idx="1890">
                  <c:v>5.6032839999999995</c:v>
                </c:pt>
                <c:pt idx="1891">
                  <c:v>5.3894820000000001</c:v>
                </c:pt>
                <c:pt idx="1892">
                  <c:v>5.4664590000000004</c:v>
                </c:pt>
                <c:pt idx="1893">
                  <c:v>6.5919839999999992</c:v>
                </c:pt>
                <c:pt idx="1894">
                  <c:v>5.5231490000000001</c:v>
                </c:pt>
                <c:pt idx="1895">
                  <c:v>5.7937409999999998</c:v>
                </c:pt>
                <c:pt idx="1896">
                  <c:v>6.3843819999999987</c:v>
                </c:pt>
                <c:pt idx="1897">
                  <c:v>4.1518039999999994</c:v>
                </c:pt>
                <c:pt idx="1898">
                  <c:v>5.4231670000000003</c:v>
                </c:pt>
                <c:pt idx="1899">
                  <c:v>4.2488089999999996</c:v>
                </c:pt>
                <c:pt idx="1900">
                  <c:v>4.9451989999999997</c:v>
                </c:pt>
                <c:pt idx="1901">
                  <c:v>4.2603400000000002</c:v>
                </c:pt>
                <c:pt idx="1902">
                  <c:v>5.0731270000000004</c:v>
                </c:pt>
                <c:pt idx="1903">
                  <c:v>5.0326089999999999</c:v>
                </c:pt>
                <c:pt idx="1904">
                  <c:v>4.8018609999999997</c:v>
                </c:pt>
                <c:pt idx="1905">
                  <c:v>5.4053529999999999</c:v>
                </c:pt>
                <c:pt idx="1906">
                  <c:v>5.6755079999999989</c:v>
                </c:pt>
                <c:pt idx="1907">
                  <c:v>5.7105339999999991</c:v>
                </c:pt>
                <c:pt idx="1908">
                  <c:v>5.7225909999999995</c:v>
                </c:pt>
                <c:pt idx="1909">
                  <c:v>5.546144</c:v>
                </c:pt>
                <c:pt idx="1910">
                  <c:v>5.6792449999999999</c:v>
                </c:pt>
                <c:pt idx="1911">
                  <c:v>5.0624649999999995</c:v>
                </c:pt>
                <c:pt idx="1912">
                  <c:v>5.5543290000000001</c:v>
                </c:pt>
                <c:pt idx="1913">
                  <c:v>5.5991809999999989</c:v>
                </c:pt>
                <c:pt idx="1914">
                  <c:v>4.9590640000000006</c:v>
                </c:pt>
                <c:pt idx="1915">
                  <c:v>6.1610259999999988</c:v>
                </c:pt>
                <c:pt idx="1916">
                  <c:v>5.6153539999999991</c:v>
                </c:pt>
                <c:pt idx="1917">
                  <c:v>5.1695849999999979</c:v>
                </c:pt>
                <c:pt idx="1918">
                  <c:v>5.241848000000001</c:v>
                </c:pt>
                <c:pt idx="1919">
                  <c:v>4.8574849999999978</c:v>
                </c:pt>
                <c:pt idx="1920">
                  <c:v>3.954297</c:v>
                </c:pt>
                <c:pt idx="1921">
                  <c:v>4.2339510000000002</c:v>
                </c:pt>
                <c:pt idx="1922">
                  <c:v>3.7247499999999998</c:v>
                </c:pt>
                <c:pt idx="1923">
                  <c:v>4.069151999999999</c:v>
                </c:pt>
                <c:pt idx="1924">
                  <c:v>4.3585649999999987</c:v>
                </c:pt>
                <c:pt idx="1925">
                  <c:v>4.7772969999999999</c:v>
                </c:pt>
                <c:pt idx="1926">
                  <c:v>4.2398350000000002</c:v>
                </c:pt>
                <c:pt idx="1927">
                  <c:v>3.8299459999999996</c:v>
                </c:pt>
                <c:pt idx="1928">
                  <c:v>4.3498429999999999</c:v>
                </c:pt>
                <c:pt idx="1929">
                  <c:v>3.4896229999999995</c:v>
                </c:pt>
                <c:pt idx="1930">
                  <c:v>3.6192279999999997</c:v>
                </c:pt>
                <c:pt idx="1931">
                  <c:v>4.077521</c:v>
                </c:pt>
                <c:pt idx="1932">
                  <c:v>4.5993560000000002</c:v>
                </c:pt>
                <c:pt idx="1933">
                  <c:v>3.3485260000000001</c:v>
                </c:pt>
                <c:pt idx="1934">
                  <c:v>3.8914889999999995</c:v>
                </c:pt>
                <c:pt idx="1935">
                  <c:v>3.249352</c:v>
                </c:pt>
                <c:pt idx="1936">
                  <c:v>3.5802909999999999</c:v>
                </c:pt>
                <c:pt idx="1937">
                  <c:v>3.6745909999999999</c:v>
                </c:pt>
                <c:pt idx="1938">
                  <c:v>3.7295350000000003</c:v>
                </c:pt>
                <c:pt idx="1939">
                  <c:v>3.7222469999999994</c:v>
                </c:pt>
                <c:pt idx="1940">
                  <c:v>4.666345999999999</c:v>
                </c:pt>
                <c:pt idx="1941">
                  <c:v>4.0417860000000001</c:v>
                </c:pt>
                <c:pt idx="1942">
                  <c:v>3.7483110000000006</c:v>
                </c:pt>
                <c:pt idx="1943">
                  <c:v>4.1219389999999994</c:v>
                </c:pt>
                <c:pt idx="1944">
                  <c:v>3.5874860000000002</c:v>
                </c:pt>
                <c:pt idx="1945">
                  <c:v>2.7862529999999994</c:v>
                </c:pt>
                <c:pt idx="1946">
                  <c:v>3.6321849999999998</c:v>
                </c:pt>
                <c:pt idx="1947">
                  <c:v>3.9553419999999995</c:v>
                </c:pt>
                <c:pt idx="1948">
                  <c:v>3.8208889999999998</c:v>
                </c:pt>
                <c:pt idx="1949">
                  <c:v>4.9418259999999998</c:v>
                </c:pt>
                <c:pt idx="1950">
                  <c:v>3.7868649999999997</c:v>
                </c:pt>
                <c:pt idx="1951">
                  <c:v>4.1425159999999979</c:v>
                </c:pt>
                <c:pt idx="1952">
                  <c:v>3.9612179999999997</c:v>
                </c:pt>
                <c:pt idx="1953">
                  <c:v>4.1288339999999986</c:v>
                </c:pt>
                <c:pt idx="1954">
                  <c:v>3.5218149999999997</c:v>
                </c:pt>
                <c:pt idx="1955">
                  <c:v>4.4028339999999995</c:v>
                </c:pt>
                <c:pt idx="1956">
                  <c:v>3.939948999999999</c:v>
                </c:pt>
                <c:pt idx="1957">
                  <c:v>3.8189179999999996</c:v>
                </c:pt>
                <c:pt idx="1958">
                  <c:v>4.1598220000000001</c:v>
                </c:pt>
                <c:pt idx="1959">
                  <c:v>3.0313319999999999</c:v>
                </c:pt>
                <c:pt idx="1960">
                  <c:v>3.8492509999999998</c:v>
                </c:pt>
                <c:pt idx="1961">
                  <c:v>3.791954</c:v>
                </c:pt>
                <c:pt idx="1962">
                  <c:v>3.297685</c:v>
                </c:pt>
                <c:pt idx="1963">
                  <c:v>4.6491670000000003</c:v>
                </c:pt>
                <c:pt idx="1964">
                  <c:v>3.465087</c:v>
                </c:pt>
                <c:pt idx="1965">
                  <c:v>4.8700380000000001</c:v>
                </c:pt>
                <c:pt idx="1966">
                  <c:v>4.6177009999999994</c:v>
                </c:pt>
                <c:pt idx="1967">
                  <c:v>3.705254</c:v>
                </c:pt>
                <c:pt idx="1968">
                  <c:v>4.0364630000000012</c:v>
                </c:pt>
                <c:pt idx="1969">
                  <c:v>4.0224379999999993</c:v>
                </c:pt>
                <c:pt idx="1970">
                  <c:v>4.2412770000000011</c:v>
                </c:pt>
                <c:pt idx="1971">
                  <c:v>4.0028749999999995</c:v>
                </c:pt>
                <c:pt idx="1972">
                  <c:v>4.4955670000000003</c:v>
                </c:pt>
                <c:pt idx="1973">
                  <c:v>4.8839339999999991</c:v>
                </c:pt>
                <c:pt idx="1974">
                  <c:v>3.903457</c:v>
                </c:pt>
                <c:pt idx="1975">
                  <c:v>4.636234</c:v>
                </c:pt>
                <c:pt idx="1976">
                  <c:v>4.3332860000000002</c:v>
                </c:pt>
                <c:pt idx="1977">
                  <c:v>3.3951089999999997</c:v>
                </c:pt>
                <c:pt idx="1978">
                  <c:v>3.2623060000000002</c:v>
                </c:pt>
                <c:pt idx="1979">
                  <c:v>3.9336509999999993</c:v>
                </c:pt>
                <c:pt idx="1980">
                  <c:v>3.8892139999999995</c:v>
                </c:pt>
                <c:pt idx="1981">
                  <c:v>3.6755140000000002</c:v>
                </c:pt>
                <c:pt idx="1982">
                  <c:v>3.88009</c:v>
                </c:pt>
                <c:pt idx="1983">
                  <c:v>3.3349509999999998</c:v>
                </c:pt>
                <c:pt idx="1984">
                  <c:v>4.4067640000000008</c:v>
                </c:pt>
                <c:pt idx="1985">
                  <c:v>4.020321</c:v>
                </c:pt>
                <c:pt idx="1986">
                  <c:v>3.753298</c:v>
                </c:pt>
                <c:pt idx="1987">
                  <c:v>3.2839290000000005</c:v>
                </c:pt>
                <c:pt idx="1988">
                  <c:v>3.2165219999999999</c:v>
                </c:pt>
                <c:pt idx="1989">
                  <c:v>4.344322</c:v>
                </c:pt>
                <c:pt idx="1990">
                  <c:v>3.6173670000000002</c:v>
                </c:pt>
                <c:pt idx="1991">
                  <c:v>3.9546979999999996</c:v>
                </c:pt>
                <c:pt idx="1992">
                  <c:v>4.0823</c:v>
                </c:pt>
                <c:pt idx="1993">
                  <c:v>3.507466</c:v>
                </c:pt>
                <c:pt idx="1994">
                  <c:v>4.3001149999999981</c:v>
                </c:pt>
                <c:pt idx="1995">
                  <c:v>4.4420909999999996</c:v>
                </c:pt>
                <c:pt idx="1996">
                  <c:v>5.0018839999999996</c:v>
                </c:pt>
                <c:pt idx="1997">
                  <c:v>4.5499839999999994</c:v>
                </c:pt>
                <c:pt idx="1998">
                  <c:v>4.5392370000000009</c:v>
                </c:pt>
                <c:pt idx="1999">
                  <c:v>5.9190500000000004</c:v>
                </c:pt>
                <c:pt idx="2000">
                  <c:v>5.534470999999999</c:v>
                </c:pt>
                <c:pt idx="2001">
                  <c:v>6.4056430000000013</c:v>
                </c:pt>
                <c:pt idx="2002">
                  <c:v>5.3845509999999992</c:v>
                </c:pt>
                <c:pt idx="2003">
                  <c:v>5.6776859999999987</c:v>
                </c:pt>
                <c:pt idx="2004">
                  <c:v>5.7052170000000002</c:v>
                </c:pt>
                <c:pt idx="2005">
                  <c:v>5.0869929999999997</c:v>
                </c:pt>
                <c:pt idx="2006">
                  <c:v>6.0334209999999997</c:v>
                </c:pt>
                <c:pt idx="2007">
                  <c:v>4.8241859999999983</c:v>
                </c:pt>
                <c:pt idx="2008">
                  <c:v>4.9183940000000002</c:v>
                </c:pt>
                <c:pt idx="2009">
                  <c:v>4.7407610000000009</c:v>
                </c:pt>
                <c:pt idx="2010">
                  <c:v>4.3734299999999999</c:v>
                </c:pt>
                <c:pt idx="2011">
                  <c:v>4.2430560000000002</c:v>
                </c:pt>
                <c:pt idx="2012">
                  <c:v>5.6399739999999996</c:v>
                </c:pt>
                <c:pt idx="2013">
                  <c:v>4.454383</c:v>
                </c:pt>
                <c:pt idx="2014">
                  <c:v>4.8427809999999987</c:v>
                </c:pt>
                <c:pt idx="2015">
                  <c:v>5.8971719999999994</c:v>
                </c:pt>
                <c:pt idx="2016">
                  <c:v>6.1167499999999997</c:v>
                </c:pt>
                <c:pt idx="2017">
                  <c:v>6.2016270000000011</c:v>
                </c:pt>
                <c:pt idx="2018">
                  <c:v>5.4014800000000003</c:v>
                </c:pt>
                <c:pt idx="2019">
                  <c:v>5.2655789999999989</c:v>
                </c:pt>
                <c:pt idx="2020">
                  <c:v>5.4744440000000001</c:v>
                </c:pt>
                <c:pt idx="2021">
                  <c:v>5.763539999999999</c:v>
                </c:pt>
                <c:pt idx="2022">
                  <c:v>4.827074999999998</c:v>
                </c:pt>
                <c:pt idx="2023">
                  <c:v>4.0655819999999991</c:v>
                </c:pt>
                <c:pt idx="2024">
                  <c:v>4.3808639999999999</c:v>
                </c:pt>
                <c:pt idx="2025">
                  <c:v>3.816047999999999</c:v>
                </c:pt>
                <c:pt idx="2026">
                  <c:v>4.1790120000000002</c:v>
                </c:pt>
                <c:pt idx="2027">
                  <c:v>3.8759229999999993</c:v>
                </c:pt>
                <c:pt idx="2028">
                  <c:v>3.5717639999999995</c:v>
                </c:pt>
                <c:pt idx="2029">
                  <c:v>4.3358139999999992</c:v>
                </c:pt>
                <c:pt idx="2030">
                  <c:v>3.9393349999999998</c:v>
                </c:pt>
                <c:pt idx="2031">
                  <c:v>4.1573819999999992</c:v>
                </c:pt>
                <c:pt idx="2032">
                  <c:v>4.2887339999999998</c:v>
                </c:pt>
                <c:pt idx="2033">
                  <c:v>3.3881960000000002</c:v>
                </c:pt>
                <c:pt idx="2034">
                  <c:v>3.8331740000000001</c:v>
                </c:pt>
                <c:pt idx="2035">
                  <c:v>4.6602389999999989</c:v>
                </c:pt>
                <c:pt idx="2036">
                  <c:v>4.5050749999999988</c:v>
                </c:pt>
                <c:pt idx="2037">
                  <c:v>3.3792579999999992</c:v>
                </c:pt>
                <c:pt idx="2038">
                  <c:v>4.5606099999999996</c:v>
                </c:pt>
                <c:pt idx="2039">
                  <c:v>4.720394999999999</c:v>
                </c:pt>
                <c:pt idx="2040">
                  <c:v>4.5494750000000002</c:v>
                </c:pt>
                <c:pt idx="2041">
                  <c:v>4.9047219999999996</c:v>
                </c:pt>
                <c:pt idx="2042">
                  <c:v>4.4768410000000012</c:v>
                </c:pt>
                <c:pt idx="2043">
                  <c:v>4.7162759999999997</c:v>
                </c:pt>
                <c:pt idx="2044">
                  <c:v>3.9584059999999996</c:v>
                </c:pt>
                <c:pt idx="2045">
                  <c:v>3.9768719999999993</c:v>
                </c:pt>
                <c:pt idx="2046">
                  <c:v>4.7947539999999993</c:v>
                </c:pt>
                <c:pt idx="2047">
                  <c:v>4.0819799999999997</c:v>
                </c:pt>
                <c:pt idx="2048">
                  <c:v>3.9465170000000001</c:v>
                </c:pt>
                <c:pt idx="2049">
                  <c:v>4.416646000000001</c:v>
                </c:pt>
                <c:pt idx="2050">
                  <c:v>4.1307029999999996</c:v>
                </c:pt>
                <c:pt idx="2051">
                  <c:v>4.3721549999999993</c:v>
                </c:pt>
                <c:pt idx="2052">
                  <c:v>4.5181259999999988</c:v>
                </c:pt>
                <c:pt idx="2053">
                  <c:v>4.3037789999999996</c:v>
                </c:pt>
                <c:pt idx="2054">
                  <c:v>3.9977049999999998</c:v>
                </c:pt>
                <c:pt idx="2055">
                  <c:v>3.688285</c:v>
                </c:pt>
                <c:pt idx="2056">
                  <c:v>4.1932289999999997</c:v>
                </c:pt>
                <c:pt idx="2057">
                  <c:v>3.9501499999999994</c:v>
                </c:pt>
                <c:pt idx="2058">
                  <c:v>4.2764680000000013</c:v>
                </c:pt>
                <c:pt idx="2059">
                  <c:v>4.447900999999999</c:v>
                </c:pt>
                <c:pt idx="2060">
                  <c:v>4.0866709999999999</c:v>
                </c:pt>
                <c:pt idx="2061">
                  <c:v>3.5878340000000004</c:v>
                </c:pt>
                <c:pt idx="2062">
                  <c:v>3.7791039999999998</c:v>
                </c:pt>
                <c:pt idx="2063">
                  <c:v>4.4145329999999987</c:v>
                </c:pt>
                <c:pt idx="2064">
                  <c:v>4.7546799999999996</c:v>
                </c:pt>
                <c:pt idx="2065">
                  <c:v>4.3183530000000001</c:v>
                </c:pt>
                <c:pt idx="2066">
                  <c:v>5.1803859999999995</c:v>
                </c:pt>
                <c:pt idx="2067">
                  <c:v>4.9940339999999992</c:v>
                </c:pt>
                <c:pt idx="2068">
                  <c:v>5.1755389999999988</c:v>
                </c:pt>
                <c:pt idx="2069">
                  <c:v>5.1142019999999988</c:v>
                </c:pt>
                <c:pt idx="2070">
                  <c:v>5.2904869999999988</c:v>
                </c:pt>
                <c:pt idx="2071">
                  <c:v>6.252529</c:v>
                </c:pt>
                <c:pt idx="2072">
                  <c:v>6.3772929999999999</c:v>
                </c:pt>
                <c:pt idx="2073">
                  <c:v>6.5496530000000011</c:v>
                </c:pt>
                <c:pt idx="2074">
                  <c:v>6.1050719999999989</c:v>
                </c:pt>
                <c:pt idx="2075">
                  <c:v>5.9509090000000002</c:v>
                </c:pt>
                <c:pt idx="2076">
                  <c:v>5.7997059999999996</c:v>
                </c:pt>
                <c:pt idx="2077">
                  <c:v>5.5973670000000002</c:v>
                </c:pt>
                <c:pt idx="2078">
                  <c:v>4.5143959999999987</c:v>
                </c:pt>
                <c:pt idx="2079">
                  <c:v>4.1814280000000004</c:v>
                </c:pt>
                <c:pt idx="2080">
                  <c:v>4.7618080000000003</c:v>
                </c:pt>
                <c:pt idx="2081">
                  <c:v>4.0645279999999993</c:v>
                </c:pt>
                <c:pt idx="2082">
                  <c:v>3.7162739999999994</c:v>
                </c:pt>
                <c:pt idx="2083">
                  <c:v>4.0838630000000009</c:v>
                </c:pt>
                <c:pt idx="2084">
                  <c:v>4.6116159999999988</c:v>
                </c:pt>
                <c:pt idx="2085">
                  <c:v>6.1476189999999988</c:v>
                </c:pt>
                <c:pt idx="2086">
                  <c:v>6.1230709999999995</c:v>
                </c:pt>
                <c:pt idx="2087">
                  <c:v>5.9969159999999988</c:v>
                </c:pt>
                <c:pt idx="2088">
                  <c:v>6.2464149999999989</c:v>
                </c:pt>
                <c:pt idx="2089">
                  <c:v>6.6593349999999987</c:v>
                </c:pt>
                <c:pt idx="2090">
                  <c:v>6.5339809999999989</c:v>
                </c:pt>
                <c:pt idx="2091">
                  <c:v>6.6698819999999994</c:v>
                </c:pt>
                <c:pt idx="2092">
                  <c:v>5.7853570000000003</c:v>
                </c:pt>
                <c:pt idx="2093">
                  <c:v>4.2741059999999989</c:v>
                </c:pt>
                <c:pt idx="2094">
                  <c:v>5.691573</c:v>
                </c:pt>
                <c:pt idx="2095">
                  <c:v>5.815828999999999</c:v>
                </c:pt>
                <c:pt idx="2096">
                  <c:v>5.7385900000000003</c:v>
                </c:pt>
                <c:pt idx="2097">
                  <c:v>5.8311039999999998</c:v>
                </c:pt>
                <c:pt idx="2098">
                  <c:v>3.8502549999999993</c:v>
                </c:pt>
                <c:pt idx="2099">
                  <c:v>3.6385770000000002</c:v>
                </c:pt>
                <c:pt idx="2100">
                  <c:v>3.9506539999999997</c:v>
                </c:pt>
                <c:pt idx="2101">
                  <c:v>3.658102</c:v>
                </c:pt>
                <c:pt idx="2102">
                  <c:v>3.8802519999999996</c:v>
                </c:pt>
                <c:pt idx="2103">
                  <c:v>3.5380129999999994</c:v>
                </c:pt>
                <c:pt idx="2104">
                  <c:v>3.7973830000000004</c:v>
                </c:pt>
                <c:pt idx="2105">
                  <c:v>3.5257939999999999</c:v>
                </c:pt>
                <c:pt idx="2106">
                  <c:v>3.3413979999999999</c:v>
                </c:pt>
                <c:pt idx="2107">
                  <c:v>4.1246439999999991</c:v>
                </c:pt>
                <c:pt idx="2108">
                  <c:v>6.7450799999999997</c:v>
                </c:pt>
                <c:pt idx="2109">
                  <c:v>3.3506679999999993</c:v>
                </c:pt>
                <c:pt idx="2110">
                  <c:v>3.8851770000000001</c:v>
                </c:pt>
                <c:pt idx="2111">
                  <c:v>3.6565179999999997</c:v>
                </c:pt>
                <c:pt idx="2112">
                  <c:v>6.2191830000000001</c:v>
                </c:pt>
                <c:pt idx="2113">
                  <c:v>5.290195999999999</c:v>
                </c:pt>
                <c:pt idx="2114">
                  <c:v>5.3515410000000001</c:v>
                </c:pt>
                <c:pt idx="2115">
                  <c:v>5.1477839999999988</c:v>
                </c:pt>
                <c:pt idx="2116">
                  <c:v>5.3775339999999989</c:v>
                </c:pt>
                <c:pt idx="2117">
                  <c:v>5.1447159999999981</c:v>
                </c:pt>
                <c:pt idx="2118">
                  <c:v>5.3600549999999991</c:v>
                </c:pt>
                <c:pt idx="2119">
                  <c:v>5.403035</c:v>
                </c:pt>
                <c:pt idx="2120">
                  <c:v>5.4167540000000001</c:v>
                </c:pt>
                <c:pt idx="2121">
                  <c:v>4.0293060000000001</c:v>
                </c:pt>
                <c:pt idx="2122">
                  <c:v>5.0857739999999998</c:v>
                </c:pt>
                <c:pt idx="2123">
                  <c:v>5.9212769999999999</c:v>
                </c:pt>
                <c:pt idx="2124">
                  <c:v>6.6463210000000004</c:v>
                </c:pt>
                <c:pt idx="2125">
                  <c:v>5.8715970000000004</c:v>
                </c:pt>
                <c:pt idx="2126">
                  <c:v>5.4411180000000003</c:v>
                </c:pt>
                <c:pt idx="2127">
                  <c:v>6.3476330000000001</c:v>
                </c:pt>
                <c:pt idx="2128">
                  <c:v>6.2144839999999988</c:v>
                </c:pt>
                <c:pt idx="2129">
                  <c:v>4.9827839999999997</c:v>
                </c:pt>
                <c:pt idx="2130">
                  <c:v>5.4033400000000009</c:v>
                </c:pt>
                <c:pt idx="2131">
                  <c:v>5.0544019999999987</c:v>
                </c:pt>
                <c:pt idx="2132">
                  <c:v>4.484551999999999</c:v>
                </c:pt>
                <c:pt idx="2133">
                  <c:v>5.7562490000000013</c:v>
                </c:pt>
                <c:pt idx="2134">
                  <c:v>4.834219</c:v>
                </c:pt>
                <c:pt idx="2135">
                  <c:v>5.2556240000000001</c:v>
                </c:pt>
                <c:pt idx="2136">
                  <c:v>5.0648659999999994</c:v>
                </c:pt>
                <c:pt idx="2137">
                  <c:v>5.4335079999999998</c:v>
                </c:pt>
                <c:pt idx="2138">
                  <c:v>6.3273189999999992</c:v>
                </c:pt>
                <c:pt idx="2139">
                  <c:v>5.7244659999999987</c:v>
                </c:pt>
                <c:pt idx="2140">
                  <c:v>5.0814029999999999</c:v>
                </c:pt>
                <c:pt idx="2141">
                  <c:v>4.8878879999999993</c:v>
                </c:pt>
                <c:pt idx="2142">
                  <c:v>5.394454999999998</c:v>
                </c:pt>
                <c:pt idx="2143">
                  <c:v>4.5126660000000003</c:v>
                </c:pt>
                <c:pt idx="2144">
                  <c:v>4.706220000000001</c:v>
                </c:pt>
                <c:pt idx="2145">
                  <c:v>5.3355309999999987</c:v>
                </c:pt>
                <c:pt idx="2146">
                  <c:v>5.3281929999999988</c:v>
                </c:pt>
                <c:pt idx="2147">
                  <c:v>5.1620219999999994</c:v>
                </c:pt>
                <c:pt idx="2148">
                  <c:v>6.1226499999999993</c:v>
                </c:pt>
                <c:pt idx="2149">
                  <c:v>4.67706</c:v>
                </c:pt>
                <c:pt idx="2150">
                  <c:v>4.1815230000000003</c:v>
                </c:pt>
                <c:pt idx="2151">
                  <c:v>4.8696999999999999</c:v>
                </c:pt>
                <c:pt idx="2152">
                  <c:v>4.1572519999999988</c:v>
                </c:pt>
                <c:pt idx="2153">
                  <c:v>4.359424999999999</c:v>
                </c:pt>
                <c:pt idx="2154">
                  <c:v>4.1231989999999987</c:v>
                </c:pt>
                <c:pt idx="2155">
                  <c:v>3.8434249999999999</c:v>
                </c:pt>
                <c:pt idx="2156">
                  <c:v>4.4395249999999997</c:v>
                </c:pt>
                <c:pt idx="2157">
                  <c:v>4.3145939999999987</c:v>
                </c:pt>
                <c:pt idx="2158">
                  <c:v>3.6432410000000002</c:v>
                </c:pt>
                <c:pt idx="2159">
                  <c:v>4.0629079999999993</c:v>
                </c:pt>
                <c:pt idx="2160">
                  <c:v>5.1638239999999991</c:v>
                </c:pt>
                <c:pt idx="2161">
                  <c:v>4.3158029999999989</c:v>
                </c:pt>
                <c:pt idx="2162">
                  <c:v>5.557853999999999</c:v>
                </c:pt>
                <c:pt idx="2163">
                  <c:v>4.8909339999999988</c:v>
                </c:pt>
                <c:pt idx="2164">
                  <c:v>4.9315129999999998</c:v>
                </c:pt>
                <c:pt idx="2165">
                  <c:v>4.365772999999999</c:v>
                </c:pt>
                <c:pt idx="2166">
                  <c:v>4.7681459999999989</c:v>
                </c:pt>
                <c:pt idx="2167">
                  <c:v>5.3120079999999987</c:v>
                </c:pt>
                <c:pt idx="2168">
                  <c:v>5.5756579999999998</c:v>
                </c:pt>
                <c:pt idx="2169">
                  <c:v>4.8039869999999993</c:v>
                </c:pt>
                <c:pt idx="2170">
                  <c:v>6.3117929999999998</c:v>
                </c:pt>
                <c:pt idx="2171">
                  <c:v>5.8726880000000001</c:v>
                </c:pt>
                <c:pt idx="2172">
                  <c:v>5.7960459999999996</c:v>
                </c:pt>
                <c:pt idx="2173">
                  <c:v>4.8499339999999993</c:v>
                </c:pt>
                <c:pt idx="2174">
                  <c:v>6.0478990000000001</c:v>
                </c:pt>
                <c:pt idx="2175">
                  <c:v>3.7825129999999998</c:v>
                </c:pt>
                <c:pt idx="2176">
                  <c:v>4.6984839999999988</c:v>
                </c:pt>
                <c:pt idx="2177">
                  <c:v>3.9668529999999995</c:v>
                </c:pt>
                <c:pt idx="2178">
                  <c:v>3.753288</c:v>
                </c:pt>
                <c:pt idx="2179">
                  <c:v>4.4933170000000002</c:v>
                </c:pt>
                <c:pt idx="2180">
                  <c:v>4.431007000000001</c:v>
                </c:pt>
                <c:pt idx="2181">
                  <c:v>5.7433880000000004</c:v>
                </c:pt>
                <c:pt idx="2182">
                  <c:v>4.3112130000000004</c:v>
                </c:pt>
                <c:pt idx="2183">
                  <c:v>3.9478599999999995</c:v>
                </c:pt>
                <c:pt idx="2184">
                  <c:v>6.3305490000000004</c:v>
                </c:pt>
                <c:pt idx="2185">
                  <c:v>4.3301280000000002</c:v>
                </c:pt>
                <c:pt idx="2186">
                  <c:v>5.9250859999999994</c:v>
                </c:pt>
                <c:pt idx="2187">
                  <c:v>3.9650409999999994</c:v>
                </c:pt>
                <c:pt idx="2188">
                  <c:v>4.4384230000000011</c:v>
                </c:pt>
                <c:pt idx="2189">
                  <c:v>4.0151239999999992</c:v>
                </c:pt>
                <c:pt idx="2190">
                  <c:v>4.2105169999999994</c:v>
                </c:pt>
                <c:pt idx="2191">
                  <c:v>4.3337440000000003</c:v>
                </c:pt>
                <c:pt idx="2192">
                  <c:v>6.7406949999999997</c:v>
                </c:pt>
                <c:pt idx="2193">
                  <c:v>6.4282230000000009</c:v>
                </c:pt>
                <c:pt idx="2194">
                  <c:v>5.9020720000000004</c:v>
                </c:pt>
                <c:pt idx="2195">
                  <c:v>4.889641000000001</c:v>
                </c:pt>
                <c:pt idx="2196">
                  <c:v>6.8105709999999995</c:v>
                </c:pt>
                <c:pt idx="2197">
                  <c:v>4.895440999999999</c:v>
                </c:pt>
                <c:pt idx="2198">
                  <c:v>4.7581299999999995</c:v>
                </c:pt>
                <c:pt idx="2199">
                  <c:v>4.4753319999999999</c:v>
                </c:pt>
                <c:pt idx="2200">
                  <c:v>5.5645299999999986</c:v>
                </c:pt>
                <c:pt idx="2201">
                  <c:v>6.5808980000000004</c:v>
                </c:pt>
                <c:pt idx="2202">
                  <c:v>5.8843359999999993</c:v>
                </c:pt>
                <c:pt idx="2203">
                  <c:v>6.4543790000000003</c:v>
                </c:pt>
                <c:pt idx="2204">
                  <c:v>6.3048209999999987</c:v>
                </c:pt>
                <c:pt idx="2205">
                  <c:v>5.2560120000000001</c:v>
                </c:pt>
                <c:pt idx="2206">
                  <c:v>6.4304329999999998</c:v>
                </c:pt>
                <c:pt idx="2207">
                  <c:v>6.7373419999999999</c:v>
                </c:pt>
                <c:pt idx="2208">
                  <c:v>5.9276739999999997</c:v>
                </c:pt>
                <c:pt idx="2209">
                  <c:v>4.9916490000000007</c:v>
                </c:pt>
                <c:pt idx="2210">
                  <c:v>5.0896840000000001</c:v>
                </c:pt>
                <c:pt idx="2211">
                  <c:v>4.1990280000000002</c:v>
                </c:pt>
                <c:pt idx="2212">
                  <c:v>4.8167280000000003</c:v>
                </c:pt>
                <c:pt idx="2213">
                  <c:v>4.502269000000001</c:v>
                </c:pt>
                <c:pt idx="2214">
                  <c:v>3.7163659999999994</c:v>
                </c:pt>
                <c:pt idx="2215">
                  <c:v>4.585926999999999</c:v>
                </c:pt>
                <c:pt idx="2216">
                  <c:v>4.1326409999999996</c:v>
                </c:pt>
                <c:pt idx="2217">
                  <c:v>4.0192550000000002</c:v>
                </c:pt>
                <c:pt idx="2218">
                  <c:v>4.7629409999999988</c:v>
                </c:pt>
                <c:pt idx="2219">
                  <c:v>3.854136</c:v>
                </c:pt>
                <c:pt idx="2220">
                  <c:v>4.6642649999999994</c:v>
                </c:pt>
                <c:pt idx="2221">
                  <c:v>4.0181239999999994</c:v>
                </c:pt>
                <c:pt idx="2222">
                  <c:v>4.2170519999999989</c:v>
                </c:pt>
                <c:pt idx="2223">
                  <c:v>4.681576999999999</c:v>
                </c:pt>
                <c:pt idx="2224">
                  <c:v>4.7911229999999998</c:v>
                </c:pt>
                <c:pt idx="2225">
                  <c:v>4.1376480000000004</c:v>
                </c:pt>
                <c:pt idx="2226">
                  <c:v>4.5715070000000004</c:v>
                </c:pt>
                <c:pt idx="2227">
                  <c:v>5.2578179999999994</c:v>
                </c:pt>
                <c:pt idx="2228">
                  <c:v>3.7208260000000002</c:v>
                </c:pt>
                <c:pt idx="2229">
                  <c:v>4.4134320000000002</c:v>
                </c:pt>
                <c:pt idx="2230">
                  <c:v>5.0894230000000009</c:v>
                </c:pt>
                <c:pt idx="2231">
                  <c:v>4.5300680000000009</c:v>
                </c:pt>
                <c:pt idx="2232">
                  <c:v>3.8742409999999996</c:v>
                </c:pt>
                <c:pt idx="2233">
                  <c:v>3.928982</c:v>
                </c:pt>
                <c:pt idx="2234">
                  <c:v>4.0220659999999988</c:v>
                </c:pt>
                <c:pt idx="2235">
                  <c:v>4.7939429999999996</c:v>
                </c:pt>
                <c:pt idx="2236">
                  <c:v>4.8233389999999989</c:v>
                </c:pt>
                <c:pt idx="2237">
                  <c:v>4.6091990000000003</c:v>
                </c:pt>
                <c:pt idx="2238">
                  <c:v>5.2516109999999996</c:v>
                </c:pt>
                <c:pt idx="2239">
                  <c:v>6.637867</c:v>
                </c:pt>
                <c:pt idx="2240">
                  <c:v>5.7726100000000002</c:v>
                </c:pt>
                <c:pt idx="2241">
                  <c:v>6.3770569999999989</c:v>
                </c:pt>
                <c:pt idx="2242">
                  <c:v>6.4705180000000002</c:v>
                </c:pt>
                <c:pt idx="2243">
                  <c:v>6.149438</c:v>
                </c:pt>
                <c:pt idx="2244">
                  <c:v>6.3372219999999997</c:v>
                </c:pt>
                <c:pt idx="2245">
                  <c:v>4.3844249999999994</c:v>
                </c:pt>
                <c:pt idx="2246">
                  <c:v>4.6869930000000002</c:v>
                </c:pt>
                <c:pt idx="2247">
                  <c:v>4.7523910000000003</c:v>
                </c:pt>
                <c:pt idx="2248">
                  <c:v>4.509557</c:v>
                </c:pt>
                <c:pt idx="2249">
                  <c:v>4.2668679999999997</c:v>
                </c:pt>
                <c:pt idx="2250">
                  <c:v>4.0180709999999991</c:v>
                </c:pt>
                <c:pt idx="2251">
                  <c:v>3.405848999999999</c:v>
                </c:pt>
                <c:pt idx="2252">
                  <c:v>4.3341709999999996</c:v>
                </c:pt>
                <c:pt idx="2253">
                  <c:v>3.880887</c:v>
                </c:pt>
                <c:pt idx="2254">
                  <c:v>4.3293119999999989</c:v>
                </c:pt>
                <c:pt idx="2255">
                  <c:v>4.3686059999999989</c:v>
                </c:pt>
                <c:pt idx="2256">
                  <c:v>3.739236</c:v>
                </c:pt>
                <c:pt idx="2257">
                  <c:v>3.5777359999999998</c:v>
                </c:pt>
                <c:pt idx="2258">
                  <c:v>4.0836110000000003</c:v>
                </c:pt>
                <c:pt idx="2259">
                  <c:v>3.8097889999999994</c:v>
                </c:pt>
                <c:pt idx="2260">
                  <c:v>4.1775259999999994</c:v>
                </c:pt>
                <c:pt idx="2261">
                  <c:v>4.3040499999999993</c:v>
                </c:pt>
                <c:pt idx="2262">
                  <c:v>4.1825949999999992</c:v>
                </c:pt>
                <c:pt idx="2263">
                  <c:v>3.2510589999999997</c:v>
                </c:pt>
                <c:pt idx="2264">
                  <c:v>4.4625379999999994</c:v>
                </c:pt>
                <c:pt idx="2265">
                  <c:v>4.6635949999999982</c:v>
                </c:pt>
                <c:pt idx="2266">
                  <c:v>6.6462079999999997</c:v>
                </c:pt>
                <c:pt idx="2267">
                  <c:v>7.572031</c:v>
                </c:pt>
                <c:pt idx="2268">
                  <c:v>6.8797579999999998</c:v>
                </c:pt>
                <c:pt idx="2269">
                  <c:v>5.9438449999999996</c:v>
                </c:pt>
                <c:pt idx="2270">
                  <c:v>5.0286410000000004</c:v>
                </c:pt>
                <c:pt idx="2271">
                  <c:v>5.8847999999999994</c:v>
                </c:pt>
                <c:pt idx="2272">
                  <c:v>5.241467000000001</c:v>
                </c:pt>
                <c:pt idx="2273">
                  <c:v>5.2258449999999987</c:v>
                </c:pt>
                <c:pt idx="2274">
                  <c:v>5.4053670000000009</c:v>
                </c:pt>
                <c:pt idx="2275">
                  <c:v>5.9518620000000011</c:v>
                </c:pt>
                <c:pt idx="2276">
                  <c:v>5.3620399999999995</c:v>
                </c:pt>
                <c:pt idx="2277">
                  <c:v>6.0412759999999999</c:v>
                </c:pt>
                <c:pt idx="2278">
                  <c:v>6.2367700000000008</c:v>
                </c:pt>
                <c:pt idx="2279">
                  <c:v>6.4576710000000004</c:v>
                </c:pt>
                <c:pt idx="2280">
                  <c:v>5.5930070000000001</c:v>
                </c:pt>
                <c:pt idx="2281">
                  <c:v>6.0349690000000002</c:v>
                </c:pt>
                <c:pt idx="2282">
                  <c:v>6.3348969999999989</c:v>
                </c:pt>
                <c:pt idx="2283">
                  <c:v>6.3793210000000009</c:v>
                </c:pt>
                <c:pt idx="2284">
                  <c:v>5.4977229999999997</c:v>
                </c:pt>
                <c:pt idx="2285">
                  <c:v>5.6007539999999993</c:v>
                </c:pt>
                <c:pt idx="2286">
                  <c:v>6.4421460000000002</c:v>
                </c:pt>
                <c:pt idx="2287">
                  <c:v>6.6047019999999987</c:v>
                </c:pt>
                <c:pt idx="2288">
                  <c:v>6.3055499999999993</c:v>
                </c:pt>
                <c:pt idx="2289">
                  <c:v>5.7563180000000003</c:v>
                </c:pt>
                <c:pt idx="2290">
                  <c:v>4.9121339999999991</c:v>
                </c:pt>
                <c:pt idx="2291">
                  <c:v>4.2077799999999996</c:v>
                </c:pt>
                <c:pt idx="2292">
                  <c:v>4.4553969999999996</c:v>
                </c:pt>
                <c:pt idx="2293">
                  <c:v>4.3770980000000002</c:v>
                </c:pt>
                <c:pt idx="2294">
                  <c:v>4.7225529999999987</c:v>
                </c:pt>
                <c:pt idx="2295">
                  <c:v>6.6007420000000003</c:v>
                </c:pt>
                <c:pt idx="2296">
                  <c:v>4.0921779999999988</c:v>
                </c:pt>
                <c:pt idx="2297">
                  <c:v>5.8982929999999998</c:v>
                </c:pt>
                <c:pt idx="2298">
                  <c:v>4.2867490000000013</c:v>
                </c:pt>
                <c:pt idx="2299">
                  <c:v>3.5177230000000002</c:v>
                </c:pt>
                <c:pt idx="2300">
                  <c:v>3.8187889999999998</c:v>
                </c:pt>
                <c:pt idx="2301">
                  <c:v>4.5826919999999998</c:v>
                </c:pt>
                <c:pt idx="2302">
                  <c:v>4.3361799999999997</c:v>
                </c:pt>
                <c:pt idx="2303">
                  <c:v>4.5165759999999988</c:v>
                </c:pt>
                <c:pt idx="2304">
                  <c:v>4.6042179999999995</c:v>
                </c:pt>
                <c:pt idx="2305">
                  <c:v>4.3030590000000002</c:v>
                </c:pt>
                <c:pt idx="2306">
                  <c:v>4.1885680000000001</c:v>
                </c:pt>
                <c:pt idx="2307">
                  <c:v>4.1808869999999994</c:v>
                </c:pt>
                <c:pt idx="2308">
                  <c:v>4.2095330000000004</c:v>
                </c:pt>
                <c:pt idx="2309">
                  <c:v>4.7381890000000002</c:v>
                </c:pt>
                <c:pt idx="2310">
                  <c:v>4.024086999999998</c:v>
                </c:pt>
                <c:pt idx="2311">
                  <c:v>3.8866739999999997</c:v>
                </c:pt>
                <c:pt idx="2312">
                  <c:v>4.712129</c:v>
                </c:pt>
                <c:pt idx="2313">
                  <c:v>4.7573420000000004</c:v>
                </c:pt>
                <c:pt idx="2314">
                  <c:v>3.9980049999999996</c:v>
                </c:pt>
                <c:pt idx="2315">
                  <c:v>4.2642030000000002</c:v>
                </c:pt>
                <c:pt idx="2316">
                  <c:v>4.2924549999999995</c:v>
                </c:pt>
                <c:pt idx="2317">
                  <c:v>4.2912359999999996</c:v>
                </c:pt>
                <c:pt idx="2318">
                  <c:v>4.1026239999999996</c:v>
                </c:pt>
                <c:pt idx="2319">
                  <c:v>3.937433</c:v>
                </c:pt>
                <c:pt idx="2320">
                  <c:v>4.5111610000000004</c:v>
                </c:pt>
                <c:pt idx="2321">
                  <c:v>4.2236599999999997</c:v>
                </c:pt>
                <c:pt idx="2322">
                  <c:v>4.1166219999999996</c:v>
                </c:pt>
                <c:pt idx="2323">
                  <c:v>4.018635999999999</c:v>
                </c:pt>
                <c:pt idx="2324">
                  <c:v>4.1345609999999988</c:v>
                </c:pt>
                <c:pt idx="2325">
                  <c:v>4.344593999999999</c:v>
                </c:pt>
                <c:pt idx="2326">
                  <c:v>4.0923049999999987</c:v>
                </c:pt>
                <c:pt idx="2327">
                  <c:v>4.4615109999999989</c:v>
                </c:pt>
                <c:pt idx="2328">
                  <c:v>4.5536269999999996</c:v>
                </c:pt>
                <c:pt idx="2329">
                  <c:v>4.1552379999999989</c:v>
                </c:pt>
                <c:pt idx="2330">
                  <c:v>3.5621879999999999</c:v>
                </c:pt>
                <c:pt idx="2331">
                  <c:v>3.7422479999999996</c:v>
                </c:pt>
                <c:pt idx="2332">
                  <c:v>4.2579409999999989</c:v>
                </c:pt>
                <c:pt idx="2333">
                  <c:v>3.8259019999999997</c:v>
                </c:pt>
                <c:pt idx="2334">
                  <c:v>3.52162</c:v>
                </c:pt>
                <c:pt idx="2335">
                  <c:v>4.6862529999999998</c:v>
                </c:pt>
                <c:pt idx="2336">
                  <c:v>4.4313720000000005</c:v>
                </c:pt>
                <c:pt idx="2337">
                  <c:v>4.0663499999999999</c:v>
                </c:pt>
                <c:pt idx="2338">
                  <c:v>3.7835180000000004</c:v>
                </c:pt>
                <c:pt idx="2339">
                  <c:v>3.3216529999999995</c:v>
                </c:pt>
                <c:pt idx="2340">
                  <c:v>4.8534759999999988</c:v>
                </c:pt>
                <c:pt idx="2341">
                  <c:v>4.1899849999999992</c:v>
                </c:pt>
                <c:pt idx="2342">
                  <c:v>3.8667999999999996</c:v>
                </c:pt>
                <c:pt idx="2343">
                  <c:v>4.5326069999999996</c:v>
                </c:pt>
                <c:pt idx="2344">
                  <c:v>3.9172639999999994</c:v>
                </c:pt>
                <c:pt idx="2345">
                  <c:v>4.1273609999999987</c:v>
                </c:pt>
                <c:pt idx="2346">
                  <c:v>4.185090999999999</c:v>
                </c:pt>
                <c:pt idx="2347">
                  <c:v>3.775296</c:v>
                </c:pt>
                <c:pt idx="2348">
                  <c:v>4.077083</c:v>
                </c:pt>
                <c:pt idx="2349">
                  <c:v>3.9838119999999999</c:v>
                </c:pt>
                <c:pt idx="2350">
                  <c:v>3.9372129999999994</c:v>
                </c:pt>
                <c:pt idx="2351">
                  <c:v>4.4575949999999995</c:v>
                </c:pt>
                <c:pt idx="2352">
                  <c:v>3.7405550000000001</c:v>
                </c:pt>
                <c:pt idx="2353">
                  <c:v>3.9178499999999996</c:v>
                </c:pt>
                <c:pt idx="2354">
                  <c:v>4.1151129999999991</c:v>
                </c:pt>
                <c:pt idx="2355">
                  <c:v>4.5484910000000003</c:v>
                </c:pt>
                <c:pt idx="2356">
                  <c:v>4.1639909999999993</c:v>
                </c:pt>
                <c:pt idx="2357">
                  <c:v>3.7461669999999998</c:v>
                </c:pt>
                <c:pt idx="2358">
                  <c:v>3.685854</c:v>
                </c:pt>
                <c:pt idx="2359">
                  <c:v>4.4086509999999999</c:v>
                </c:pt>
                <c:pt idx="2360">
                  <c:v>4.7545749999999991</c:v>
                </c:pt>
                <c:pt idx="2361">
                  <c:v>3.5385909999999998</c:v>
                </c:pt>
                <c:pt idx="2362">
                  <c:v>3.673435</c:v>
                </c:pt>
                <c:pt idx="2363">
                  <c:v>4.004702</c:v>
                </c:pt>
                <c:pt idx="2364">
                  <c:v>3.9210349999999998</c:v>
                </c:pt>
                <c:pt idx="2365">
                  <c:v>4.149921</c:v>
                </c:pt>
                <c:pt idx="2366">
                  <c:v>4.2746959999999996</c:v>
                </c:pt>
                <c:pt idx="2367">
                  <c:v>4.3499349999999994</c:v>
                </c:pt>
                <c:pt idx="2368">
                  <c:v>3.828497</c:v>
                </c:pt>
                <c:pt idx="2369">
                  <c:v>3.920264</c:v>
                </c:pt>
                <c:pt idx="2370">
                  <c:v>3.7645070000000005</c:v>
                </c:pt>
                <c:pt idx="2371">
                  <c:v>3.8678789999999994</c:v>
                </c:pt>
                <c:pt idx="2372">
                  <c:v>3.9510029999999996</c:v>
                </c:pt>
                <c:pt idx="2373">
                  <c:v>3.6515309999999999</c:v>
                </c:pt>
                <c:pt idx="2374">
                  <c:v>3.4286370000000002</c:v>
                </c:pt>
                <c:pt idx="2375">
                  <c:v>3.8521289999999997</c:v>
                </c:pt>
                <c:pt idx="2376">
                  <c:v>3.4058629999999996</c:v>
                </c:pt>
                <c:pt idx="2377">
                  <c:v>2.9327509999999997</c:v>
                </c:pt>
                <c:pt idx="2378">
                  <c:v>3.4923759999999997</c:v>
                </c:pt>
                <c:pt idx="2379">
                  <c:v>3.9801609999999998</c:v>
                </c:pt>
                <c:pt idx="2380">
                  <c:v>4.0250519999999987</c:v>
                </c:pt>
                <c:pt idx="2381">
                  <c:v>3.7332010000000002</c:v>
                </c:pt>
                <c:pt idx="2382">
                  <c:v>5.1667809999999994</c:v>
                </c:pt>
                <c:pt idx="2383">
                  <c:v>4.5940519999999987</c:v>
                </c:pt>
                <c:pt idx="2384">
                  <c:v>5.4896250000000011</c:v>
                </c:pt>
                <c:pt idx="2385">
                  <c:v>6.1063270000000003</c:v>
                </c:pt>
                <c:pt idx="2386">
                  <c:v>6.1360910000000004</c:v>
                </c:pt>
                <c:pt idx="2387">
                  <c:v>5.0685499999999992</c:v>
                </c:pt>
                <c:pt idx="2388">
                  <c:v>4.6270269999999991</c:v>
                </c:pt>
                <c:pt idx="2389">
                  <c:v>5.6066250000000002</c:v>
                </c:pt>
                <c:pt idx="2390">
                  <c:v>6.3395970000000004</c:v>
                </c:pt>
                <c:pt idx="2391">
                  <c:v>6.1397250000000003</c:v>
                </c:pt>
                <c:pt idx="2392">
                  <c:v>4.5712180000000009</c:v>
                </c:pt>
                <c:pt idx="2393">
                  <c:v>5.9481089999999996</c:v>
                </c:pt>
                <c:pt idx="2394">
                  <c:v>5.1760080000000004</c:v>
                </c:pt>
                <c:pt idx="2395">
                  <c:v>6.4807309999999996</c:v>
                </c:pt>
                <c:pt idx="2396">
                  <c:v>5.0951239999999993</c:v>
                </c:pt>
                <c:pt idx="2397">
                  <c:v>5.0600009999999989</c:v>
                </c:pt>
                <c:pt idx="2398">
                  <c:v>6.0588749999999987</c:v>
                </c:pt>
                <c:pt idx="2399">
                  <c:v>5.2000739999999999</c:v>
                </c:pt>
                <c:pt idx="2400">
                  <c:v>5.108568</c:v>
                </c:pt>
                <c:pt idx="2401">
                  <c:v>4.7451869999999987</c:v>
                </c:pt>
                <c:pt idx="2402">
                  <c:v>5.3131349999999982</c:v>
                </c:pt>
                <c:pt idx="2403">
                  <c:v>5.3571209999999994</c:v>
                </c:pt>
                <c:pt idx="2404">
                  <c:v>5.8132599999999996</c:v>
                </c:pt>
                <c:pt idx="2405">
                  <c:v>4.9600650000000002</c:v>
                </c:pt>
                <c:pt idx="2406">
                  <c:v>5.5613849999999987</c:v>
                </c:pt>
                <c:pt idx="2407">
                  <c:v>5.6623289999999988</c:v>
                </c:pt>
                <c:pt idx="2408">
                  <c:v>5.862105999999998</c:v>
                </c:pt>
                <c:pt idx="2409">
                  <c:v>4.887033999999999</c:v>
                </c:pt>
                <c:pt idx="2410">
                  <c:v>5.7611169999999987</c:v>
                </c:pt>
                <c:pt idx="2411">
                  <c:v>5.0775259999999989</c:v>
                </c:pt>
                <c:pt idx="2412">
                  <c:v>4.8689969999999994</c:v>
                </c:pt>
                <c:pt idx="2413">
                  <c:v>5.9629579999999995</c:v>
                </c:pt>
                <c:pt idx="2414">
                  <c:v>5.5853669999999997</c:v>
                </c:pt>
                <c:pt idx="2415">
                  <c:v>4.3301679999999996</c:v>
                </c:pt>
                <c:pt idx="2416">
                  <c:v>5.5409470000000001</c:v>
                </c:pt>
                <c:pt idx="2417">
                  <c:v>5.6024819999999993</c:v>
                </c:pt>
                <c:pt idx="2418">
                  <c:v>6.1313829999999996</c:v>
                </c:pt>
                <c:pt idx="2419">
                  <c:v>6.1468379999999989</c:v>
                </c:pt>
                <c:pt idx="2420">
                  <c:v>5.8144759999999991</c:v>
                </c:pt>
                <c:pt idx="2421">
                  <c:v>5.569081999999999</c:v>
                </c:pt>
                <c:pt idx="2422">
                  <c:v>5.0676069999999989</c:v>
                </c:pt>
                <c:pt idx="2423">
                  <c:v>5.2749059999999988</c:v>
                </c:pt>
                <c:pt idx="2424">
                  <c:v>4.9016490000000008</c:v>
                </c:pt>
                <c:pt idx="2425">
                  <c:v>5.4000269999999997</c:v>
                </c:pt>
                <c:pt idx="2426">
                  <c:v>5.6363000000000003</c:v>
                </c:pt>
                <c:pt idx="2427">
                  <c:v>5.3601469999999996</c:v>
                </c:pt>
                <c:pt idx="2428">
                  <c:v>4.2812730000000006</c:v>
                </c:pt>
                <c:pt idx="2429">
                  <c:v>5.4893290000000006</c:v>
                </c:pt>
                <c:pt idx="2430">
                  <c:v>7.1259609999999993</c:v>
                </c:pt>
                <c:pt idx="2431">
                  <c:v>5.3855909999999989</c:v>
                </c:pt>
                <c:pt idx="2432">
                  <c:v>6.3976569999999988</c:v>
                </c:pt>
                <c:pt idx="2433">
                  <c:v>5.9898769999999999</c:v>
                </c:pt>
                <c:pt idx="2434">
                  <c:v>4.9617389999999997</c:v>
                </c:pt>
                <c:pt idx="2435">
                  <c:v>5.2433379999999996</c:v>
                </c:pt>
                <c:pt idx="2436">
                  <c:v>5.6803330000000001</c:v>
                </c:pt>
                <c:pt idx="2437">
                  <c:v>5.7638920000000002</c:v>
                </c:pt>
                <c:pt idx="2438">
                  <c:v>6.0972989999999996</c:v>
                </c:pt>
                <c:pt idx="2439">
                  <c:v>6.796069000000001</c:v>
                </c:pt>
                <c:pt idx="2440">
                  <c:v>5.7976859999999988</c:v>
                </c:pt>
                <c:pt idx="2441">
                  <c:v>5.6883869999999987</c:v>
                </c:pt>
                <c:pt idx="2442">
                  <c:v>5.8455209999999989</c:v>
                </c:pt>
                <c:pt idx="2443">
                  <c:v>5.8885329999999989</c:v>
                </c:pt>
                <c:pt idx="2444">
                  <c:v>5.677389999999999</c:v>
                </c:pt>
                <c:pt idx="2445">
                  <c:v>5.7573220000000003</c:v>
                </c:pt>
                <c:pt idx="2446">
                  <c:v>5.8557420000000002</c:v>
                </c:pt>
                <c:pt idx="2447">
                  <c:v>6.1829379999999992</c:v>
                </c:pt>
                <c:pt idx="2448">
                  <c:v>4.7785099999999998</c:v>
                </c:pt>
                <c:pt idx="2449">
                  <c:v>4.8607839999999989</c:v>
                </c:pt>
                <c:pt idx="2450">
                  <c:v>5.9953269999999996</c:v>
                </c:pt>
                <c:pt idx="2451">
                  <c:v>4.4949049999999993</c:v>
                </c:pt>
                <c:pt idx="2452">
                  <c:v>6.3189789999999988</c:v>
                </c:pt>
                <c:pt idx="2453">
                  <c:v>5.698245</c:v>
                </c:pt>
                <c:pt idx="2454">
                  <c:v>6.6569949999999993</c:v>
                </c:pt>
                <c:pt idx="2455">
                  <c:v>5.305858999999999</c:v>
                </c:pt>
                <c:pt idx="2456">
                  <c:v>5.8363779999999998</c:v>
                </c:pt>
                <c:pt idx="2457">
                  <c:v>5.507231</c:v>
                </c:pt>
                <c:pt idx="2458">
                  <c:v>5.9967449999999998</c:v>
                </c:pt>
                <c:pt idx="2459">
                  <c:v>4.8508879999999994</c:v>
                </c:pt>
                <c:pt idx="2460">
                  <c:v>4.3209139999999984</c:v>
                </c:pt>
                <c:pt idx="2461">
                  <c:v>4.7312870000000009</c:v>
                </c:pt>
                <c:pt idx="2462">
                  <c:v>3.0430429999999995</c:v>
                </c:pt>
                <c:pt idx="2463">
                  <c:v>2.764545</c:v>
                </c:pt>
                <c:pt idx="2464">
                  <c:v>3.0089630000000001</c:v>
                </c:pt>
                <c:pt idx="2465">
                  <c:v>3.339124</c:v>
                </c:pt>
                <c:pt idx="2466">
                  <c:v>3.2121110000000002</c:v>
                </c:pt>
                <c:pt idx="2467">
                  <c:v>4.8025869999999982</c:v>
                </c:pt>
                <c:pt idx="2468">
                  <c:v>4.5520189999999987</c:v>
                </c:pt>
                <c:pt idx="2469">
                  <c:v>5.0009869999999994</c:v>
                </c:pt>
                <c:pt idx="2470">
                  <c:v>4.8893990000000009</c:v>
                </c:pt>
                <c:pt idx="2471">
                  <c:v>5.3357830000000002</c:v>
                </c:pt>
                <c:pt idx="2472">
                  <c:v>3.4315329999999995</c:v>
                </c:pt>
                <c:pt idx="2473">
                  <c:v>4.922167</c:v>
                </c:pt>
                <c:pt idx="2474">
                  <c:v>4.9868930000000011</c:v>
                </c:pt>
                <c:pt idx="2475">
                  <c:v>4.6517229999999996</c:v>
                </c:pt>
                <c:pt idx="2476">
                  <c:v>6.1999809999999993</c:v>
                </c:pt>
                <c:pt idx="2477">
                  <c:v>4.7202520000000003</c:v>
                </c:pt>
                <c:pt idx="2478">
                  <c:v>5.3885819999999995</c:v>
                </c:pt>
                <c:pt idx="2479">
                  <c:v>4.4858680000000009</c:v>
                </c:pt>
                <c:pt idx="2480">
                  <c:v>5.9602640000000005</c:v>
                </c:pt>
                <c:pt idx="2481">
                  <c:v>3.2800159999999998</c:v>
                </c:pt>
                <c:pt idx="2482">
                  <c:v>2.8852959999999994</c:v>
                </c:pt>
                <c:pt idx="2483">
                  <c:v>4.973986</c:v>
                </c:pt>
                <c:pt idx="2484">
                  <c:v>4.5006399999999998</c:v>
                </c:pt>
                <c:pt idx="2485">
                  <c:v>4.4648119999999993</c:v>
                </c:pt>
                <c:pt idx="2486">
                  <c:v>3.8004370000000001</c:v>
                </c:pt>
                <c:pt idx="2487">
                  <c:v>3.6542829999999995</c:v>
                </c:pt>
                <c:pt idx="2488">
                  <c:v>4.0495130000000001</c:v>
                </c:pt>
                <c:pt idx="2489">
                  <c:v>3.6378219999999999</c:v>
                </c:pt>
                <c:pt idx="2490">
                  <c:v>3.5785300000000002</c:v>
                </c:pt>
                <c:pt idx="2491">
                  <c:v>3.1029149999999999</c:v>
                </c:pt>
                <c:pt idx="2492">
                  <c:v>4.1346439999999998</c:v>
                </c:pt>
                <c:pt idx="2493">
                  <c:v>3.1383589999999995</c:v>
                </c:pt>
                <c:pt idx="2494">
                  <c:v>3.7028099999999995</c:v>
                </c:pt>
                <c:pt idx="2495">
                  <c:v>2.8932169999999995</c:v>
                </c:pt>
                <c:pt idx="2496">
                  <c:v>4.023998999999999</c:v>
                </c:pt>
                <c:pt idx="2497">
                  <c:v>2.9512209999999994</c:v>
                </c:pt>
                <c:pt idx="2498">
                  <c:v>3.8601800000000002</c:v>
                </c:pt>
                <c:pt idx="2499">
                  <c:v>3.4995759999999994</c:v>
                </c:pt>
                <c:pt idx="2500">
                  <c:v>3.6076670000000002</c:v>
                </c:pt>
                <c:pt idx="2501">
                  <c:v>4.0599020000000001</c:v>
                </c:pt>
                <c:pt idx="2502">
                  <c:v>3.4761379999999997</c:v>
                </c:pt>
                <c:pt idx="2503">
                  <c:v>3.8481299999999998</c:v>
                </c:pt>
                <c:pt idx="2504">
                  <c:v>3.197813</c:v>
                </c:pt>
                <c:pt idx="2505">
                  <c:v>3.0654689999999998</c:v>
                </c:pt>
                <c:pt idx="2506">
                  <c:v>3.7282820000000001</c:v>
                </c:pt>
                <c:pt idx="2507">
                  <c:v>3.6978789999999995</c:v>
                </c:pt>
                <c:pt idx="2508">
                  <c:v>3.7953929999999998</c:v>
                </c:pt>
                <c:pt idx="2509">
                  <c:v>3.0223239999999998</c:v>
                </c:pt>
                <c:pt idx="2510">
                  <c:v>3.4727919999999997</c:v>
                </c:pt>
                <c:pt idx="2511">
                  <c:v>3.498351</c:v>
                </c:pt>
                <c:pt idx="2512">
                  <c:v>3.9602469999999994</c:v>
                </c:pt>
                <c:pt idx="2513">
                  <c:v>5.7989920000000001</c:v>
                </c:pt>
                <c:pt idx="2514">
                  <c:v>6.3931630000000004</c:v>
                </c:pt>
                <c:pt idx="2515">
                  <c:v>6.1662159999999995</c:v>
                </c:pt>
                <c:pt idx="2516">
                  <c:v>6.6699389999999994</c:v>
                </c:pt>
                <c:pt idx="2517">
                  <c:v>5.8471719999999987</c:v>
                </c:pt>
                <c:pt idx="2518">
                  <c:v>5.0551009999999987</c:v>
                </c:pt>
                <c:pt idx="2519">
                  <c:v>6.374409</c:v>
                </c:pt>
                <c:pt idx="2520">
                  <c:v>6.1525879999999979</c:v>
                </c:pt>
                <c:pt idx="2521">
                  <c:v>6.6242159999999979</c:v>
                </c:pt>
                <c:pt idx="2522">
                  <c:v>5.8243299999999989</c:v>
                </c:pt>
                <c:pt idx="2523">
                  <c:v>6.6434430000000004</c:v>
                </c:pt>
                <c:pt idx="2524">
                  <c:v>7.1487159999999994</c:v>
                </c:pt>
                <c:pt idx="2525">
                  <c:v>6.4784660000000009</c:v>
                </c:pt>
                <c:pt idx="2526">
                  <c:v>6.2396100000000008</c:v>
                </c:pt>
                <c:pt idx="2527">
                  <c:v>6.0011489999999998</c:v>
                </c:pt>
                <c:pt idx="2528">
                  <c:v>5.67204</c:v>
                </c:pt>
                <c:pt idx="2529">
                  <c:v>5.3208569999999993</c:v>
                </c:pt>
                <c:pt idx="2530">
                  <c:v>6.5519109999999987</c:v>
                </c:pt>
                <c:pt idx="2531">
                  <c:v>5.6746259999999991</c:v>
                </c:pt>
                <c:pt idx="2532">
                  <c:v>6.17279</c:v>
                </c:pt>
                <c:pt idx="2533">
                  <c:v>6.6566530000000004</c:v>
                </c:pt>
                <c:pt idx="2534">
                  <c:v>6.0531249999999988</c:v>
                </c:pt>
                <c:pt idx="2535">
                  <c:v>6.2550330000000001</c:v>
                </c:pt>
                <c:pt idx="2536">
                  <c:v>5.4659019999999989</c:v>
                </c:pt>
                <c:pt idx="2537">
                  <c:v>5.9216579999999999</c:v>
                </c:pt>
                <c:pt idx="2538">
                  <c:v>5.2188999999999997</c:v>
                </c:pt>
                <c:pt idx="2539">
                  <c:v>5.0490279999999998</c:v>
                </c:pt>
                <c:pt idx="2540">
                  <c:v>5.4536360000000004</c:v>
                </c:pt>
                <c:pt idx="2541">
                  <c:v>5.8955089999999988</c:v>
                </c:pt>
                <c:pt idx="2542">
                  <c:v>5.6180699999999995</c:v>
                </c:pt>
                <c:pt idx="2543">
                  <c:v>5.580557999999999</c:v>
                </c:pt>
                <c:pt idx="2544">
                  <c:v>4.9914100000000001</c:v>
                </c:pt>
                <c:pt idx="2545">
                  <c:v>5.1159759999999981</c:v>
                </c:pt>
                <c:pt idx="2546">
                  <c:v>6.4339919999999999</c:v>
                </c:pt>
                <c:pt idx="2547">
                  <c:v>5.8133910000000002</c:v>
                </c:pt>
                <c:pt idx="2548">
                  <c:v>5.117970999999998</c:v>
                </c:pt>
                <c:pt idx="2549">
                  <c:v>5.1212439999999999</c:v>
                </c:pt>
                <c:pt idx="2550">
                  <c:v>6.0086029999999999</c:v>
                </c:pt>
                <c:pt idx="2551">
                  <c:v>5.6431139999999989</c:v>
                </c:pt>
                <c:pt idx="2552">
                  <c:v>5.6025759999999991</c:v>
                </c:pt>
                <c:pt idx="2553">
                  <c:v>5.5632349999999988</c:v>
                </c:pt>
                <c:pt idx="2554">
                  <c:v>5.6554829999999994</c:v>
                </c:pt>
                <c:pt idx="2555">
                  <c:v>5.9437879999999996</c:v>
                </c:pt>
                <c:pt idx="2556">
                  <c:v>5.8177169999999991</c:v>
                </c:pt>
                <c:pt idx="2557">
                  <c:v>5.6059209999999995</c:v>
                </c:pt>
                <c:pt idx="2558">
                  <c:v>4.4605339999999991</c:v>
                </c:pt>
                <c:pt idx="2559">
                  <c:v>6.7410769999999998</c:v>
                </c:pt>
                <c:pt idx="2560">
                  <c:v>6.1518480000000002</c:v>
                </c:pt>
                <c:pt idx="2561">
                  <c:v>6.1883679999999996</c:v>
                </c:pt>
                <c:pt idx="2562">
                  <c:v>6.1242509999999992</c:v>
                </c:pt>
                <c:pt idx="2563">
                  <c:v>6.0082120000000003</c:v>
                </c:pt>
                <c:pt idx="2564">
                  <c:v>5.6192839999999995</c:v>
                </c:pt>
                <c:pt idx="2565">
                  <c:v>6.9811640000000006</c:v>
                </c:pt>
                <c:pt idx="2566">
                  <c:v>6.2088580000000002</c:v>
                </c:pt>
                <c:pt idx="2567">
                  <c:v>6.2907609999999998</c:v>
                </c:pt>
                <c:pt idx="2568">
                  <c:v>5.1772640000000001</c:v>
                </c:pt>
                <c:pt idx="2569">
                  <c:v>6.2448799999999993</c:v>
                </c:pt>
                <c:pt idx="2570">
                  <c:v>5.9107079999999996</c:v>
                </c:pt>
                <c:pt idx="2571">
                  <c:v>6.0241739999999986</c:v>
                </c:pt>
                <c:pt idx="2572">
                  <c:v>5.9475299999999995</c:v>
                </c:pt>
                <c:pt idx="2573">
                  <c:v>6.4031399999999996</c:v>
                </c:pt>
                <c:pt idx="2574">
                  <c:v>6.3064070000000001</c:v>
                </c:pt>
                <c:pt idx="2575">
                  <c:v>5.9981970000000002</c:v>
                </c:pt>
                <c:pt idx="2576">
                  <c:v>5.1683959999999995</c:v>
                </c:pt>
                <c:pt idx="2577">
                  <c:v>5.0640989999999988</c:v>
                </c:pt>
                <c:pt idx="2578">
                  <c:v>6.2293339999999997</c:v>
                </c:pt>
                <c:pt idx="2579">
                  <c:v>5.2102120000000003</c:v>
                </c:pt>
                <c:pt idx="2580">
                  <c:v>5.6378189999999995</c:v>
                </c:pt>
                <c:pt idx="2581">
                  <c:v>5.5306579999999999</c:v>
                </c:pt>
                <c:pt idx="2582">
                  <c:v>6.0730050000000002</c:v>
                </c:pt>
                <c:pt idx="2583">
                  <c:v>5.673538999999999</c:v>
                </c:pt>
                <c:pt idx="2584">
                  <c:v>5.6599369999999993</c:v>
                </c:pt>
                <c:pt idx="2585">
                  <c:v>5.4321910000000004</c:v>
                </c:pt>
                <c:pt idx="2586">
                  <c:v>4.8824839999999989</c:v>
                </c:pt>
                <c:pt idx="2587">
                  <c:v>5.7589769999999989</c:v>
                </c:pt>
                <c:pt idx="2588">
                  <c:v>5.8927859999999992</c:v>
                </c:pt>
                <c:pt idx="2589">
                  <c:v>4.665556999999998</c:v>
                </c:pt>
                <c:pt idx="2590">
                  <c:v>5.6072349999999993</c:v>
                </c:pt>
                <c:pt idx="2591">
                  <c:v>4.8125209999999994</c:v>
                </c:pt>
                <c:pt idx="2592">
                  <c:v>5.510948</c:v>
                </c:pt>
                <c:pt idx="2593">
                  <c:v>5.0981249999999987</c:v>
                </c:pt>
                <c:pt idx="2594">
                  <c:v>5.4720730000000009</c:v>
                </c:pt>
                <c:pt idx="2595">
                  <c:v>5.1540809999999979</c:v>
                </c:pt>
                <c:pt idx="2596">
                  <c:v>5.4351750000000001</c:v>
                </c:pt>
                <c:pt idx="2597">
                  <c:v>5.636385999999999</c:v>
                </c:pt>
                <c:pt idx="2598">
                  <c:v>5.3262980000000004</c:v>
                </c:pt>
                <c:pt idx="2599">
                  <c:v>5.0498760000000003</c:v>
                </c:pt>
                <c:pt idx="2600">
                  <c:v>4.6909609999999988</c:v>
                </c:pt>
                <c:pt idx="2601">
                  <c:v>5.8975339999999985</c:v>
                </c:pt>
                <c:pt idx="2602">
                  <c:v>6.0260429999999996</c:v>
                </c:pt>
                <c:pt idx="2603">
                  <c:v>5.6979749999999978</c:v>
                </c:pt>
                <c:pt idx="2604">
                  <c:v>6.1999690000000003</c:v>
                </c:pt>
                <c:pt idx="2605">
                  <c:v>5.7913009999999998</c:v>
                </c:pt>
                <c:pt idx="2606">
                  <c:v>4.9777360000000002</c:v>
                </c:pt>
                <c:pt idx="2607">
                  <c:v>6.2512559999999997</c:v>
                </c:pt>
                <c:pt idx="2608">
                  <c:v>6.4275469999999988</c:v>
                </c:pt>
                <c:pt idx="2609">
                  <c:v>6.591094</c:v>
                </c:pt>
                <c:pt idx="2610">
                  <c:v>6.0779069999999988</c:v>
                </c:pt>
                <c:pt idx="2611">
                  <c:v>6.4041220000000001</c:v>
                </c:pt>
                <c:pt idx="2612">
                  <c:v>5.9318749999999998</c:v>
                </c:pt>
                <c:pt idx="2613">
                  <c:v>5.8457470000000002</c:v>
                </c:pt>
                <c:pt idx="2614">
                  <c:v>6.2022880000000002</c:v>
                </c:pt>
                <c:pt idx="2615">
                  <c:v>5.523274999999999</c:v>
                </c:pt>
                <c:pt idx="2616">
                  <c:v>5.5326950000000004</c:v>
                </c:pt>
                <c:pt idx="2617">
                  <c:v>5.705661000000001</c:v>
                </c:pt>
                <c:pt idx="2618">
                  <c:v>5.3200409999999989</c:v>
                </c:pt>
                <c:pt idx="2619">
                  <c:v>5.4606450000000004</c:v>
                </c:pt>
                <c:pt idx="2620">
                  <c:v>5.5176970000000001</c:v>
                </c:pt>
                <c:pt idx="2621">
                  <c:v>5.5621569999999991</c:v>
                </c:pt>
                <c:pt idx="2622">
                  <c:v>6.2100679999999997</c:v>
                </c:pt>
                <c:pt idx="2623">
                  <c:v>5.3753979999999997</c:v>
                </c:pt>
                <c:pt idx="2624">
                  <c:v>5.6708910000000001</c:v>
                </c:pt>
                <c:pt idx="2625">
                  <c:v>5.8402820000000002</c:v>
                </c:pt>
                <c:pt idx="2626">
                  <c:v>6.389260000000001</c:v>
                </c:pt>
                <c:pt idx="2627">
                  <c:v>6.1717659999999999</c:v>
                </c:pt>
                <c:pt idx="2628">
                  <c:v>5.756488</c:v>
                </c:pt>
                <c:pt idx="2629">
                  <c:v>4.4846399999999997</c:v>
                </c:pt>
                <c:pt idx="2630">
                  <c:v>5.0496350000000003</c:v>
                </c:pt>
                <c:pt idx="2631">
                  <c:v>4.8283769999999988</c:v>
                </c:pt>
                <c:pt idx="2632">
                  <c:v>5.6276559999999991</c:v>
                </c:pt>
                <c:pt idx="2633">
                  <c:v>5.3496720000000009</c:v>
                </c:pt>
                <c:pt idx="2634">
                  <c:v>5.1862360000000001</c:v>
                </c:pt>
                <c:pt idx="2635">
                  <c:v>6.047909999999999</c:v>
                </c:pt>
                <c:pt idx="2636">
                  <c:v>5.126834999999998</c:v>
                </c:pt>
                <c:pt idx="2637">
                  <c:v>3.9977559999999994</c:v>
                </c:pt>
                <c:pt idx="2638">
                  <c:v>5.1627879999999982</c:v>
                </c:pt>
                <c:pt idx="2639">
                  <c:v>5.6497570000000001</c:v>
                </c:pt>
                <c:pt idx="2640">
                  <c:v>4.6091410000000002</c:v>
                </c:pt>
                <c:pt idx="2641">
                  <c:v>5.2958420000000004</c:v>
                </c:pt>
                <c:pt idx="2642">
                  <c:v>5.2327610000000009</c:v>
                </c:pt>
                <c:pt idx="2643">
                  <c:v>6.1460790000000003</c:v>
                </c:pt>
                <c:pt idx="2644">
                  <c:v>6.0132839999999996</c:v>
                </c:pt>
                <c:pt idx="2645">
                  <c:v>6.2631699999999997</c:v>
                </c:pt>
                <c:pt idx="2646">
                  <c:v>6.125621999999999</c:v>
                </c:pt>
                <c:pt idx="2647">
                  <c:v>5.8598859999999995</c:v>
                </c:pt>
                <c:pt idx="2648">
                  <c:v>4.4672470000000004</c:v>
                </c:pt>
                <c:pt idx="2649">
                  <c:v>6.0180920000000002</c:v>
                </c:pt>
                <c:pt idx="2650">
                  <c:v>6.3027920000000002</c:v>
                </c:pt>
                <c:pt idx="2651">
                  <c:v>6.274261000000001</c:v>
                </c:pt>
                <c:pt idx="2652">
                  <c:v>6.4144739999999993</c:v>
                </c:pt>
                <c:pt idx="2653">
                  <c:v>5.8563010000000002</c:v>
                </c:pt>
                <c:pt idx="2654">
                  <c:v>6.4047890000000001</c:v>
                </c:pt>
                <c:pt idx="2655">
                  <c:v>5.8808309999999988</c:v>
                </c:pt>
                <c:pt idx="2656">
                  <c:v>6.3291529999999989</c:v>
                </c:pt>
                <c:pt idx="2657">
                  <c:v>5.828462</c:v>
                </c:pt>
                <c:pt idx="2658">
                  <c:v>6.1858529999999989</c:v>
                </c:pt>
                <c:pt idx="2659">
                  <c:v>5.108325999999999</c:v>
                </c:pt>
                <c:pt idx="2660">
                  <c:v>5.5404999999999998</c:v>
                </c:pt>
                <c:pt idx="2661">
                  <c:v>4.920774999999999</c:v>
                </c:pt>
                <c:pt idx="2662">
                  <c:v>5.7445630000000003</c:v>
                </c:pt>
                <c:pt idx="2663">
                  <c:v>7.180167</c:v>
                </c:pt>
                <c:pt idx="2664">
                  <c:v>6.5841389999999995</c:v>
                </c:pt>
                <c:pt idx="2665">
                  <c:v>6.2785489999999999</c:v>
                </c:pt>
                <c:pt idx="2666">
                  <c:v>5.7461130000000002</c:v>
                </c:pt>
                <c:pt idx="2667">
                  <c:v>6.1495069999999989</c:v>
                </c:pt>
                <c:pt idx="2668">
                  <c:v>6.2439619999999998</c:v>
                </c:pt>
                <c:pt idx="2669">
                  <c:v>6.6703999999999999</c:v>
                </c:pt>
                <c:pt idx="2670">
                  <c:v>6.3052380000000001</c:v>
                </c:pt>
                <c:pt idx="2671">
                  <c:v>6.3914330000000001</c:v>
                </c:pt>
                <c:pt idx="2672">
                  <c:v>6.4201759999999988</c:v>
                </c:pt>
                <c:pt idx="2673">
                  <c:v>6.2978379999999987</c:v>
                </c:pt>
                <c:pt idx="2674">
                  <c:v>6.3608819999999993</c:v>
                </c:pt>
                <c:pt idx="2675">
                  <c:v>6.8165449999999987</c:v>
                </c:pt>
                <c:pt idx="2676">
                  <c:v>6.2737809999999996</c:v>
                </c:pt>
                <c:pt idx="2677">
                  <c:v>6.5247939999999991</c:v>
                </c:pt>
                <c:pt idx="2678">
                  <c:v>6.020257</c:v>
                </c:pt>
                <c:pt idx="2679">
                  <c:v>6.481884</c:v>
                </c:pt>
                <c:pt idx="2680">
                  <c:v>6.508489</c:v>
                </c:pt>
                <c:pt idx="2681">
                  <c:v>5.4310490000000007</c:v>
                </c:pt>
                <c:pt idx="2682">
                  <c:v>5.8996829999999996</c:v>
                </c:pt>
                <c:pt idx="2683">
                  <c:v>6.3028930000000001</c:v>
                </c:pt>
                <c:pt idx="2684">
                  <c:v>6.3640769999999991</c:v>
                </c:pt>
                <c:pt idx="2685">
                  <c:v>6.3514600000000003</c:v>
                </c:pt>
                <c:pt idx="2686">
                  <c:v>6.055121999999999</c:v>
                </c:pt>
                <c:pt idx="2687">
                  <c:v>5.9955139999999991</c:v>
                </c:pt>
                <c:pt idx="2688">
                  <c:v>6.6331539999999993</c:v>
                </c:pt>
                <c:pt idx="2689">
                  <c:v>6.2823529999999996</c:v>
                </c:pt>
                <c:pt idx="2690">
                  <c:v>6.3514939999999998</c:v>
                </c:pt>
                <c:pt idx="2691">
                  <c:v>6.3807</c:v>
                </c:pt>
                <c:pt idx="2692">
                  <c:v>6.4696090000000011</c:v>
                </c:pt>
                <c:pt idx="2693">
                  <c:v>5.9780640000000007</c:v>
                </c:pt>
                <c:pt idx="2694">
                  <c:v>6.030907</c:v>
                </c:pt>
                <c:pt idx="2695">
                  <c:v>6.2890860000000002</c:v>
                </c:pt>
                <c:pt idx="2696">
                  <c:v>6.2163269999999997</c:v>
                </c:pt>
                <c:pt idx="2697">
                  <c:v>5.6292980000000004</c:v>
                </c:pt>
                <c:pt idx="2698">
                  <c:v>6.2452090000000009</c:v>
                </c:pt>
                <c:pt idx="2699">
                  <c:v>4.686941</c:v>
                </c:pt>
                <c:pt idx="2700">
                  <c:v>4.7955769999999989</c:v>
                </c:pt>
                <c:pt idx="2701">
                  <c:v>4.7924099999999994</c:v>
                </c:pt>
                <c:pt idx="2702">
                  <c:v>5.2221639999999994</c:v>
                </c:pt>
                <c:pt idx="2703">
                  <c:v>5.0735229999999998</c:v>
                </c:pt>
                <c:pt idx="2704">
                  <c:v>6.3551729999999989</c:v>
                </c:pt>
                <c:pt idx="2705">
                  <c:v>6.0381320000000001</c:v>
                </c:pt>
                <c:pt idx="2706">
                  <c:v>6.265191999999999</c:v>
                </c:pt>
                <c:pt idx="2707">
                  <c:v>6.2088839999999994</c:v>
                </c:pt>
                <c:pt idx="2708">
                  <c:v>6.0358169999999989</c:v>
                </c:pt>
                <c:pt idx="2709">
                  <c:v>6.08589</c:v>
                </c:pt>
                <c:pt idx="2710">
                  <c:v>6.0802110000000003</c:v>
                </c:pt>
                <c:pt idx="2711">
                  <c:v>6.4489700000000001</c:v>
                </c:pt>
                <c:pt idx="2712">
                  <c:v>6.1248739999999984</c:v>
                </c:pt>
                <c:pt idx="2713">
                  <c:v>6.234172</c:v>
                </c:pt>
                <c:pt idx="2714">
                  <c:v>6.205864</c:v>
                </c:pt>
                <c:pt idx="2715">
                  <c:v>6.2114289999999999</c:v>
                </c:pt>
                <c:pt idx="2716">
                  <c:v>6.424798</c:v>
                </c:pt>
                <c:pt idx="2717">
                  <c:v>6.6301189999999988</c:v>
                </c:pt>
                <c:pt idx="2718">
                  <c:v>6.1732469999999999</c:v>
                </c:pt>
                <c:pt idx="2719">
                  <c:v>6.0286839999999993</c:v>
                </c:pt>
                <c:pt idx="2720">
                  <c:v>5.7020580000000001</c:v>
                </c:pt>
                <c:pt idx="2721">
                  <c:v>5.5446210000000002</c:v>
                </c:pt>
                <c:pt idx="2722">
                  <c:v>5.6285259999999981</c:v>
                </c:pt>
                <c:pt idx="2723">
                  <c:v>5.1145529999999981</c:v>
                </c:pt>
                <c:pt idx="2724">
                  <c:v>5.5654699999999995</c:v>
                </c:pt>
                <c:pt idx="2725">
                  <c:v>6.5379839999999989</c:v>
                </c:pt>
                <c:pt idx="2726">
                  <c:v>6.4324930000000009</c:v>
                </c:pt>
                <c:pt idx="2727">
                  <c:v>6.381894</c:v>
                </c:pt>
                <c:pt idx="2728">
                  <c:v>5.6655689999999987</c:v>
                </c:pt>
                <c:pt idx="2729">
                  <c:v>5.8579089999999994</c:v>
                </c:pt>
                <c:pt idx="2730">
                  <c:v>5.7992119999999998</c:v>
                </c:pt>
                <c:pt idx="2731">
                  <c:v>5.6291389999999994</c:v>
                </c:pt>
                <c:pt idx="2732">
                  <c:v>6.1759339999999989</c:v>
                </c:pt>
                <c:pt idx="2733">
                  <c:v>4.9099969999999997</c:v>
                </c:pt>
                <c:pt idx="2734">
                  <c:v>5.853731999999999</c:v>
                </c:pt>
                <c:pt idx="2735">
                  <c:v>5.705735999999999</c:v>
                </c:pt>
                <c:pt idx="2736">
                  <c:v>6.1576559999999994</c:v>
                </c:pt>
                <c:pt idx="2737">
                  <c:v>6.1136590000000002</c:v>
                </c:pt>
                <c:pt idx="2738">
                  <c:v>6.1571609999999994</c:v>
                </c:pt>
                <c:pt idx="2739">
                  <c:v>5.9844290000000004</c:v>
                </c:pt>
                <c:pt idx="2740">
                  <c:v>6.0400489999999998</c:v>
                </c:pt>
                <c:pt idx="2741">
                  <c:v>6.3059739999999991</c:v>
                </c:pt>
                <c:pt idx="2742">
                  <c:v>5.6476109999999995</c:v>
                </c:pt>
                <c:pt idx="2743">
                  <c:v>6.0556239999999999</c:v>
                </c:pt>
                <c:pt idx="2744">
                  <c:v>6.302859999999999</c:v>
                </c:pt>
                <c:pt idx="2745">
                  <c:v>6.3556869999999988</c:v>
                </c:pt>
                <c:pt idx="2746">
                  <c:v>6.3934980000000001</c:v>
                </c:pt>
                <c:pt idx="2747">
                  <c:v>5.9736450000000012</c:v>
                </c:pt>
                <c:pt idx="2748">
                  <c:v>6.3770090000000001</c:v>
                </c:pt>
                <c:pt idx="2749">
                  <c:v>6.6173379999999993</c:v>
                </c:pt>
                <c:pt idx="2750">
                  <c:v>6.64832</c:v>
                </c:pt>
                <c:pt idx="2751">
                  <c:v>6.135521999999999</c:v>
                </c:pt>
                <c:pt idx="2752">
                  <c:v>6.7197490000000011</c:v>
                </c:pt>
                <c:pt idx="2753">
                  <c:v>6.7126380000000001</c:v>
                </c:pt>
                <c:pt idx="2754">
                  <c:v>6.7046780000000004</c:v>
                </c:pt>
                <c:pt idx="2755">
                  <c:v>6.8160499999999997</c:v>
                </c:pt>
                <c:pt idx="2756">
                  <c:v>6.1297339999999991</c:v>
                </c:pt>
                <c:pt idx="2757">
                  <c:v>6.6885239999999992</c:v>
                </c:pt>
                <c:pt idx="2758">
                  <c:v>5.7525849999999981</c:v>
                </c:pt>
                <c:pt idx="2759">
                  <c:v>6.1045859999999985</c:v>
                </c:pt>
                <c:pt idx="2760">
                  <c:v>5.9710049999999999</c:v>
                </c:pt>
                <c:pt idx="2761">
                  <c:v>5.7655119999999993</c:v>
                </c:pt>
                <c:pt idx="2762">
                  <c:v>5.739828000000001</c:v>
                </c:pt>
                <c:pt idx="2763">
                  <c:v>6.5855299999999994</c:v>
                </c:pt>
                <c:pt idx="2764">
                  <c:v>6.1705059999999987</c:v>
                </c:pt>
                <c:pt idx="2765">
                  <c:v>5.9113290000000012</c:v>
                </c:pt>
                <c:pt idx="2766">
                  <c:v>6.0930159999999995</c:v>
                </c:pt>
                <c:pt idx="2767">
                  <c:v>6.165194999999998</c:v>
                </c:pt>
                <c:pt idx="2768">
                  <c:v>6.6170169999999979</c:v>
                </c:pt>
                <c:pt idx="2769">
                  <c:v>5.6758879999999987</c:v>
                </c:pt>
                <c:pt idx="2770">
                  <c:v>6.7565929999999996</c:v>
                </c:pt>
                <c:pt idx="2771">
                  <c:v>6.866725999999999</c:v>
                </c:pt>
                <c:pt idx="2772">
                  <c:v>5.8823020000000001</c:v>
                </c:pt>
                <c:pt idx="2773">
                  <c:v>5.9121899999999989</c:v>
                </c:pt>
                <c:pt idx="2774">
                  <c:v>6.1043739999999991</c:v>
                </c:pt>
                <c:pt idx="2775">
                  <c:v>5.8263169999999995</c:v>
                </c:pt>
                <c:pt idx="2776">
                  <c:v>5.6235289999999996</c:v>
                </c:pt>
                <c:pt idx="2777">
                  <c:v>5.6329369999999992</c:v>
                </c:pt>
                <c:pt idx="2778">
                  <c:v>6.232594999999999</c:v>
                </c:pt>
                <c:pt idx="2779">
                  <c:v>5.6379719999999995</c:v>
                </c:pt>
                <c:pt idx="2780">
                  <c:v>4.9189859999999994</c:v>
                </c:pt>
                <c:pt idx="2781">
                  <c:v>5.7424460000000002</c:v>
                </c:pt>
                <c:pt idx="2782">
                  <c:v>4.8360339999999997</c:v>
                </c:pt>
                <c:pt idx="2783">
                  <c:v>5.5163599999999997</c:v>
                </c:pt>
                <c:pt idx="2784">
                  <c:v>5.6727910000000001</c:v>
                </c:pt>
                <c:pt idx="2785">
                  <c:v>5.6242109999999981</c:v>
                </c:pt>
                <c:pt idx="2786">
                  <c:v>5.7061310000000001</c:v>
                </c:pt>
                <c:pt idx="2787">
                  <c:v>5.8328600000000002</c:v>
                </c:pt>
                <c:pt idx="2788">
                  <c:v>6.003648000000001</c:v>
                </c:pt>
                <c:pt idx="2789">
                  <c:v>6.0385669999999996</c:v>
                </c:pt>
                <c:pt idx="2790">
                  <c:v>3.279426</c:v>
                </c:pt>
                <c:pt idx="2791">
                  <c:v>3.6519339999999998</c:v>
                </c:pt>
                <c:pt idx="2792">
                  <c:v>3.0368539999999991</c:v>
                </c:pt>
                <c:pt idx="2793">
                  <c:v>6.6286699999999996</c:v>
                </c:pt>
                <c:pt idx="2794">
                  <c:v>5.8235809999999981</c:v>
                </c:pt>
                <c:pt idx="2795">
                  <c:v>6.0284559999999994</c:v>
                </c:pt>
                <c:pt idx="2796">
                  <c:v>6.45242</c:v>
                </c:pt>
                <c:pt idx="2797">
                  <c:v>7.0533659999999996</c:v>
                </c:pt>
                <c:pt idx="2798">
                  <c:v>5.6970489999999989</c:v>
                </c:pt>
                <c:pt idx="2799">
                  <c:v>6.0720109999999989</c:v>
                </c:pt>
                <c:pt idx="2800">
                  <c:v>5.8908249999999995</c:v>
                </c:pt>
                <c:pt idx="2801">
                  <c:v>5.6124899999999993</c:v>
                </c:pt>
                <c:pt idx="2802">
                  <c:v>5.9440749999999989</c:v>
                </c:pt>
                <c:pt idx="2803">
                  <c:v>6.2213010000000004</c:v>
                </c:pt>
                <c:pt idx="2804">
                  <c:v>4.8451499999999994</c:v>
                </c:pt>
                <c:pt idx="2805">
                  <c:v>6.1114319999999989</c:v>
                </c:pt>
                <c:pt idx="2806">
                  <c:v>5.7661290000000003</c:v>
                </c:pt>
                <c:pt idx="2807">
                  <c:v>4.6608159999999978</c:v>
                </c:pt>
                <c:pt idx="2808">
                  <c:v>6.3522619999999996</c:v>
                </c:pt>
                <c:pt idx="2809">
                  <c:v>5.9313640000000012</c:v>
                </c:pt>
                <c:pt idx="2810">
                  <c:v>5.2842950000000002</c:v>
                </c:pt>
                <c:pt idx="2811">
                  <c:v>5.4214440000000002</c:v>
                </c:pt>
                <c:pt idx="2812">
                  <c:v>6.2083259999999996</c:v>
                </c:pt>
                <c:pt idx="2813">
                  <c:v>6.1997999999999998</c:v>
                </c:pt>
                <c:pt idx="2814">
                  <c:v>5.8750359999999988</c:v>
                </c:pt>
                <c:pt idx="2815">
                  <c:v>4.8364580000000004</c:v>
                </c:pt>
                <c:pt idx="2816">
                  <c:v>6.3388200000000001</c:v>
                </c:pt>
                <c:pt idx="2817">
                  <c:v>6.0066500000000005</c:v>
                </c:pt>
                <c:pt idx="2818">
                  <c:v>5.6557459999999988</c:v>
                </c:pt>
                <c:pt idx="2819">
                  <c:v>5.5498680000000009</c:v>
                </c:pt>
                <c:pt idx="2820">
                  <c:v>5.8856450000000002</c:v>
                </c:pt>
                <c:pt idx="2821">
                  <c:v>5.3838429999999997</c:v>
                </c:pt>
                <c:pt idx="2822">
                  <c:v>5.2353259999999997</c:v>
                </c:pt>
                <c:pt idx="2823">
                  <c:v>5.5563739999999999</c:v>
                </c:pt>
                <c:pt idx="2824">
                  <c:v>5.3165959999999988</c:v>
                </c:pt>
                <c:pt idx="2825">
                  <c:v>6.5985349999999992</c:v>
                </c:pt>
                <c:pt idx="2826">
                  <c:v>5.7647399999999989</c:v>
                </c:pt>
                <c:pt idx="2827">
                  <c:v>6.415152</c:v>
                </c:pt>
                <c:pt idx="2828">
                  <c:v>6.1859759999999993</c:v>
                </c:pt>
                <c:pt idx="2829">
                  <c:v>5.969835999999999</c:v>
                </c:pt>
                <c:pt idx="2830">
                  <c:v>6.2210409999999996</c:v>
                </c:pt>
                <c:pt idx="2831">
                  <c:v>5.9651299999999994</c:v>
                </c:pt>
                <c:pt idx="2832">
                  <c:v>6.2975239999999992</c:v>
                </c:pt>
                <c:pt idx="2833">
                  <c:v>5.7096309999999999</c:v>
                </c:pt>
                <c:pt idx="2834">
                  <c:v>6.4611339999999995</c:v>
                </c:pt>
                <c:pt idx="2835">
                  <c:v>6.3568680000000004</c:v>
                </c:pt>
                <c:pt idx="2836">
                  <c:v>6.2284220000000001</c:v>
                </c:pt>
                <c:pt idx="2837">
                  <c:v>6.2415190000000003</c:v>
                </c:pt>
                <c:pt idx="2838">
                  <c:v>6.1550779999999987</c:v>
                </c:pt>
                <c:pt idx="2839">
                  <c:v>5.9126909999999997</c:v>
                </c:pt>
                <c:pt idx="2840">
                  <c:v>6.192587999999998</c:v>
                </c:pt>
                <c:pt idx="2841">
                  <c:v>6.7446139999999994</c:v>
                </c:pt>
                <c:pt idx="2842">
                  <c:v>6.533417</c:v>
                </c:pt>
                <c:pt idx="2843">
                  <c:v>6.583736</c:v>
                </c:pt>
                <c:pt idx="2844">
                  <c:v>6.1350610000000003</c:v>
                </c:pt>
                <c:pt idx="2845">
                  <c:v>6.0765770000000003</c:v>
                </c:pt>
                <c:pt idx="2846">
                  <c:v>6.8078329999999987</c:v>
                </c:pt>
                <c:pt idx="2847">
                  <c:v>6.0782030000000011</c:v>
                </c:pt>
                <c:pt idx="2848">
                  <c:v>5.5910659999999996</c:v>
                </c:pt>
                <c:pt idx="2849">
                  <c:v>6.0851339999999992</c:v>
                </c:pt>
                <c:pt idx="2850">
                  <c:v>4.3903049999999988</c:v>
                </c:pt>
                <c:pt idx="2851">
                  <c:v>5.7692980000000009</c:v>
                </c:pt>
                <c:pt idx="2852">
                  <c:v>5.0619809999999994</c:v>
                </c:pt>
                <c:pt idx="2853">
                  <c:v>6.3663869999999987</c:v>
                </c:pt>
                <c:pt idx="2854">
                  <c:v>5.9973549999999989</c:v>
                </c:pt>
                <c:pt idx="2855">
                  <c:v>5.2897119999999997</c:v>
                </c:pt>
                <c:pt idx="2856">
                  <c:v>6.1202549999999993</c:v>
                </c:pt>
                <c:pt idx="2857">
                  <c:v>6.5300419999999999</c:v>
                </c:pt>
                <c:pt idx="2858">
                  <c:v>6.4430860000000001</c:v>
                </c:pt>
                <c:pt idx="2859">
                  <c:v>6.2766080000000013</c:v>
                </c:pt>
                <c:pt idx="2860">
                  <c:v>6.5108539999999993</c:v>
                </c:pt>
                <c:pt idx="2861">
                  <c:v>5.9293170000000002</c:v>
                </c:pt>
                <c:pt idx="2862">
                  <c:v>6.1039809999999992</c:v>
                </c:pt>
                <c:pt idx="2863">
                  <c:v>6.6098020000000002</c:v>
                </c:pt>
                <c:pt idx="2864">
                  <c:v>6.5667920000000004</c:v>
                </c:pt>
                <c:pt idx="2865">
                  <c:v>6.5741480000000001</c:v>
                </c:pt>
                <c:pt idx="2866">
                  <c:v>5.2172320000000001</c:v>
                </c:pt>
                <c:pt idx="2867">
                  <c:v>6.013026</c:v>
                </c:pt>
                <c:pt idx="2868">
                  <c:v>6.1181979999999987</c:v>
                </c:pt>
                <c:pt idx="2869">
                  <c:v>6.2631030000000001</c:v>
                </c:pt>
                <c:pt idx="2870">
                  <c:v>6.3228339999999985</c:v>
                </c:pt>
                <c:pt idx="2871">
                  <c:v>6.1595559999999994</c:v>
                </c:pt>
                <c:pt idx="2872">
                  <c:v>6.4406369999999997</c:v>
                </c:pt>
                <c:pt idx="2873">
                  <c:v>5.8192740000000001</c:v>
                </c:pt>
                <c:pt idx="2874">
                  <c:v>5.5728679999999997</c:v>
                </c:pt>
                <c:pt idx="2875">
                  <c:v>5.8976889999999988</c:v>
                </c:pt>
                <c:pt idx="2876">
                  <c:v>6.0254109999999992</c:v>
                </c:pt>
                <c:pt idx="2877">
                  <c:v>6.2348869999999987</c:v>
                </c:pt>
                <c:pt idx="2878">
                  <c:v>6.5505639999999996</c:v>
                </c:pt>
                <c:pt idx="2879">
                  <c:v>6.2873359999999989</c:v>
                </c:pt>
                <c:pt idx="2880">
                  <c:v>6.6236639999999998</c:v>
                </c:pt>
                <c:pt idx="2881">
                  <c:v>6.534313</c:v>
                </c:pt>
                <c:pt idx="2882">
                  <c:v>6.8303310000000002</c:v>
                </c:pt>
                <c:pt idx="2883">
                  <c:v>5.6291399999999987</c:v>
                </c:pt>
                <c:pt idx="2884">
                  <c:v>6.1020529999999988</c:v>
                </c:pt>
                <c:pt idx="2885">
                  <c:v>6.9211080000000003</c:v>
                </c:pt>
                <c:pt idx="2886">
                  <c:v>6.3531969999999989</c:v>
                </c:pt>
                <c:pt idx="2887">
                  <c:v>5.3708049999999989</c:v>
                </c:pt>
                <c:pt idx="2888">
                  <c:v>6.4906870000000003</c:v>
                </c:pt>
                <c:pt idx="2889">
                  <c:v>8.175222999999999</c:v>
                </c:pt>
                <c:pt idx="2890">
                  <c:v>6.896234999999999</c:v>
                </c:pt>
                <c:pt idx="2891">
                  <c:v>7.188559999999999</c:v>
                </c:pt>
                <c:pt idx="2892">
                  <c:v>6.7768690000000005</c:v>
                </c:pt>
                <c:pt idx="2893">
                  <c:v>6.8768630000000011</c:v>
                </c:pt>
                <c:pt idx="2894">
                  <c:v>5.8576499999999996</c:v>
                </c:pt>
                <c:pt idx="2895">
                  <c:v>5.1539349999999979</c:v>
                </c:pt>
                <c:pt idx="2896">
                  <c:v>4.7038320000000002</c:v>
                </c:pt>
                <c:pt idx="2897">
                  <c:v>5.7145529999999995</c:v>
                </c:pt>
                <c:pt idx="2898">
                  <c:v>5.2748730000000004</c:v>
                </c:pt>
                <c:pt idx="2899">
                  <c:v>6.3279489999999994</c:v>
                </c:pt>
                <c:pt idx="2900">
                  <c:v>6.1100209999999988</c:v>
                </c:pt>
                <c:pt idx="2901">
                  <c:v>6.131575999999999</c:v>
                </c:pt>
                <c:pt idx="2902">
                  <c:v>5.6354319999999989</c:v>
                </c:pt>
                <c:pt idx="2903">
                  <c:v>6.5147909999999989</c:v>
                </c:pt>
                <c:pt idx="2904">
                  <c:v>6.2496080000000012</c:v>
                </c:pt>
                <c:pt idx="2905">
                  <c:v>6.0262589999999996</c:v>
                </c:pt>
                <c:pt idx="2906">
                  <c:v>6.6646179999999982</c:v>
                </c:pt>
                <c:pt idx="2907">
                  <c:v>5.952998</c:v>
                </c:pt>
                <c:pt idx="2908">
                  <c:v>6.4204809999999988</c:v>
                </c:pt>
                <c:pt idx="2909">
                  <c:v>6.716069000000001</c:v>
                </c:pt>
                <c:pt idx="2910">
                  <c:v>4.7210349999999988</c:v>
                </c:pt>
                <c:pt idx="2911">
                  <c:v>5.0536729999999999</c:v>
                </c:pt>
                <c:pt idx="2912">
                  <c:v>4.4156979999999999</c:v>
                </c:pt>
                <c:pt idx="2913">
                  <c:v>5.7164089999999996</c:v>
                </c:pt>
                <c:pt idx="2914">
                  <c:v>5.030575999999999</c:v>
                </c:pt>
                <c:pt idx="2915">
                  <c:v>5.0722509999999996</c:v>
                </c:pt>
                <c:pt idx="2916">
                  <c:v>3.8702299999999994</c:v>
                </c:pt>
                <c:pt idx="2917">
                  <c:v>4.2207929999999996</c:v>
                </c:pt>
                <c:pt idx="2918">
                  <c:v>4.3150139999999988</c:v>
                </c:pt>
                <c:pt idx="2919">
                  <c:v>4.9295359999999988</c:v>
                </c:pt>
                <c:pt idx="2920">
                  <c:v>3.9485839999999999</c:v>
                </c:pt>
                <c:pt idx="2921">
                  <c:v>3.9696379999999998</c:v>
                </c:pt>
                <c:pt idx="2922">
                  <c:v>3.6431300000000006</c:v>
                </c:pt>
                <c:pt idx="2923">
                  <c:v>3.682636</c:v>
                </c:pt>
                <c:pt idx="2924">
                  <c:v>3.70627</c:v>
                </c:pt>
                <c:pt idx="2925">
                  <c:v>3.9183619999999997</c:v>
                </c:pt>
                <c:pt idx="2926">
                  <c:v>3.2898549999999998</c:v>
                </c:pt>
                <c:pt idx="2927">
                  <c:v>3.9434110000000002</c:v>
                </c:pt>
                <c:pt idx="2928">
                  <c:v>3.9555959999999994</c:v>
                </c:pt>
                <c:pt idx="2929">
                  <c:v>4.1002210000000003</c:v>
                </c:pt>
                <c:pt idx="2930">
                  <c:v>3.9106989999999997</c:v>
                </c:pt>
                <c:pt idx="2931">
                  <c:v>3.621378</c:v>
                </c:pt>
                <c:pt idx="2932">
                  <c:v>4.0882360000000002</c:v>
                </c:pt>
                <c:pt idx="2933">
                  <c:v>4.222847999999999</c:v>
                </c:pt>
                <c:pt idx="2934">
                  <c:v>3.8353119999999996</c:v>
                </c:pt>
                <c:pt idx="2935">
                  <c:v>3.6181579999999998</c:v>
                </c:pt>
                <c:pt idx="2936">
                  <c:v>3.7822439999999995</c:v>
                </c:pt>
                <c:pt idx="2937">
                  <c:v>4.4467770000000009</c:v>
                </c:pt>
                <c:pt idx="2938">
                  <c:v>3.6024379999999998</c:v>
                </c:pt>
                <c:pt idx="2939">
                  <c:v>3.8027099999999994</c:v>
                </c:pt>
                <c:pt idx="2940">
                  <c:v>4.0036899999999997</c:v>
                </c:pt>
                <c:pt idx="2941">
                  <c:v>3.8822279999999996</c:v>
                </c:pt>
                <c:pt idx="2942">
                  <c:v>3.8334779999999995</c:v>
                </c:pt>
                <c:pt idx="2943">
                  <c:v>3.413735</c:v>
                </c:pt>
                <c:pt idx="2944">
                  <c:v>4.1992010000000004</c:v>
                </c:pt>
                <c:pt idx="2945">
                  <c:v>4.1047119999999993</c:v>
                </c:pt>
                <c:pt idx="2946">
                  <c:v>3.9682089999999994</c:v>
                </c:pt>
                <c:pt idx="2947">
                  <c:v>4.0551769999999987</c:v>
                </c:pt>
                <c:pt idx="2948">
                  <c:v>4.6910439999999998</c:v>
                </c:pt>
                <c:pt idx="2949">
                  <c:v>4.4047720000000004</c:v>
                </c:pt>
                <c:pt idx="2950">
                  <c:v>3.641651</c:v>
                </c:pt>
                <c:pt idx="2951">
                  <c:v>4.1012069999999996</c:v>
                </c:pt>
                <c:pt idx="2952">
                  <c:v>4.858655999999999</c:v>
                </c:pt>
                <c:pt idx="2953">
                  <c:v>4.0933929999999998</c:v>
                </c:pt>
                <c:pt idx="2954">
                  <c:v>4.8853799999999996</c:v>
                </c:pt>
                <c:pt idx="2955">
                  <c:v>3.8646129999999994</c:v>
                </c:pt>
                <c:pt idx="2956">
                  <c:v>3.92754</c:v>
                </c:pt>
                <c:pt idx="2957">
                  <c:v>3.7862429999999994</c:v>
                </c:pt>
                <c:pt idx="2958">
                  <c:v>3.9695610000000001</c:v>
                </c:pt>
                <c:pt idx="2959">
                  <c:v>4.0743799999999997</c:v>
                </c:pt>
                <c:pt idx="2960">
                  <c:v>3.617766</c:v>
                </c:pt>
                <c:pt idx="2961">
                  <c:v>5.4700069999999998</c:v>
                </c:pt>
                <c:pt idx="2962">
                  <c:v>5.9379799999999996</c:v>
                </c:pt>
                <c:pt idx="2963">
                  <c:v>6.6008819999999995</c:v>
                </c:pt>
                <c:pt idx="2964">
                  <c:v>5.8591730000000002</c:v>
                </c:pt>
                <c:pt idx="2965">
                  <c:v>6.2389659999999996</c:v>
                </c:pt>
                <c:pt idx="2966">
                  <c:v>6.1123999999999992</c:v>
                </c:pt>
                <c:pt idx="2967">
                  <c:v>6.351551999999999</c:v>
                </c:pt>
                <c:pt idx="2968">
                  <c:v>5.8417919999999999</c:v>
                </c:pt>
                <c:pt idx="2969">
                  <c:v>5.914809</c:v>
                </c:pt>
                <c:pt idx="2970">
                  <c:v>6.2044179999999995</c:v>
                </c:pt>
                <c:pt idx="2971">
                  <c:v>5.9034199999999997</c:v>
                </c:pt>
                <c:pt idx="2972">
                  <c:v>5.4107820000000002</c:v>
                </c:pt>
                <c:pt idx="2973">
                  <c:v>5.684359999999999</c:v>
                </c:pt>
                <c:pt idx="2974">
                  <c:v>7.3603009999999989</c:v>
                </c:pt>
                <c:pt idx="2975">
                  <c:v>5.9310869999999998</c:v>
                </c:pt>
                <c:pt idx="2976">
                  <c:v>6.3231829999999993</c:v>
                </c:pt>
                <c:pt idx="2977">
                  <c:v>5.417406999999999</c:v>
                </c:pt>
                <c:pt idx="2978">
                  <c:v>6.4714730000000005</c:v>
                </c:pt>
                <c:pt idx="2979">
                  <c:v>5.8382399999999999</c:v>
                </c:pt>
                <c:pt idx="2980">
                  <c:v>6.1784999999999997</c:v>
                </c:pt>
                <c:pt idx="2981">
                  <c:v>6.2975529999999988</c:v>
                </c:pt>
                <c:pt idx="2982">
                  <c:v>5.9511139999999996</c:v>
                </c:pt>
                <c:pt idx="2983">
                  <c:v>5.7938599999999996</c:v>
                </c:pt>
                <c:pt idx="2984">
                  <c:v>5.8430849999999994</c:v>
                </c:pt>
                <c:pt idx="2985">
                  <c:v>6.1220049999999979</c:v>
                </c:pt>
                <c:pt idx="2986">
                  <c:v>5.9810630000000007</c:v>
                </c:pt>
                <c:pt idx="2987">
                  <c:v>5.9614000000000003</c:v>
                </c:pt>
                <c:pt idx="2988">
                  <c:v>6.216717</c:v>
                </c:pt>
                <c:pt idx="2989">
                  <c:v>6.2330740000000002</c:v>
                </c:pt>
                <c:pt idx="2990">
                  <c:v>5.6519889999999995</c:v>
                </c:pt>
                <c:pt idx="2991">
                  <c:v>5.9593069999999999</c:v>
                </c:pt>
                <c:pt idx="2992">
                  <c:v>6.2440530000000001</c:v>
                </c:pt>
                <c:pt idx="2993">
                  <c:v>6.1486000000000001</c:v>
                </c:pt>
                <c:pt idx="2994">
                  <c:v>6.1192099999999998</c:v>
                </c:pt>
                <c:pt idx="2995">
                  <c:v>6.1119519999999987</c:v>
                </c:pt>
                <c:pt idx="2996">
                  <c:v>5.004840999999999</c:v>
                </c:pt>
                <c:pt idx="2997">
                  <c:v>3.7187000000000001</c:v>
                </c:pt>
                <c:pt idx="2998">
                  <c:v>4.3691939999999994</c:v>
                </c:pt>
                <c:pt idx="2999">
                  <c:v>3.9584099999999998</c:v>
                </c:pt>
                <c:pt idx="3000">
                  <c:v>3.9062649999999994</c:v>
                </c:pt>
                <c:pt idx="3001">
                  <c:v>3.8339110000000001</c:v>
                </c:pt>
                <c:pt idx="3002">
                  <c:v>4.4244059999999994</c:v>
                </c:pt>
                <c:pt idx="3003">
                  <c:v>3.8879199999999998</c:v>
                </c:pt>
                <c:pt idx="3004">
                  <c:v>4.6256999999999993</c:v>
                </c:pt>
                <c:pt idx="3005">
                  <c:v>4.506279000000001</c:v>
                </c:pt>
                <c:pt idx="3006">
                  <c:v>4.0418320000000003</c:v>
                </c:pt>
                <c:pt idx="3007">
                  <c:v>3.038176</c:v>
                </c:pt>
                <c:pt idx="3008">
                  <c:v>4.2228379999999994</c:v>
                </c:pt>
                <c:pt idx="3009">
                  <c:v>3.9538919999999997</c:v>
                </c:pt>
                <c:pt idx="3010">
                  <c:v>4.0252030000000003</c:v>
                </c:pt>
                <c:pt idx="3011">
                  <c:v>4.0853190000000001</c:v>
                </c:pt>
                <c:pt idx="3012">
                  <c:v>4.3277089999999987</c:v>
                </c:pt>
                <c:pt idx="3013">
                  <c:v>4.4858269999999996</c:v>
                </c:pt>
                <c:pt idx="3014">
                  <c:v>4.1603899999999987</c:v>
                </c:pt>
                <c:pt idx="3015">
                  <c:v>3.8481670000000001</c:v>
                </c:pt>
                <c:pt idx="3016">
                  <c:v>3.8200949999999998</c:v>
                </c:pt>
                <c:pt idx="3017">
                  <c:v>4.2416220000000004</c:v>
                </c:pt>
                <c:pt idx="3018">
                  <c:v>4.340611</c:v>
                </c:pt>
                <c:pt idx="3019">
                  <c:v>4.0111780000000001</c:v>
                </c:pt>
                <c:pt idx="3020">
                  <c:v>3.8224379999999996</c:v>
                </c:pt>
                <c:pt idx="3021">
                  <c:v>3.5782979999999998</c:v>
                </c:pt>
                <c:pt idx="3022">
                  <c:v>3.44672</c:v>
                </c:pt>
                <c:pt idx="3023">
                  <c:v>3.6387640000000001</c:v>
                </c:pt>
                <c:pt idx="3024">
                  <c:v>3.779077</c:v>
                </c:pt>
                <c:pt idx="3025">
                  <c:v>4.7876279999999998</c:v>
                </c:pt>
                <c:pt idx="3026">
                  <c:v>4.800705999999999</c:v>
                </c:pt>
                <c:pt idx="3027">
                  <c:v>4.3946420000000002</c:v>
                </c:pt>
                <c:pt idx="3028">
                  <c:v>4.4012359999999999</c:v>
                </c:pt>
                <c:pt idx="3029">
                  <c:v>3.823941</c:v>
                </c:pt>
                <c:pt idx="3030">
                  <c:v>3.8194039999999996</c:v>
                </c:pt>
                <c:pt idx="3031">
                  <c:v>3.8787749999999996</c:v>
                </c:pt>
                <c:pt idx="3032">
                  <c:v>3.677219</c:v>
                </c:pt>
                <c:pt idx="3033">
                  <c:v>4.0946349999999994</c:v>
                </c:pt>
                <c:pt idx="3034">
                  <c:v>5.3048579999999994</c:v>
                </c:pt>
                <c:pt idx="3035">
                  <c:v>6.7883319999999996</c:v>
                </c:pt>
                <c:pt idx="3036">
                  <c:v>5.9836800000000006</c:v>
                </c:pt>
                <c:pt idx="3037">
                  <c:v>6.560560999999999</c:v>
                </c:pt>
                <c:pt idx="3038">
                  <c:v>6.1652119999999995</c:v>
                </c:pt>
                <c:pt idx="3039">
                  <c:v>6.4929220000000001</c:v>
                </c:pt>
                <c:pt idx="3040">
                  <c:v>6.6280949999999992</c:v>
                </c:pt>
                <c:pt idx="3041">
                  <c:v>5.3450249999999988</c:v>
                </c:pt>
                <c:pt idx="3042">
                  <c:v>5.6551179999999981</c:v>
                </c:pt>
                <c:pt idx="3043">
                  <c:v>6.4055569999999991</c:v>
                </c:pt>
                <c:pt idx="3044">
                  <c:v>5.9867309999999998</c:v>
                </c:pt>
                <c:pt idx="3045">
                  <c:v>6.4044819999999989</c:v>
                </c:pt>
                <c:pt idx="3046">
                  <c:v>6.5712740000000007</c:v>
                </c:pt>
                <c:pt idx="3047">
                  <c:v>6.2104670000000004</c:v>
                </c:pt>
                <c:pt idx="3048">
                  <c:v>5.0017240000000003</c:v>
                </c:pt>
                <c:pt idx="3049">
                  <c:v>5.2069679999999998</c:v>
                </c:pt>
                <c:pt idx="3050">
                  <c:v>4.5909309999999994</c:v>
                </c:pt>
                <c:pt idx="3051">
                  <c:v>5.5743470000000004</c:v>
                </c:pt>
                <c:pt idx="3052">
                  <c:v>6.1473119999999994</c:v>
                </c:pt>
                <c:pt idx="3053">
                  <c:v>5.8645989999999992</c:v>
                </c:pt>
                <c:pt idx="3054">
                  <c:v>6.5990219999999997</c:v>
                </c:pt>
                <c:pt idx="3055">
                  <c:v>5.4736620000000018</c:v>
                </c:pt>
                <c:pt idx="3056">
                  <c:v>6.036677000000001</c:v>
                </c:pt>
                <c:pt idx="3057">
                  <c:v>5.3374779999999991</c:v>
                </c:pt>
                <c:pt idx="3058">
                  <c:v>5.2231730000000001</c:v>
                </c:pt>
                <c:pt idx="3059">
                  <c:v>6.1246059999999991</c:v>
                </c:pt>
                <c:pt idx="3060">
                  <c:v>6.3128379999999993</c:v>
                </c:pt>
                <c:pt idx="3061">
                  <c:v>5.803083</c:v>
                </c:pt>
                <c:pt idx="3062">
                  <c:v>5.9306520000000011</c:v>
                </c:pt>
                <c:pt idx="3063">
                  <c:v>5.8285549999999979</c:v>
                </c:pt>
                <c:pt idx="3064">
                  <c:v>6.2124879999999987</c:v>
                </c:pt>
                <c:pt idx="3065">
                  <c:v>6.1787849999999995</c:v>
                </c:pt>
                <c:pt idx="3066">
                  <c:v>5.831944</c:v>
                </c:pt>
                <c:pt idx="3067">
                  <c:v>6.2134359999999988</c:v>
                </c:pt>
                <c:pt idx="3068">
                  <c:v>6.1822090000000003</c:v>
                </c:pt>
                <c:pt idx="3069">
                  <c:v>5.1985499999999991</c:v>
                </c:pt>
                <c:pt idx="3070">
                  <c:v>6.2200090000000001</c:v>
                </c:pt>
                <c:pt idx="3071">
                  <c:v>5.8181869999999991</c:v>
                </c:pt>
                <c:pt idx="3072">
                  <c:v>6.3469549999999995</c:v>
                </c:pt>
                <c:pt idx="3073">
                  <c:v>6.376004</c:v>
                </c:pt>
                <c:pt idx="3074">
                  <c:v>5.8887270000000003</c:v>
                </c:pt>
                <c:pt idx="3075">
                  <c:v>4.9287979999999996</c:v>
                </c:pt>
                <c:pt idx="3076">
                  <c:v>6.4044359999999987</c:v>
                </c:pt>
                <c:pt idx="3077">
                  <c:v>6.0520480000000001</c:v>
                </c:pt>
                <c:pt idx="3078">
                  <c:v>6.3402260000000004</c:v>
                </c:pt>
                <c:pt idx="3079">
                  <c:v>5.9454359999999991</c:v>
                </c:pt>
                <c:pt idx="3080">
                  <c:v>5.1548539999999985</c:v>
                </c:pt>
                <c:pt idx="3081">
                  <c:v>5.9027380000000003</c:v>
                </c:pt>
                <c:pt idx="3082">
                  <c:v>4.483003000000001</c:v>
                </c:pt>
                <c:pt idx="3083">
                  <c:v>6.5689779999999995</c:v>
                </c:pt>
                <c:pt idx="3084">
                  <c:v>6.4810200000000009</c:v>
                </c:pt>
                <c:pt idx="3085">
                  <c:v>6.3505199999999995</c:v>
                </c:pt>
                <c:pt idx="3086">
                  <c:v>6.9780449999999998</c:v>
                </c:pt>
                <c:pt idx="3087">
                  <c:v>5.699433</c:v>
                </c:pt>
                <c:pt idx="3088">
                  <c:v>5.5725359999999995</c:v>
                </c:pt>
                <c:pt idx="3089">
                  <c:v>6.3991429999999996</c:v>
                </c:pt>
                <c:pt idx="3090">
                  <c:v>5.8108739999999992</c:v>
                </c:pt>
                <c:pt idx="3091">
                  <c:v>6.2401400000000002</c:v>
                </c:pt>
                <c:pt idx="3092">
                  <c:v>5.9774500000000002</c:v>
                </c:pt>
                <c:pt idx="3093">
                  <c:v>6.7589369999999995</c:v>
                </c:pt>
                <c:pt idx="3094">
                  <c:v>5.5993300000000001</c:v>
                </c:pt>
                <c:pt idx="3095">
                  <c:v>7.3317870000000003</c:v>
                </c:pt>
                <c:pt idx="3096">
                  <c:v>7.1615779999999996</c:v>
                </c:pt>
                <c:pt idx="3097">
                  <c:v>6.8916570000000004</c:v>
                </c:pt>
                <c:pt idx="3098">
                  <c:v>6.8804980000000002</c:v>
                </c:pt>
                <c:pt idx="3099">
                  <c:v>5.6984769999999987</c:v>
                </c:pt>
                <c:pt idx="3100">
                  <c:v>5.9630929999999998</c:v>
                </c:pt>
                <c:pt idx="3101">
                  <c:v>6.0770609999999996</c:v>
                </c:pt>
                <c:pt idx="3102">
                  <c:v>6.5330560000000002</c:v>
                </c:pt>
                <c:pt idx="3103">
                  <c:v>6.2368910000000009</c:v>
                </c:pt>
                <c:pt idx="3104">
                  <c:v>4.787113999999999</c:v>
                </c:pt>
                <c:pt idx="3105">
                  <c:v>4.1195519999999988</c:v>
                </c:pt>
                <c:pt idx="3106">
                  <c:v>4.7220579999999988</c:v>
                </c:pt>
                <c:pt idx="3107">
                  <c:v>3.7933270000000006</c:v>
                </c:pt>
                <c:pt idx="3108">
                  <c:v>4.5814880000000002</c:v>
                </c:pt>
                <c:pt idx="3109">
                  <c:v>4.0042260000000001</c:v>
                </c:pt>
                <c:pt idx="3110">
                  <c:v>4.682790999999999</c:v>
                </c:pt>
                <c:pt idx="3111">
                  <c:v>3.9061279999999998</c:v>
                </c:pt>
                <c:pt idx="3112">
                  <c:v>5.0801359999999995</c:v>
                </c:pt>
                <c:pt idx="3113">
                  <c:v>5.3831169999999995</c:v>
                </c:pt>
                <c:pt idx="3114">
                  <c:v>4.0223149999999981</c:v>
                </c:pt>
                <c:pt idx="3115">
                  <c:v>5.2069799999999997</c:v>
                </c:pt>
                <c:pt idx="3116">
                  <c:v>4.3116669999999999</c:v>
                </c:pt>
                <c:pt idx="3117">
                  <c:v>4.3844309999999993</c:v>
                </c:pt>
                <c:pt idx="3118">
                  <c:v>3.8699469999999994</c:v>
                </c:pt>
                <c:pt idx="3119">
                  <c:v>4.467471999999999</c:v>
                </c:pt>
                <c:pt idx="3120">
                  <c:v>4.3843149999999991</c:v>
                </c:pt>
                <c:pt idx="3121">
                  <c:v>3.8278989999999995</c:v>
                </c:pt>
                <c:pt idx="3122">
                  <c:v>3.9932249999999998</c:v>
                </c:pt>
                <c:pt idx="3123">
                  <c:v>3.7108319999999999</c:v>
                </c:pt>
                <c:pt idx="3124">
                  <c:v>3.7221129999999998</c:v>
                </c:pt>
                <c:pt idx="3125">
                  <c:v>4.8585459999999987</c:v>
                </c:pt>
                <c:pt idx="3126">
                  <c:v>4.0449919999999988</c:v>
                </c:pt>
                <c:pt idx="3127">
                  <c:v>4.6022619999999996</c:v>
                </c:pt>
                <c:pt idx="3128">
                  <c:v>4.6771969999999987</c:v>
                </c:pt>
                <c:pt idx="3129">
                  <c:v>4.6406010000000002</c:v>
                </c:pt>
                <c:pt idx="3130">
                  <c:v>4.9133500000000003</c:v>
                </c:pt>
                <c:pt idx="3131">
                  <c:v>4.0245369999999978</c:v>
                </c:pt>
                <c:pt idx="3132">
                  <c:v>4.2407240000000002</c:v>
                </c:pt>
                <c:pt idx="3133">
                  <c:v>5.0588620000000004</c:v>
                </c:pt>
                <c:pt idx="3134">
                  <c:v>4.4457959999999996</c:v>
                </c:pt>
                <c:pt idx="3135">
                  <c:v>5.1312559999999996</c:v>
                </c:pt>
                <c:pt idx="3136">
                  <c:v>5.3902760000000001</c:v>
                </c:pt>
                <c:pt idx="3137">
                  <c:v>5.4219030000000004</c:v>
                </c:pt>
                <c:pt idx="3138">
                  <c:v>4.459283000000001</c:v>
                </c:pt>
                <c:pt idx="3139">
                  <c:v>4.6676259999999994</c:v>
                </c:pt>
                <c:pt idx="3140">
                  <c:v>3.8563119999999995</c:v>
                </c:pt>
                <c:pt idx="3141">
                  <c:v>5.0409280000000001</c:v>
                </c:pt>
                <c:pt idx="3142">
                  <c:v>4.165931999999998</c:v>
                </c:pt>
                <c:pt idx="3143">
                  <c:v>5.5272379999999988</c:v>
                </c:pt>
                <c:pt idx="3144">
                  <c:v>3.7030859999999999</c:v>
                </c:pt>
                <c:pt idx="3145">
                  <c:v>5.2519149999999994</c:v>
                </c:pt>
                <c:pt idx="3146">
                  <c:v>4.8217400000000001</c:v>
                </c:pt>
                <c:pt idx="3147">
                  <c:v>5.2992630000000007</c:v>
                </c:pt>
                <c:pt idx="3148">
                  <c:v>4.3944949999999992</c:v>
                </c:pt>
                <c:pt idx="3149">
                  <c:v>4.3280299999999992</c:v>
                </c:pt>
                <c:pt idx="3150">
                  <c:v>4.1764039999999998</c:v>
                </c:pt>
                <c:pt idx="3151">
                  <c:v>3.9014399999999996</c:v>
                </c:pt>
                <c:pt idx="3152">
                  <c:v>4.2503440000000001</c:v>
                </c:pt>
                <c:pt idx="3153">
                  <c:v>4.5052890000000003</c:v>
                </c:pt>
                <c:pt idx="3154">
                  <c:v>4.008875999999999</c:v>
                </c:pt>
                <c:pt idx="3155">
                  <c:v>4.8208809999999991</c:v>
                </c:pt>
                <c:pt idx="3156">
                  <c:v>3.9730089999999993</c:v>
                </c:pt>
                <c:pt idx="3157">
                  <c:v>3.6811010000000004</c:v>
                </c:pt>
                <c:pt idx="3158">
                  <c:v>4.0255269999999994</c:v>
                </c:pt>
                <c:pt idx="3159">
                  <c:v>4.1432430000000009</c:v>
                </c:pt>
                <c:pt idx="3160">
                  <c:v>3.8309079999999995</c:v>
                </c:pt>
                <c:pt idx="3161">
                  <c:v>4.9077690000000009</c:v>
                </c:pt>
                <c:pt idx="3162">
                  <c:v>4.2002179999999996</c:v>
                </c:pt>
                <c:pt idx="3163">
                  <c:v>4.315218999999999</c:v>
                </c:pt>
                <c:pt idx="3164">
                  <c:v>3.8034819999999998</c:v>
                </c:pt>
                <c:pt idx="3165">
                  <c:v>4.4083249999999996</c:v>
                </c:pt>
                <c:pt idx="3166">
                  <c:v>4.3794719999999998</c:v>
                </c:pt>
                <c:pt idx="3167">
                  <c:v>4.8682689999999997</c:v>
                </c:pt>
                <c:pt idx="3168">
                  <c:v>4.5476570000000001</c:v>
                </c:pt>
                <c:pt idx="3169">
                  <c:v>3.693279</c:v>
                </c:pt>
                <c:pt idx="3170">
                  <c:v>4.3045779999999993</c:v>
                </c:pt>
                <c:pt idx="3171">
                  <c:v>4.3935049999999993</c:v>
                </c:pt>
                <c:pt idx="3172">
                  <c:v>4.174078999999999</c:v>
                </c:pt>
                <c:pt idx="3173">
                  <c:v>4.1929189999999981</c:v>
                </c:pt>
                <c:pt idx="3174">
                  <c:v>4.133502</c:v>
                </c:pt>
                <c:pt idx="3175">
                  <c:v>4.5902000000000003</c:v>
                </c:pt>
                <c:pt idx="3176">
                  <c:v>6.135845999999999</c:v>
                </c:pt>
                <c:pt idx="3177">
                  <c:v>3.9950239999999995</c:v>
                </c:pt>
                <c:pt idx="3178">
                  <c:v>4.1493799999999998</c:v>
                </c:pt>
                <c:pt idx="3179">
                  <c:v>4.3371739999999992</c:v>
                </c:pt>
                <c:pt idx="3180">
                  <c:v>4.234113999999999</c:v>
                </c:pt>
                <c:pt idx="3181">
                  <c:v>4.2758589999999996</c:v>
                </c:pt>
                <c:pt idx="3182">
                  <c:v>4.4082830000000008</c:v>
                </c:pt>
                <c:pt idx="3183">
                  <c:v>4.3035949999999987</c:v>
                </c:pt>
                <c:pt idx="3184">
                  <c:v>4.1916219999999997</c:v>
                </c:pt>
                <c:pt idx="3185">
                  <c:v>4.2539220000000002</c:v>
                </c:pt>
                <c:pt idx="3186">
                  <c:v>4.5520889999999987</c:v>
                </c:pt>
                <c:pt idx="3187">
                  <c:v>4.3108769999999987</c:v>
                </c:pt>
                <c:pt idx="3188">
                  <c:v>4.2299790000000002</c:v>
                </c:pt>
                <c:pt idx="3189">
                  <c:v>4.291588</c:v>
                </c:pt>
                <c:pt idx="3190">
                  <c:v>4.3665569999999994</c:v>
                </c:pt>
                <c:pt idx="3191">
                  <c:v>4.4745299999999997</c:v>
                </c:pt>
                <c:pt idx="3192">
                  <c:v>4.5721299999999996</c:v>
                </c:pt>
                <c:pt idx="3193">
                  <c:v>4.528173999999999</c:v>
                </c:pt>
                <c:pt idx="3194">
                  <c:v>4.455991</c:v>
                </c:pt>
                <c:pt idx="3195">
                  <c:v>4.3206059999999988</c:v>
                </c:pt>
                <c:pt idx="3196">
                  <c:v>4.3444309999999993</c:v>
                </c:pt>
                <c:pt idx="3197">
                  <c:v>5.0404429999999998</c:v>
                </c:pt>
                <c:pt idx="3198">
                  <c:v>4.5890360000000001</c:v>
                </c:pt>
                <c:pt idx="3199">
                  <c:v>4.3131430000000002</c:v>
                </c:pt>
                <c:pt idx="3200">
                  <c:v>4.0436379999999996</c:v>
                </c:pt>
                <c:pt idx="3201">
                  <c:v>4.2263710000000003</c:v>
                </c:pt>
                <c:pt idx="3202">
                  <c:v>4.2860600000000009</c:v>
                </c:pt>
                <c:pt idx="3203">
                  <c:v>3.9320679999999992</c:v>
                </c:pt>
                <c:pt idx="3204">
                  <c:v>4.3588819999999995</c:v>
                </c:pt>
                <c:pt idx="3205">
                  <c:v>4.2156370000000001</c:v>
                </c:pt>
                <c:pt idx="3206">
                  <c:v>4.0809799999999994</c:v>
                </c:pt>
                <c:pt idx="3207">
                  <c:v>4.1704970000000001</c:v>
                </c:pt>
                <c:pt idx="3208">
                  <c:v>4.4774789999999998</c:v>
                </c:pt>
                <c:pt idx="3209">
                  <c:v>4.6157469999999989</c:v>
                </c:pt>
                <c:pt idx="3210">
                  <c:v>4.445653000000001</c:v>
                </c:pt>
                <c:pt idx="3211">
                  <c:v>4.1637579999999987</c:v>
                </c:pt>
                <c:pt idx="3212">
                  <c:v>3.9049529999999995</c:v>
                </c:pt>
                <c:pt idx="3213">
                  <c:v>3.7900160000000001</c:v>
                </c:pt>
                <c:pt idx="3214">
                  <c:v>3.8567049999999994</c:v>
                </c:pt>
                <c:pt idx="3215">
                  <c:v>3.9855640000000001</c:v>
                </c:pt>
                <c:pt idx="3216">
                  <c:v>4.0877210000000002</c:v>
                </c:pt>
                <c:pt idx="3217">
                  <c:v>4.3152689999999998</c:v>
                </c:pt>
                <c:pt idx="3218">
                  <c:v>4.1170149999999985</c:v>
                </c:pt>
                <c:pt idx="3219">
                  <c:v>4.2058849999999994</c:v>
                </c:pt>
                <c:pt idx="3220">
                  <c:v>4.1145359999999984</c:v>
                </c:pt>
                <c:pt idx="3221">
                  <c:v>4.7476419999999999</c:v>
                </c:pt>
                <c:pt idx="3222">
                  <c:v>3.7272710000000004</c:v>
                </c:pt>
                <c:pt idx="3223">
                  <c:v>4.2433909999999999</c:v>
                </c:pt>
                <c:pt idx="3224">
                  <c:v>4.2999830000000001</c:v>
                </c:pt>
                <c:pt idx="3225">
                  <c:v>4.6742679999999996</c:v>
                </c:pt>
                <c:pt idx="3226">
                  <c:v>4.4182170000000003</c:v>
                </c:pt>
                <c:pt idx="3227">
                  <c:v>4.2161270000000002</c:v>
                </c:pt>
                <c:pt idx="3228">
                  <c:v>4.235434999999999</c:v>
                </c:pt>
                <c:pt idx="3229">
                  <c:v>4.3962649999999996</c:v>
                </c:pt>
                <c:pt idx="3230">
                  <c:v>4.097942999999999</c:v>
                </c:pt>
                <c:pt idx="3231">
                  <c:v>4.7497940000000005</c:v>
                </c:pt>
                <c:pt idx="3232">
                  <c:v>4.6009559999999992</c:v>
                </c:pt>
                <c:pt idx="3233">
                  <c:v>4.3668539999999991</c:v>
                </c:pt>
                <c:pt idx="3234">
                  <c:v>4.0963960000000004</c:v>
                </c:pt>
                <c:pt idx="3235">
                  <c:v>4.0998380000000001</c:v>
                </c:pt>
                <c:pt idx="3236">
                  <c:v>4.0239469999999988</c:v>
                </c:pt>
                <c:pt idx="3237">
                  <c:v>4.4635109999999987</c:v>
                </c:pt>
                <c:pt idx="3238">
                  <c:v>4.7786450000000009</c:v>
                </c:pt>
                <c:pt idx="3239">
                  <c:v>4.5842660000000004</c:v>
                </c:pt>
                <c:pt idx="3240">
                  <c:v>4.4327019999999999</c:v>
                </c:pt>
                <c:pt idx="3241">
                  <c:v>4.2079049999999993</c:v>
                </c:pt>
                <c:pt idx="3242">
                  <c:v>4.5696849999999989</c:v>
                </c:pt>
                <c:pt idx="3243">
                  <c:v>4.8936760000000001</c:v>
                </c:pt>
                <c:pt idx="3244">
                  <c:v>4.8088230000000003</c:v>
                </c:pt>
                <c:pt idx="3245">
                  <c:v>4.5402680000000011</c:v>
                </c:pt>
                <c:pt idx="3246">
                  <c:v>5.8612640000000003</c:v>
                </c:pt>
                <c:pt idx="3247">
                  <c:v>5.8330250000000001</c:v>
                </c:pt>
                <c:pt idx="3248">
                  <c:v>5.5402870000000002</c:v>
                </c:pt>
                <c:pt idx="3249">
                  <c:v>5.0374169999999987</c:v>
                </c:pt>
                <c:pt idx="3250">
                  <c:v>4.0100610000000003</c:v>
                </c:pt>
                <c:pt idx="3251">
                  <c:v>3.9358739999999997</c:v>
                </c:pt>
                <c:pt idx="3252">
                  <c:v>4.7643099999999992</c:v>
                </c:pt>
                <c:pt idx="3253">
                  <c:v>4.8610480000000003</c:v>
                </c:pt>
                <c:pt idx="3254">
                  <c:v>3.8533819999999999</c:v>
                </c:pt>
                <c:pt idx="3255">
                  <c:v>3.8742579999999993</c:v>
                </c:pt>
                <c:pt idx="3256">
                  <c:v>5.1002939999999999</c:v>
                </c:pt>
                <c:pt idx="3257">
                  <c:v>4.3884420000000004</c:v>
                </c:pt>
                <c:pt idx="3258">
                  <c:v>4.0424539999999993</c:v>
                </c:pt>
                <c:pt idx="3259">
                  <c:v>5.402912999999999</c:v>
                </c:pt>
                <c:pt idx="3260">
                  <c:v>4.5787300000000002</c:v>
                </c:pt>
                <c:pt idx="3261">
                  <c:v>4.7418690000000012</c:v>
                </c:pt>
                <c:pt idx="3262">
                  <c:v>4.5330380000000003</c:v>
                </c:pt>
                <c:pt idx="3263">
                  <c:v>4.0555259999999995</c:v>
                </c:pt>
                <c:pt idx="3264">
                  <c:v>4.3274219999999994</c:v>
                </c:pt>
                <c:pt idx="3265">
                  <c:v>5.08378</c:v>
                </c:pt>
                <c:pt idx="3266">
                  <c:v>4.318776999999999</c:v>
                </c:pt>
                <c:pt idx="3267">
                  <c:v>5.0763769999999999</c:v>
                </c:pt>
                <c:pt idx="3268">
                  <c:v>3.9719229999999994</c:v>
                </c:pt>
                <c:pt idx="3269">
                  <c:v>4.0410089999999999</c:v>
                </c:pt>
                <c:pt idx="3270">
                  <c:v>4.3719060000000001</c:v>
                </c:pt>
                <c:pt idx="3271">
                  <c:v>4.3719520000000003</c:v>
                </c:pt>
                <c:pt idx="3272">
                  <c:v>4.8403929999999997</c:v>
                </c:pt>
                <c:pt idx="3273">
                  <c:v>4.5154069999999988</c:v>
                </c:pt>
                <c:pt idx="3274">
                  <c:v>5.2136009999999997</c:v>
                </c:pt>
                <c:pt idx="3275">
                  <c:v>3.9275760000000002</c:v>
                </c:pt>
                <c:pt idx="3276">
                  <c:v>4.279663000000002</c:v>
                </c:pt>
                <c:pt idx="3277">
                  <c:v>4.266538999999999</c:v>
                </c:pt>
                <c:pt idx="3278">
                  <c:v>4.57409</c:v>
                </c:pt>
                <c:pt idx="3279">
                  <c:v>4.410088</c:v>
                </c:pt>
                <c:pt idx="3280">
                  <c:v>4.3490070000000003</c:v>
                </c:pt>
                <c:pt idx="3281">
                  <c:v>5.5950119999999988</c:v>
                </c:pt>
                <c:pt idx="3282">
                  <c:v>5.253118999999999</c:v>
                </c:pt>
                <c:pt idx="3283">
                  <c:v>5.9583550000000001</c:v>
                </c:pt>
                <c:pt idx="3284">
                  <c:v>4.3187689999999996</c:v>
                </c:pt>
                <c:pt idx="3285">
                  <c:v>5.2445859999999991</c:v>
                </c:pt>
                <c:pt idx="3286">
                  <c:v>3.9688049999999997</c:v>
                </c:pt>
                <c:pt idx="3287">
                  <c:v>5.5769830000000002</c:v>
                </c:pt>
                <c:pt idx="3288">
                  <c:v>4.4669299999999996</c:v>
                </c:pt>
                <c:pt idx="3289">
                  <c:v>4.8530790000000001</c:v>
                </c:pt>
                <c:pt idx="3290">
                  <c:v>4.648617999999999</c:v>
                </c:pt>
                <c:pt idx="3291">
                  <c:v>4.8736199999999998</c:v>
                </c:pt>
                <c:pt idx="3292">
                  <c:v>4.4515409999999997</c:v>
                </c:pt>
                <c:pt idx="3293">
                  <c:v>4.755590999999999</c:v>
                </c:pt>
                <c:pt idx="3294">
                  <c:v>5.9872880000000004</c:v>
                </c:pt>
                <c:pt idx="3295">
                  <c:v>5.5756110000000003</c:v>
                </c:pt>
                <c:pt idx="3296">
                  <c:v>5.8196289999999999</c:v>
                </c:pt>
                <c:pt idx="3297">
                  <c:v>4.0988049999999987</c:v>
                </c:pt>
                <c:pt idx="3298">
                  <c:v>4.3276490000000001</c:v>
                </c:pt>
                <c:pt idx="3299">
                  <c:v>4.9724849999999989</c:v>
                </c:pt>
                <c:pt idx="3300">
                  <c:v>3.748675</c:v>
                </c:pt>
                <c:pt idx="3301">
                  <c:v>4.8258859999999979</c:v>
                </c:pt>
                <c:pt idx="3302">
                  <c:v>5.4779030000000004</c:v>
                </c:pt>
                <c:pt idx="3303">
                  <c:v>4.8991319999999989</c:v>
                </c:pt>
                <c:pt idx="3304">
                  <c:v>4.294168</c:v>
                </c:pt>
                <c:pt idx="3305">
                  <c:v>4.4859530000000003</c:v>
                </c:pt>
                <c:pt idx="3306">
                  <c:v>4.6770829999999988</c:v>
                </c:pt>
                <c:pt idx="3307">
                  <c:v>5.5331929999999998</c:v>
                </c:pt>
                <c:pt idx="3308">
                  <c:v>4.3830530000000003</c:v>
                </c:pt>
                <c:pt idx="3309">
                  <c:v>4.2406819999999996</c:v>
                </c:pt>
                <c:pt idx="3310">
                  <c:v>4.0912829999999998</c:v>
                </c:pt>
                <c:pt idx="3311">
                  <c:v>4.119737999999999</c:v>
                </c:pt>
                <c:pt idx="3312">
                  <c:v>3.8429029999999997</c:v>
                </c:pt>
                <c:pt idx="3313">
                  <c:v>4.8079049999999981</c:v>
                </c:pt>
                <c:pt idx="3314">
                  <c:v>5.3147719999999987</c:v>
                </c:pt>
                <c:pt idx="3315">
                  <c:v>6.0644439999999991</c:v>
                </c:pt>
                <c:pt idx="3316">
                  <c:v>4.9853430000000012</c:v>
                </c:pt>
                <c:pt idx="3317">
                  <c:v>5.7888539999999997</c:v>
                </c:pt>
                <c:pt idx="3318">
                  <c:v>5.5147829999999995</c:v>
                </c:pt>
                <c:pt idx="3319">
                  <c:v>4.353777</c:v>
                </c:pt>
                <c:pt idx="3320">
                  <c:v>4.6842030000000001</c:v>
                </c:pt>
                <c:pt idx="3321">
                  <c:v>4.5303209999999998</c:v>
                </c:pt>
                <c:pt idx="3322">
                  <c:v>5.202551999999999</c:v>
                </c:pt>
                <c:pt idx="3323">
                  <c:v>5.0421879999999994</c:v>
                </c:pt>
                <c:pt idx="3324">
                  <c:v>5.4746290000000011</c:v>
                </c:pt>
                <c:pt idx="3325">
                  <c:v>4.5278529999999995</c:v>
                </c:pt>
                <c:pt idx="3326">
                  <c:v>3.9483190000000001</c:v>
                </c:pt>
                <c:pt idx="3327">
                  <c:v>4.0385749999999989</c:v>
                </c:pt>
                <c:pt idx="3328">
                  <c:v>3.8129819999999994</c:v>
                </c:pt>
                <c:pt idx="3329">
                  <c:v>4.3096230000000011</c:v>
                </c:pt>
                <c:pt idx="3330">
                  <c:v>4.3117700000000001</c:v>
                </c:pt>
                <c:pt idx="3331">
                  <c:v>4.0127470000000001</c:v>
                </c:pt>
                <c:pt idx="3332">
                  <c:v>4.0756259999999997</c:v>
                </c:pt>
                <c:pt idx="3333">
                  <c:v>4.6319679999999996</c:v>
                </c:pt>
                <c:pt idx="3334">
                  <c:v>3.9233910000000005</c:v>
                </c:pt>
                <c:pt idx="3335">
                  <c:v>5.9157770000000003</c:v>
                </c:pt>
                <c:pt idx="3336">
                  <c:v>6.3703799999999999</c:v>
                </c:pt>
                <c:pt idx="3337">
                  <c:v>4.9541230000000001</c:v>
                </c:pt>
                <c:pt idx="3338">
                  <c:v>5.8113489999999999</c:v>
                </c:pt>
                <c:pt idx="3339">
                  <c:v>5.1289409999999993</c:v>
                </c:pt>
                <c:pt idx="3340">
                  <c:v>5.3454809999999995</c:v>
                </c:pt>
                <c:pt idx="3341">
                  <c:v>4.1247109999999978</c:v>
                </c:pt>
                <c:pt idx="3342">
                  <c:v>4.0620019999999988</c:v>
                </c:pt>
                <c:pt idx="3343">
                  <c:v>4.069901999999999</c:v>
                </c:pt>
                <c:pt idx="3344">
                  <c:v>4.3328299999999995</c:v>
                </c:pt>
                <c:pt idx="3345">
                  <c:v>5.4514950000000004</c:v>
                </c:pt>
                <c:pt idx="3346">
                  <c:v>5.4692800000000004</c:v>
                </c:pt>
                <c:pt idx="3347">
                  <c:v>4.2838050000000001</c:v>
                </c:pt>
                <c:pt idx="3348">
                  <c:v>6.0258309999999993</c:v>
                </c:pt>
                <c:pt idx="3349">
                  <c:v>5.8933439999999999</c:v>
                </c:pt>
                <c:pt idx="3350">
                  <c:v>6.4846409999999999</c:v>
                </c:pt>
                <c:pt idx="3351">
                  <c:v>6.8731970000000002</c:v>
                </c:pt>
                <c:pt idx="3352">
                  <c:v>6.1687979999999989</c:v>
                </c:pt>
                <c:pt idx="3353">
                  <c:v>6.3136530000000004</c:v>
                </c:pt>
                <c:pt idx="3354">
                  <c:v>5.901879000000001</c:v>
                </c:pt>
                <c:pt idx="3355">
                  <c:v>6.2358799999999999</c:v>
                </c:pt>
                <c:pt idx="3356">
                  <c:v>4.3643019999999995</c:v>
                </c:pt>
                <c:pt idx="3357">
                  <c:v>4.672256</c:v>
                </c:pt>
                <c:pt idx="3358">
                  <c:v>4.0697939999999999</c:v>
                </c:pt>
                <c:pt idx="3359">
                  <c:v>4.1455279999999988</c:v>
                </c:pt>
                <c:pt idx="3360">
                  <c:v>4.0413630000000005</c:v>
                </c:pt>
                <c:pt idx="3361">
                  <c:v>4.0991229999999996</c:v>
                </c:pt>
                <c:pt idx="3362">
                  <c:v>4.4676910000000003</c:v>
                </c:pt>
                <c:pt idx="3363">
                  <c:v>4.199533999999999</c:v>
                </c:pt>
                <c:pt idx="3364">
                  <c:v>4.2310100000000004</c:v>
                </c:pt>
                <c:pt idx="3365">
                  <c:v>3.7064059999999994</c:v>
                </c:pt>
                <c:pt idx="3366">
                  <c:v>4.8654539999999988</c:v>
                </c:pt>
                <c:pt idx="3367">
                  <c:v>4.6130319999999987</c:v>
                </c:pt>
                <c:pt idx="3368">
                  <c:v>4.1565939999999992</c:v>
                </c:pt>
                <c:pt idx="3369">
                  <c:v>4.5938030000000003</c:v>
                </c:pt>
                <c:pt idx="3370">
                  <c:v>4.5120199999999988</c:v>
                </c:pt>
                <c:pt idx="3371">
                  <c:v>3.855531</c:v>
                </c:pt>
                <c:pt idx="3372">
                  <c:v>4.1254289999999987</c:v>
                </c:pt>
                <c:pt idx="3373">
                  <c:v>3.2473610000000006</c:v>
                </c:pt>
                <c:pt idx="3374">
                  <c:v>4.9639749999999987</c:v>
                </c:pt>
                <c:pt idx="3375">
                  <c:v>4.6735530000000001</c:v>
                </c:pt>
                <c:pt idx="3376">
                  <c:v>4.9465909999999997</c:v>
                </c:pt>
                <c:pt idx="3377">
                  <c:v>4.596133</c:v>
                </c:pt>
                <c:pt idx="3378">
                  <c:v>4.3642630000000002</c:v>
                </c:pt>
                <c:pt idx="3379">
                  <c:v>3.9086539999999994</c:v>
                </c:pt>
                <c:pt idx="3380">
                  <c:v>5.1013710000000003</c:v>
                </c:pt>
                <c:pt idx="3381">
                  <c:v>4.5791659999999998</c:v>
                </c:pt>
                <c:pt idx="3382">
                  <c:v>5.5161749999999987</c:v>
                </c:pt>
                <c:pt idx="3383">
                  <c:v>4.8185379999999993</c:v>
                </c:pt>
                <c:pt idx="3384">
                  <c:v>5.016133</c:v>
                </c:pt>
                <c:pt idx="3385">
                  <c:v>4.7717879999999999</c:v>
                </c:pt>
                <c:pt idx="3386">
                  <c:v>4.8656359999999994</c:v>
                </c:pt>
                <c:pt idx="3387">
                  <c:v>5.1025669999999987</c:v>
                </c:pt>
                <c:pt idx="3388">
                  <c:v>4.9397130000000011</c:v>
                </c:pt>
                <c:pt idx="3389">
                  <c:v>4.5678079999999994</c:v>
                </c:pt>
                <c:pt idx="3390">
                  <c:v>4.2133200000000004</c:v>
                </c:pt>
                <c:pt idx="3391">
                  <c:v>4.4432460000000011</c:v>
                </c:pt>
                <c:pt idx="3392">
                  <c:v>4.1032200000000003</c:v>
                </c:pt>
                <c:pt idx="3393">
                  <c:v>3.658347</c:v>
                </c:pt>
                <c:pt idx="3394">
                  <c:v>5.3038349999999994</c:v>
                </c:pt>
                <c:pt idx="3395">
                  <c:v>5.2846760000000002</c:v>
                </c:pt>
                <c:pt idx="3396">
                  <c:v>5.7327909999999997</c:v>
                </c:pt>
                <c:pt idx="3397">
                  <c:v>6.1493839999999995</c:v>
                </c:pt>
                <c:pt idx="3398">
                  <c:v>3.8560459999999992</c:v>
                </c:pt>
                <c:pt idx="3399">
                  <c:v>5.8114990000000004</c:v>
                </c:pt>
                <c:pt idx="3400">
                  <c:v>5.1238029999999988</c:v>
                </c:pt>
                <c:pt idx="3401">
                  <c:v>4.0080020000000003</c:v>
                </c:pt>
                <c:pt idx="3402">
                  <c:v>3.8554119999999994</c:v>
                </c:pt>
                <c:pt idx="3403">
                  <c:v>3.4248240000000001</c:v>
                </c:pt>
                <c:pt idx="3404">
                  <c:v>4.140682</c:v>
                </c:pt>
                <c:pt idx="3405">
                  <c:v>3.543202</c:v>
                </c:pt>
                <c:pt idx="3406">
                  <c:v>4.0417800000000002</c:v>
                </c:pt>
                <c:pt idx="3407">
                  <c:v>3.3318149999999993</c:v>
                </c:pt>
                <c:pt idx="3408">
                  <c:v>4.6898349999999995</c:v>
                </c:pt>
                <c:pt idx="3409">
                  <c:v>4.3856609999999998</c:v>
                </c:pt>
                <c:pt idx="3410">
                  <c:v>5.258583999999999</c:v>
                </c:pt>
                <c:pt idx="3411">
                  <c:v>4.724015999999998</c:v>
                </c:pt>
                <c:pt idx="3412">
                  <c:v>3.5049359999999998</c:v>
                </c:pt>
                <c:pt idx="3413">
                  <c:v>4.3649159999999982</c:v>
                </c:pt>
                <c:pt idx="3414">
                  <c:v>4.3055490000000001</c:v>
                </c:pt>
                <c:pt idx="3415">
                  <c:v>4.070714999999999</c:v>
                </c:pt>
                <c:pt idx="3416">
                  <c:v>4.1352099999999998</c:v>
                </c:pt>
                <c:pt idx="3417">
                  <c:v>4.7891199999999996</c:v>
                </c:pt>
                <c:pt idx="3418">
                  <c:v>4.2589299999999994</c:v>
                </c:pt>
                <c:pt idx="3419">
                  <c:v>3.8158309999999998</c:v>
                </c:pt>
                <c:pt idx="3420">
                  <c:v>3.8529209999999994</c:v>
                </c:pt>
                <c:pt idx="3421">
                  <c:v>3.8140139999999993</c:v>
                </c:pt>
                <c:pt idx="3422">
                  <c:v>3.8133170000000001</c:v>
                </c:pt>
                <c:pt idx="3423">
                  <c:v>4.2233510000000001</c:v>
                </c:pt>
                <c:pt idx="3424">
                  <c:v>4.2986319999999996</c:v>
                </c:pt>
                <c:pt idx="3425">
                  <c:v>3.9095459999999997</c:v>
                </c:pt>
                <c:pt idx="3426">
                  <c:v>4.6192320000000002</c:v>
                </c:pt>
                <c:pt idx="3427">
                  <c:v>5.6875789999999995</c:v>
                </c:pt>
                <c:pt idx="3428">
                  <c:v>6.2288699999999997</c:v>
                </c:pt>
                <c:pt idx="3429">
                  <c:v>6.2392280000000007</c:v>
                </c:pt>
                <c:pt idx="3430">
                  <c:v>6.7535080000000001</c:v>
                </c:pt>
                <c:pt idx="3431">
                  <c:v>4.5248159999999986</c:v>
                </c:pt>
                <c:pt idx="3432">
                  <c:v>6.8300070000000002</c:v>
                </c:pt>
                <c:pt idx="3433">
                  <c:v>6.3247459999999993</c:v>
                </c:pt>
                <c:pt idx="3434">
                  <c:v>6.4575230000000001</c:v>
                </c:pt>
                <c:pt idx="3435">
                  <c:v>5.9167300000000003</c:v>
                </c:pt>
                <c:pt idx="3436">
                  <c:v>5.823459999999999</c:v>
                </c:pt>
                <c:pt idx="3437">
                  <c:v>5.7678329999999995</c:v>
                </c:pt>
                <c:pt idx="3438">
                  <c:v>5.100352</c:v>
                </c:pt>
                <c:pt idx="3439">
                  <c:v>4.4168560000000001</c:v>
                </c:pt>
                <c:pt idx="3440">
                  <c:v>2.9394909999999994</c:v>
                </c:pt>
                <c:pt idx="3441">
                  <c:v>4.4182249999999996</c:v>
                </c:pt>
                <c:pt idx="3442">
                  <c:v>4.1611269999999987</c:v>
                </c:pt>
                <c:pt idx="3443">
                  <c:v>3.8841030000000001</c:v>
                </c:pt>
                <c:pt idx="3444">
                  <c:v>3.8262249999999995</c:v>
                </c:pt>
                <c:pt idx="3445">
                  <c:v>4.0425149999999981</c:v>
                </c:pt>
                <c:pt idx="3446">
                  <c:v>2.742372</c:v>
                </c:pt>
                <c:pt idx="3447">
                  <c:v>3.587869</c:v>
                </c:pt>
                <c:pt idx="3448">
                  <c:v>4.208812</c:v>
                </c:pt>
                <c:pt idx="3449">
                  <c:v>3.9789439999999994</c:v>
                </c:pt>
                <c:pt idx="3450">
                  <c:v>3.7098</c:v>
                </c:pt>
                <c:pt idx="3451">
                  <c:v>3.6159719999999997</c:v>
                </c:pt>
                <c:pt idx="3452">
                  <c:v>2.858571</c:v>
                </c:pt>
                <c:pt idx="3453">
                  <c:v>3.4653529999999995</c:v>
                </c:pt>
                <c:pt idx="3454">
                  <c:v>3.9205589999999995</c:v>
                </c:pt>
                <c:pt idx="3455">
                  <c:v>4.1805430000000001</c:v>
                </c:pt>
                <c:pt idx="3456">
                  <c:v>4.2409600000000003</c:v>
                </c:pt>
                <c:pt idx="3457">
                  <c:v>4.628524999999998</c:v>
                </c:pt>
                <c:pt idx="3458">
                  <c:v>5.4987610000000009</c:v>
                </c:pt>
                <c:pt idx="3459">
                  <c:v>4.1891970000000001</c:v>
                </c:pt>
                <c:pt idx="3460">
                  <c:v>4.8712690000000007</c:v>
                </c:pt>
                <c:pt idx="3461">
                  <c:v>4.3917289999999998</c:v>
                </c:pt>
                <c:pt idx="3462">
                  <c:v>4.1794399999999996</c:v>
                </c:pt>
                <c:pt idx="3463">
                  <c:v>3.5795399999999997</c:v>
                </c:pt>
                <c:pt idx="3464">
                  <c:v>3.5038579999999997</c:v>
                </c:pt>
                <c:pt idx="3465">
                  <c:v>3.851545999999999</c:v>
                </c:pt>
                <c:pt idx="3466">
                  <c:v>3.8063419999999994</c:v>
                </c:pt>
                <c:pt idx="3467">
                  <c:v>3.7777630000000002</c:v>
                </c:pt>
                <c:pt idx="3468">
                  <c:v>3.4740559999999996</c:v>
                </c:pt>
                <c:pt idx="3469">
                  <c:v>3.9920749999999994</c:v>
                </c:pt>
                <c:pt idx="3470">
                  <c:v>3.9303419999999996</c:v>
                </c:pt>
                <c:pt idx="3471">
                  <c:v>3.9339679999999997</c:v>
                </c:pt>
                <c:pt idx="3472">
                  <c:v>3.556665999999999</c:v>
                </c:pt>
                <c:pt idx="3473">
                  <c:v>3.884566</c:v>
                </c:pt>
                <c:pt idx="3474">
                  <c:v>3.7819500000000001</c:v>
                </c:pt>
                <c:pt idx="3475">
                  <c:v>3.8222339999999995</c:v>
                </c:pt>
                <c:pt idx="3476">
                  <c:v>4.0456729999999999</c:v>
                </c:pt>
                <c:pt idx="3477">
                  <c:v>4.0134559999999988</c:v>
                </c:pt>
                <c:pt idx="3478">
                  <c:v>4.3856070000000003</c:v>
                </c:pt>
                <c:pt idx="3479">
                  <c:v>3.2720879999999997</c:v>
                </c:pt>
                <c:pt idx="3480">
                  <c:v>4.3408680000000004</c:v>
                </c:pt>
                <c:pt idx="3481">
                  <c:v>3.8667669999999994</c:v>
                </c:pt>
                <c:pt idx="3482">
                  <c:v>4.4593319999999999</c:v>
                </c:pt>
                <c:pt idx="3483">
                  <c:v>3.8412649999999995</c:v>
                </c:pt>
                <c:pt idx="3484">
                  <c:v>4.1283389999999995</c:v>
                </c:pt>
                <c:pt idx="3485">
                  <c:v>3.7985530000000001</c:v>
                </c:pt>
                <c:pt idx="3486">
                  <c:v>4.1224489999999987</c:v>
                </c:pt>
                <c:pt idx="3487">
                  <c:v>4.8004410000000002</c:v>
                </c:pt>
                <c:pt idx="3488">
                  <c:v>3.7606269999999999</c:v>
                </c:pt>
                <c:pt idx="3489">
                  <c:v>4.221036999999999</c:v>
                </c:pt>
                <c:pt idx="3490">
                  <c:v>4.3379059999999994</c:v>
                </c:pt>
                <c:pt idx="3491">
                  <c:v>4.2365050000000002</c:v>
                </c:pt>
                <c:pt idx="3492">
                  <c:v>3.8555789999999996</c:v>
                </c:pt>
                <c:pt idx="3493">
                  <c:v>3.7946390000000001</c:v>
                </c:pt>
                <c:pt idx="3494">
                  <c:v>3.8217179999999997</c:v>
                </c:pt>
                <c:pt idx="3495">
                  <c:v>4.1268519999999995</c:v>
                </c:pt>
                <c:pt idx="3496">
                  <c:v>3.5037240000000005</c:v>
                </c:pt>
                <c:pt idx="3497">
                  <c:v>5.8021209999999988</c:v>
                </c:pt>
                <c:pt idx="3498">
                  <c:v>4.418304</c:v>
                </c:pt>
                <c:pt idx="3499">
                  <c:v>4.0155219999999989</c:v>
                </c:pt>
                <c:pt idx="3500">
                  <c:v>3.7163429999999997</c:v>
                </c:pt>
                <c:pt idx="3501">
                  <c:v>4.2883480000000009</c:v>
                </c:pt>
                <c:pt idx="3502">
                  <c:v>4.7868149999999989</c:v>
                </c:pt>
                <c:pt idx="3503">
                  <c:v>3.9667349999999999</c:v>
                </c:pt>
                <c:pt idx="3504">
                  <c:v>3.6924839999999994</c:v>
                </c:pt>
                <c:pt idx="3505">
                  <c:v>4.0059699999999996</c:v>
                </c:pt>
                <c:pt idx="3506">
                  <c:v>4.8141579999999982</c:v>
                </c:pt>
                <c:pt idx="3507">
                  <c:v>3.8634629999999994</c:v>
                </c:pt>
                <c:pt idx="3508">
                  <c:v>3.8770859999999994</c:v>
                </c:pt>
                <c:pt idx="3509">
                  <c:v>3.904909</c:v>
                </c:pt>
                <c:pt idx="3510">
                  <c:v>4.2366460000000012</c:v>
                </c:pt>
                <c:pt idx="3511">
                  <c:v>5.7970079999999991</c:v>
                </c:pt>
                <c:pt idx="3512">
                  <c:v>4.7050149999999995</c:v>
                </c:pt>
                <c:pt idx="3513">
                  <c:v>5.7591469999999996</c:v>
                </c:pt>
                <c:pt idx="3514">
                  <c:v>6.1963600000000003</c:v>
                </c:pt>
                <c:pt idx="3515">
                  <c:v>6.3150430000000002</c:v>
                </c:pt>
                <c:pt idx="3516">
                  <c:v>6.1248479999999992</c:v>
                </c:pt>
                <c:pt idx="3517">
                  <c:v>5.9385060000000003</c:v>
                </c:pt>
                <c:pt idx="3518">
                  <c:v>6.6182629999999998</c:v>
                </c:pt>
                <c:pt idx="3519">
                  <c:v>6.4624620000000004</c:v>
                </c:pt>
                <c:pt idx="3520">
                  <c:v>5.4623419999999996</c:v>
                </c:pt>
                <c:pt idx="3521">
                  <c:v>6.0020339999999992</c:v>
                </c:pt>
                <c:pt idx="3522">
                  <c:v>6.4575849999999981</c:v>
                </c:pt>
                <c:pt idx="3523">
                  <c:v>6.3600909999999988</c:v>
                </c:pt>
                <c:pt idx="3524">
                  <c:v>5.951709000000001</c:v>
                </c:pt>
                <c:pt idx="3525">
                  <c:v>6.1591949999999995</c:v>
                </c:pt>
                <c:pt idx="3526">
                  <c:v>6.3889119999999995</c:v>
                </c:pt>
                <c:pt idx="3527">
                  <c:v>6.1545409999999992</c:v>
                </c:pt>
                <c:pt idx="3528">
                  <c:v>6.123289999999999</c:v>
                </c:pt>
                <c:pt idx="3529">
                  <c:v>6.1509639999999992</c:v>
                </c:pt>
                <c:pt idx="3530">
                  <c:v>5.1385549999999993</c:v>
                </c:pt>
                <c:pt idx="3531">
                  <c:v>6.404007</c:v>
                </c:pt>
                <c:pt idx="3532">
                  <c:v>6.998994999999999</c:v>
                </c:pt>
                <c:pt idx="3533">
                  <c:v>5.8405369999999994</c:v>
                </c:pt>
                <c:pt idx="3534">
                  <c:v>5.889384999999999</c:v>
                </c:pt>
                <c:pt idx="3535">
                  <c:v>5.9805130000000002</c:v>
                </c:pt>
                <c:pt idx="3536">
                  <c:v>5.9103779999999997</c:v>
                </c:pt>
                <c:pt idx="3537">
                  <c:v>6.0665309999999995</c:v>
                </c:pt>
                <c:pt idx="3538">
                  <c:v>6.2199980000000004</c:v>
                </c:pt>
                <c:pt idx="3539">
                  <c:v>6.3699589999999988</c:v>
                </c:pt>
                <c:pt idx="3540">
                  <c:v>5.9775410000000004</c:v>
                </c:pt>
                <c:pt idx="3541">
                  <c:v>6.6852020000000003</c:v>
                </c:pt>
                <c:pt idx="3542">
                  <c:v>6.284457999999999</c:v>
                </c:pt>
                <c:pt idx="3543">
                  <c:v>5.8876530000000002</c:v>
                </c:pt>
                <c:pt idx="3544">
                  <c:v>6.5162269999999998</c:v>
                </c:pt>
                <c:pt idx="3545">
                  <c:v>5.7172149999999995</c:v>
                </c:pt>
                <c:pt idx="3546">
                  <c:v>5.0395219999999998</c:v>
                </c:pt>
                <c:pt idx="3547">
                  <c:v>5.9674639999999997</c:v>
                </c:pt>
                <c:pt idx="3548">
                  <c:v>6.2306930000000005</c:v>
                </c:pt>
                <c:pt idx="3549">
                  <c:v>5.6140139999999983</c:v>
                </c:pt>
                <c:pt idx="3550">
                  <c:v>6.515382999999999</c:v>
                </c:pt>
                <c:pt idx="3551">
                  <c:v>5.7700680000000011</c:v>
                </c:pt>
                <c:pt idx="3552">
                  <c:v>5.717352</c:v>
                </c:pt>
                <c:pt idx="3553">
                  <c:v>6.217160999999999</c:v>
                </c:pt>
                <c:pt idx="3554">
                  <c:v>7.0095000000000001</c:v>
                </c:pt>
                <c:pt idx="3555">
                  <c:v>6.3541259999999982</c:v>
                </c:pt>
                <c:pt idx="3556">
                  <c:v>6.2828369999999989</c:v>
                </c:pt>
                <c:pt idx="3557">
                  <c:v>6.5607739999999994</c:v>
                </c:pt>
                <c:pt idx="3558">
                  <c:v>6.7207080000000001</c:v>
                </c:pt>
                <c:pt idx="3559">
                  <c:v>6.3529549999999979</c:v>
                </c:pt>
                <c:pt idx="3560">
                  <c:v>6.2031210000000003</c:v>
                </c:pt>
                <c:pt idx="3561">
                  <c:v>6.165715999999998</c:v>
                </c:pt>
                <c:pt idx="3562">
                  <c:v>5.7525099999999991</c:v>
                </c:pt>
                <c:pt idx="3563">
                  <c:v>5.8569359999999993</c:v>
                </c:pt>
                <c:pt idx="3564">
                  <c:v>6.1542249999999994</c:v>
                </c:pt>
                <c:pt idx="3565">
                  <c:v>6.6303570000000001</c:v>
                </c:pt>
                <c:pt idx="3566">
                  <c:v>6.311121</c:v>
                </c:pt>
                <c:pt idx="3567">
                  <c:v>5.7303179999999996</c:v>
                </c:pt>
                <c:pt idx="3568">
                  <c:v>6.7237770000000001</c:v>
                </c:pt>
                <c:pt idx="3569">
                  <c:v>5.8004379999999989</c:v>
                </c:pt>
                <c:pt idx="3570">
                  <c:v>5.7999359999999989</c:v>
                </c:pt>
                <c:pt idx="3571">
                  <c:v>5.1906309999999989</c:v>
                </c:pt>
                <c:pt idx="3572">
                  <c:v>6.4442420000000009</c:v>
                </c:pt>
                <c:pt idx="3573">
                  <c:v>5.9256019999999996</c:v>
                </c:pt>
                <c:pt idx="3574">
                  <c:v>6.8631529999999987</c:v>
                </c:pt>
                <c:pt idx="3575">
                  <c:v>6.2001159999999995</c:v>
                </c:pt>
                <c:pt idx="3576">
                  <c:v>5.8435689999999996</c:v>
                </c:pt>
                <c:pt idx="3577">
                  <c:v>6.2643879999999994</c:v>
                </c:pt>
                <c:pt idx="3578">
                  <c:v>5.900131</c:v>
                </c:pt>
                <c:pt idx="3579">
                  <c:v>5.4781979999999999</c:v>
                </c:pt>
                <c:pt idx="3580">
                  <c:v>6.1766019999999999</c:v>
                </c:pt>
                <c:pt idx="3581">
                  <c:v>5.9352690000000008</c:v>
                </c:pt>
                <c:pt idx="3582">
                  <c:v>6.5633559999999989</c:v>
                </c:pt>
                <c:pt idx="3583">
                  <c:v>6.4267989999999999</c:v>
                </c:pt>
                <c:pt idx="3584">
                  <c:v>5.83744</c:v>
                </c:pt>
                <c:pt idx="3585">
                  <c:v>4.1335059999999988</c:v>
                </c:pt>
                <c:pt idx="3586">
                  <c:v>6.6538209999999989</c:v>
                </c:pt>
                <c:pt idx="3587">
                  <c:v>6.2363109999999997</c:v>
                </c:pt>
                <c:pt idx="3588">
                  <c:v>5.7857849999999988</c:v>
                </c:pt>
                <c:pt idx="3589">
                  <c:v>6.6616419999999996</c:v>
                </c:pt>
                <c:pt idx="3590">
                  <c:v>5.8953290000000003</c:v>
                </c:pt>
                <c:pt idx="3591">
                  <c:v>6.3269939999999991</c:v>
                </c:pt>
                <c:pt idx="3592">
                  <c:v>5.9342329999999999</c:v>
                </c:pt>
                <c:pt idx="3593">
                  <c:v>6.268940999999999</c:v>
                </c:pt>
                <c:pt idx="3594">
                  <c:v>6.602904999999998</c:v>
                </c:pt>
                <c:pt idx="3595">
                  <c:v>6.3794969999999998</c:v>
                </c:pt>
                <c:pt idx="3596">
                  <c:v>6.3458690000000004</c:v>
                </c:pt>
                <c:pt idx="3597">
                  <c:v>6.291186999999999</c:v>
                </c:pt>
                <c:pt idx="3598">
                  <c:v>5.976840000000001</c:v>
                </c:pt>
                <c:pt idx="3599">
                  <c:v>6.5494420000000009</c:v>
                </c:pt>
                <c:pt idx="3600">
                  <c:v>5.887808999999999</c:v>
                </c:pt>
                <c:pt idx="3601">
                  <c:v>6.0929389999999994</c:v>
                </c:pt>
                <c:pt idx="3602">
                  <c:v>6.1504119999999993</c:v>
                </c:pt>
                <c:pt idx="3603">
                  <c:v>6.0847689999999997</c:v>
                </c:pt>
                <c:pt idx="3604">
                  <c:v>6.2541479999999989</c:v>
                </c:pt>
                <c:pt idx="3605">
                  <c:v>6.406645000000001</c:v>
                </c:pt>
                <c:pt idx="3606">
                  <c:v>5.9424789999999996</c:v>
                </c:pt>
                <c:pt idx="3607">
                  <c:v>5.3907730000000003</c:v>
                </c:pt>
                <c:pt idx="3608">
                  <c:v>6.3985919999999989</c:v>
                </c:pt>
                <c:pt idx="3609">
                  <c:v>6.2102300000000001</c:v>
                </c:pt>
                <c:pt idx="3610">
                  <c:v>6.1301069999999989</c:v>
                </c:pt>
                <c:pt idx="3611">
                  <c:v>6.0976049999999988</c:v>
                </c:pt>
                <c:pt idx="3612">
                  <c:v>5.642148999999999</c:v>
                </c:pt>
                <c:pt idx="3613">
                  <c:v>6.3654939999999991</c:v>
                </c:pt>
                <c:pt idx="3614">
                  <c:v>6.3803989999999997</c:v>
                </c:pt>
                <c:pt idx="3615">
                  <c:v>6.3979219999999994</c:v>
                </c:pt>
                <c:pt idx="3616">
                  <c:v>5.7976630000000009</c:v>
                </c:pt>
                <c:pt idx="3617">
                  <c:v>6.0726120000000003</c:v>
                </c:pt>
                <c:pt idx="3618">
                  <c:v>6.385497</c:v>
                </c:pt>
                <c:pt idx="3619">
                  <c:v>5.8624229999999988</c:v>
                </c:pt>
                <c:pt idx="3620">
                  <c:v>5.9660970000000004</c:v>
                </c:pt>
                <c:pt idx="3621">
                  <c:v>6.1878909999999987</c:v>
                </c:pt>
                <c:pt idx="3622">
                  <c:v>6.2436350000000003</c:v>
                </c:pt>
                <c:pt idx="3623">
                  <c:v>6.2154660000000002</c:v>
                </c:pt>
                <c:pt idx="3624">
                  <c:v>6.0785479999999996</c:v>
                </c:pt>
                <c:pt idx="3625">
                  <c:v>5.7008789999999996</c:v>
                </c:pt>
                <c:pt idx="3626">
                  <c:v>6.1276639999999993</c:v>
                </c:pt>
                <c:pt idx="3627">
                  <c:v>6.5858790000000003</c:v>
                </c:pt>
                <c:pt idx="3628">
                  <c:v>5.8373099999999996</c:v>
                </c:pt>
                <c:pt idx="3629">
                  <c:v>5.9682290000000009</c:v>
                </c:pt>
                <c:pt idx="3630">
                  <c:v>5.724085999999998</c:v>
                </c:pt>
                <c:pt idx="3631">
                  <c:v>6.3825949999999994</c:v>
                </c:pt>
                <c:pt idx="3632">
                  <c:v>6.4632259999999997</c:v>
                </c:pt>
                <c:pt idx="3633">
                  <c:v>6.2635709999999989</c:v>
                </c:pt>
                <c:pt idx="3634">
                  <c:v>6.0428499999999996</c:v>
                </c:pt>
                <c:pt idx="3635">
                  <c:v>6.5572509999999991</c:v>
                </c:pt>
                <c:pt idx="3636">
                  <c:v>6.3731229999999996</c:v>
                </c:pt>
                <c:pt idx="3637">
                  <c:v>6.2623809999999995</c:v>
                </c:pt>
                <c:pt idx="3638">
                  <c:v>6.0787789999999999</c:v>
                </c:pt>
                <c:pt idx="3639">
                  <c:v>5.936821000000001</c:v>
                </c:pt>
                <c:pt idx="3640">
                  <c:v>6.3186869999999988</c:v>
                </c:pt>
                <c:pt idx="3641">
                  <c:v>6.2009410000000003</c:v>
                </c:pt>
                <c:pt idx="3642">
                  <c:v>5.628067999999999</c:v>
                </c:pt>
                <c:pt idx="3643">
                  <c:v>4.681369000000001</c:v>
                </c:pt>
                <c:pt idx="3644">
                  <c:v>6.1199690000000002</c:v>
                </c:pt>
                <c:pt idx="3645">
                  <c:v>6.040030999999999</c:v>
                </c:pt>
                <c:pt idx="3646">
                  <c:v>6.4481409999999997</c:v>
                </c:pt>
                <c:pt idx="3647">
                  <c:v>6.8268859999999991</c:v>
                </c:pt>
                <c:pt idx="3648">
                  <c:v>7.0371899999999989</c:v>
                </c:pt>
                <c:pt idx="3649">
                  <c:v>6.5361680000000009</c:v>
                </c:pt>
                <c:pt idx="3650">
                  <c:v>6.0076280000000004</c:v>
                </c:pt>
                <c:pt idx="3651">
                  <c:v>6.6658379999999982</c:v>
                </c:pt>
                <c:pt idx="3652">
                  <c:v>6.0226680000000004</c:v>
                </c:pt>
                <c:pt idx="3653">
                  <c:v>6.4977970000000003</c:v>
                </c:pt>
                <c:pt idx="3654">
                  <c:v>6.2033440000000004</c:v>
                </c:pt>
                <c:pt idx="3655">
                  <c:v>5.9504619999999999</c:v>
                </c:pt>
                <c:pt idx="3656">
                  <c:v>5.925959999999999</c:v>
                </c:pt>
                <c:pt idx="3657">
                  <c:v>6.0085859999999993</c:v>
                </c:pt>
                <c:pt idx="3658">
                  <c:v>6.0350210000000004</c:v>
                </c:pt>
                <c:pt idx="3659">
                  <c:v>6.476007000000001</c:v>
                </c:pt>
                <c:pt idx="3660">
                  <c:v>5.812462</c:v>
                </c:pt>
                <c:pt idx="3661">
                  <c:v>6.0882230000000011</c:v>
                </c:pt>
                <c:pt idx="3662">
                  <c:v>6.3245829999999978</c:v>
                </c:pt>
                <c:pt idx="3663">
                  <c:v>5.706817</c:v>
                </c:pt>
                <c:pt idx="3664">
                  <c:v>6.349513</c:v>
                </c:pt>
                <c:pt idx="3665">
                  <c:v>6.447387</c:v>
                </c:pt>
                <c:pt idx="3666">
                  <c:v>6.3076139999999992</c:v>
                </c:pt>
                <c:pt idx="3667">
                  <c:v>6.0278839999999985</c:v>
                </c:pt>
                <c:pt idx="3668">
                  <c:v>6.2615839999999992</c:v>
                </c:pt>
                <c:pt idx="3669">
                  <c:v>6.7766770000000012</c:v>
                </c:pt>
                <c:pt idx="3670">
                  <c:v>6.3187159999999993</c:v>
                </c:pt>
                <c:pt idx="3671">
                  <c:v>5.6020749999999992</c:v>
                </c:pt>
                <c:pt idx="3672">
                  <c:v>6.4045199999999989</c:v>
                </c:pt>
                <c:pt idx="3673">
                  <c:v>6.2249159999999986</c:v>
                </c:pt>
                <c:pt idx="3674">
                  <c:v>6.3617280000000003</c:v>
                </c:pt>
                <c:pt idx="3675">
                  <c:v>6.0033890000000003</c:v>
                </c:pt>
                <c:pt idx="3676">
                  <c:v>6.006994999999999</c:v>
                </c:pt>
                <c:pt idx="3677">
                  <c:v>6.4429099999999995</c:v>
                </c:pt>
                <c:pt idx="3678">
                  <c:v>6.4646330000000001</c:v>
                </c:pt>
                <c:pt idx="3679">
                  <c:v>5.9508979999999996</c:v>
                </c:pt>
                <c:pt idx="3680">
                  <c:v>5.8259369999999979</c:v>
                </c:pt>
                <c:pt idx="3681">
                  <c:v>5.8535059999999994</c:v>
                </c:pt>
                <c:pt idx="3682">
                  <c:v>6.1507749999999994</c:v>
                </c:pt>
                <c:pt idx="3683">
                  <c:v>6.9240329999999988</c:v>
                </c:pt>
                <c:pt idx="3684">
                  <c:v>5.9536709999999999</c:v>
                </c:pt>
                <c:pt idx="3685">
                  <c:v>6.212968</c:v>
                </c:pt>
                <c:pt idx="3686">
                  <c:v>6.182548999999999</c:v>
                </c:pt>
                <c:pt idx="3687">
                  <c:v>5.8768479999999998</c:v>
                </c:pt>
                <c:pt idx="3688">
                  <c:v>6.1705099999999993</c:v>
                </c:pt>
                <c:pt idx="3689">
                  <c:v>6.2388500000000002</c:v>
                </c:pt>
                <c:pt idx="3690">
                  <c:v>5.8804169999999987</c:v>
                </c:pt>
                <c:pt idx="3691">
                  <c:v>4.5860609999999999</c:v>
                </c:pt>
                <c:pt idx="3692">
                  <c:v>4.2372310000000004</c:v>
                </c:pt>
                <c:pt idx="3693">
                  <c:v>4.1902730000000004</c:v>
                </c:pt>
                <c:pt idx="3694">
                  <c:v>6.5363249999999997</c:v>
                </c:pt>
                <c:pt idx="3695">
                  <c:v>5.5334149999999989</c:v>
                </c:pt>
                <c:pt idx="3696">
                  <c:v>4.3028969999999989</c:v>
                </c:pt>
                <c:pt idx="3697">
                  <c:v>6.9242290000000004</c:v>
                </c:pt>
                <c:pt idx="3698">
                  <c:v>6.357378999999999</c:v>
                </c:pt>
                <c:pt idx="3699">
                  <c:v>4.8693710000000001</c:v>
                </c:pt>
                <c:pt idx="3700">
                  <c:v>5.2716960000000013</c:v>
                </c:pt>
                <c:pt idx="3701">
                  <c:v>7.072495</c:v>
                </c:pt>
                <c:pt idx="3702">
                  <c:v>6.179587999999999</c:v>
                </c:pt>
                <c:pt idx="3703">
                  <c:v>6.1476759999999988</c:v>
                </c:pt>
                <c:pt idx="3704">
                  <c:v>6.1290739999999992</c:v>
                </c:pt>
                <c:pt idx="3705">
                  <c:v>5.7704089999999999</c:v>
                </c:pt>
                <c:pt idx="3706">
                  <c:v>5.5860120000000002</c:v>
                </c:pt>
                <c:pt idx="3707">
                  <c:v>5.9375139999999993</c:v>
                </c:pt>
                <c:pt idx="3708">
                  <c:v>6.0314160000000001</c:v>
                </c:pt>
                <c:pt idx="3709">
                  <c:v>6.6016820000000003</c:v>
                </c:pt>
                <c:pt idx="3710">
                  <c:v>6.2306730000000012</c:v>
                </c:pt>
                <c:pt idx="3711">
                  <c:v>5.5420660000000002</c:v>
                </c:pt>
                <c:pt idx="3712">
                  <c:v>6.2012630000000017</c:v>
                </c:pt>
                <c:pt idx="3713">
                  <c:v>7.2755679999999998</c:v>
                </c:pt>
                <c:pt idx="3714">
                  <c:v>6.1965779999999988</c:v>
                </c:pt>
                <c:pt idx="3715">
                  <c:v>6.9876969999999998</c:v>
                </c:pt>
                <c:pt idx="3716">
                  <c:v>5.0034919999999996</c:v>
                </c:pt>
                <c:pt idx="3717">
                  <c:v>4.1176969999999988</c:v>
                </c:pt>
                <c:pt idx="3718">
                  <c:v>4.4096910000000005</c:v>
                </c:pt>
                <c:pt idx="3719">
                  <c:v>5.3432009999999996</c:v>
                </c:pt>
                <c:pt idx="3720">
                  <c:v>4.3198410000000003</c:v>
                </c:pt>
                <c:pt idx="3721">
                  <c:v>5.3841159999999979</c:v>
                </c:pt>
                <c:pt idx="3722">
                  <c:v>5.7995890000000001</c:v>
                </c:pt>
                <c:pt idx="3723">
                  <c:v>5.3842619999999997</c:v>
                </c:pt>
                <c:pt idx="3724">
                  <c:v>4.6684199999999993</c:v>
                </c:pt>
                <c:pt idx="3725">
                  <c:v>6.785512999999999</c:v>
                </c:pt>
                <c:pt idx="3726">
                  <c:v>6.6785759999999987</c:v>
                </c:pt>
                <c:pt idx="3727">
                  <c:v>6.7016040000000006</c:v>
                </c:pt>
                <c:pt idx="3728">
                  <c:v>5.8345849999999979</c:v>
                </c:pt>
                <c:pt idx="3729">
                  <c:v>6.5989139999999988</c:v>
                </c:pt>
                <c:pt idx="3730">
                  <c:v>5.5058379999999989</c:v>
                </c:pt>
                <c:pt idx="3731">
                  <c:v>6.6805979999999989</c:v>
                </c:pt>
                <c:pt idx="3732">
                  <c:v>7.1581899999999994</c:v>
                </c:pt>
                <c:pt idx="3733">
                  <c:v>7.722497999999999</c:v>
                </c:pt>
                <c:pt idx="3734">
                  <c:v>6.0790509999999998</c:v>
                </c:pt>
                <c:pt idx="3735">
                  <c:v>4.7862940000000007</c:v>
                </c:pt>
                <c:pt idx="3736">
                  <c:v>5.6636069999999989</c:v>
                </c:pt>
                <c:pt idx="3737">
                  <c:v>4.2682320000000002</c:v>
                </c:pt>
                <c:pt idx="3738">
                  <c:v>5.0751920000000004</c:v>
                </c:pt>
                <c:pt idx="3739">
                  <c:v>5.315421999999999</c:v>
                </c:pt>
                <c:pt idx="3740">
                  <c:v>6.2460319999999996</c:v>
                </c:pt>
                <c:pt idx="3741">
                  <c:v>6.3796130000000009</c:v>
                </c:pt>
                <c:pt idx="3742">
                  <c:v>5.7169699999999999</c:v>
                </c:pt>
                <c:pt idx="3743">
                  <c:v>5.7403670000000009</c:v>
                </c:pt>
                <c:pt idx="3744">
                  <c:v>5.7435960000000001</c:v>
                </c:pt>
                <c:pt idx="3745">
                  <c:v>5.249823000000001</c:v>
                </c:pt>
                <c:pt idx="3746">
                  <c:v>4.9097830000000009</c:v>
                </c:pt>
                <c:pt idx="3747">
                  <c:v>4.2709950000000001</c:v>
                </c:pt>
                <c:pt idx="3748">
                  <c:v>4.2588179999999989</c:v>
                </c:pt>
                <c:pt idx="3749">
                  <c:v>3.781663</c:v>
                </c:pt>
                <c:pt idx="3750">
                  <c:v>4.4636670000000009</c:v>
                </c:pt>
                <c:pt idx="3751">
                  <c:v>4.2352889999999999</c:v>
                </c:pt>
                <c:pt idx="3752">
                  <c:v>4.6966630000000009</c:v>
                </c:pt>
                <c:pt idx="3753">
                  <c:v>5.9807940000000004</c:v>
                </c:pt>
                <c:pt idx="3754">
                  <c:v>6.0382800000000003</c:v>
                </c:pt>
                <c:pt idx="3755">
                  <c:v>4.2763610000000005</c:v>
                </c:pt>
                <c:pt idx="3756">
                  <c:v>4.2167510000000004</c:v>
                </c:pt>
                <c:pt idx="3757">
                  <c:v>6.1286769999999988</c:v>
                </c:pt>
                <c:pt idx="3758">
                  <c:v>6.0857159999999988</c:v>
                </c:pt>
                <c:pt idx="3759">
                  <c:v>5.415146</c:v>
                </c:pt>
                <c:pt idx="3760">
                  <c:v>5.2119809999999989</c:v>
                </c:pt>
                <c:pt idx="3761">
                  <c:v>4.8665509999999994</c:v>
                </c:pt>
                <c:pt idx="3762">
                  <c:v>5.7338180000000003</c:v>
                </c:pt>
                <c:pt idx="3763">
                  <c:v>4.7837449999999997</c:v>
                </c:pt>
                <c:pt idx="3764">
                  <c:v>4.7892370000000009</c:v>
                </c:pt>
                <c:pt idx="3765">
                  <c:v>5.1001259999999995</c:v>
                </c:pt>
                <c:pt idx="3766">
                  <c:v>5.0868250000000002</c:v>
                </c:pt>
                <c:pt idx="3767">
                  <c:v>4.4922370000000003</c:v>
                </c:pt>
                <c:pt idx="3768">
                  <c:v>5.3603859999999992</c:v>
                </c:pt>
                <c:pt idx="3769">
                  <c:v>5.8912250000000004</c:v>
                </c:pt>
                <c:pt idx="3770">
                  <c:v>5.4949499999999993</c:v>
                </c:pt>
                <c:pt idx="3771">
                  <c:v>3.7468089999999994</c:v>
                </c:pt>
                <c:pt idx="3772">
                  <c:v>5.2187580000000002</c:v>
                </c:pt>
                <c:pt idx="3773">
                  <c:v>5.717168</c:v>
                </c:pt>
                <c:pt idx="3774">
                  <c:v>5.3667930000000004</c:v>
                </c:pt>
                <c:pt idx="3775">
                  <c:v>4.6680149999999978</c:v>
                </c:pt>
                <c:pt idx="3776">
                  <c:v>5.524830999999998</c:v>
                </c:pt>
                <c:pt idx="3777">
                  <c:v>5.9222049999999991</c:v>
                </c:pt>
                <c:pt idx="3778">
                  <c:v>4.827995999999998</c:v>
                </c:pt>
                <c:pt idx="3779">
                  <c:v>5.512821999999999</c:v>
                </c:pt>
                <c:pt idx="3780">
                  <c:v>6.0109680000000001</c:v>
                </c:pt>
                <c:pt idx="3781">
                  <c:v>6.8838799999999996</c:v>
                </c:pt>
                <c:pt idx="3782">
                  <c:v>5.7056110000000002</c:v>
                </c:pt>
                <c:pt idx="3783">
                  <c:v>5.2409970000000001</c:v>
                </c:pt>
                <c:pt idx="3784">
                  <c:v>4.3982159999999988</c:v>
                </c:pt>
                <c:pt idx="3785">
                  <c:v>5.7492600000000005</c:v>
                </c:pt>
                <c:pt idx="3786">
                  <c:v>6.7843499999999999</c:v>
                </c:pt>
                <c:pt idx="3787">
                  <c:v>5.7217919999999998</c:v>
                </c:pt>
                <c:pt idx="3788">
                  <c:v>3.0999669999999995</c:v>
                </c:pt>
                <c:pt idx="3789">
                  <c:v>3.9801609999999998</c:v>
                </c:pt>
                <c:pt idx="3790">
                  <c:v>4.1049179999999978</c:v>
                </c:pt>
                <c:pt idx="3791">
                  <c:v>4.4860579999999999</c:v>
                </c:pt>
                <c:pt idx="3792">
                  <c:v>4.7110979999999998</c:v>
                </c:pt>
                <c:pt idx="3793">
                  <c:v>5.351216</c:v>
                </c:pt>
                <c:pt idx="3794">
                  <c:v>4.4845339999999991</c:v>
                </c:pt>
                <c:pt idx="3795">
                  <c:v>4.116604999999999</c:v>
                </c:pt>
                <c:pt idx="3796">
                  <c:v>5.090344</c:v>
                </c:pt>
                <c:pt idx="3797">
                  <c:v>5.9071720000000001</c:v>
                </c:pt>
                <c:pt idx="3798">
                  <c:v>5.2982459999999998</c:v>
                </c:pt>
                <c:pt idx="3799">
                  <c:v>6.5372479999999999</c:v>
                </c:pt>
                <c:pt idx="3800">
                  <c:v>5.7644029999999988</c:v>
                </c:pt>
                <c:pt idx="3801">
                  <c:v>4.7502009999999997</c:v>
                </c:pt>
                <c:pt idx="3802">
                  <c:v>5.638865</c:v>
                </c:pt>
                <c:pt idx="3803">
                  <c:v>5.522392</c:v>
                </c:pt>
                <c:pt idx="3804">
                  <c:v>5.4986780000000008</c:v>
                </c:pt>
                <c:pt idx="3805">
                  <c:v>5.7664159999999995</c:v>
                </c:pt>
                <c:pt idx="3806">
                  <c:v>4.1839319999999995</c:v>
                </c:pt>
                <c:pt idx="3807">
                  <c:v>4.5891590000000004</c:v>
                </c:pt>
                <c:pt idx="3808">
                  <c:v>5.8009690000000003</c:v>
                </c:pt>
                <c:pt idx="3809">
                  <c:v>6.6079549999999978</c:v>
                </c:pt>
                <c:pt idx="3810">
                  <c:v>7.2601969999999989</c:v>
                </c:pt>
                <c:pt idx="3811">
                  <c:v>6.0902820000000002</c:v>
                </c:pt>
                <c:pt idx="3812">
                  <c:v>5.4478149999999994</c:v>
                </c:pt>
                <c:pt idx="3813">
                  <c:v>4.7558590000000001</c:v>
                </c:pt>
                <c:pt idx="3814">
                  <c:v>6.6420630000000003</c:v>
                </c:pt>
                <c:pt idx="3815">
                  <c:v>6.3638179999999993</c:v>
                </c:pt>
                <c:pt idx="3816">
                  <c:v>8.0380579999999995</c:v>
                </c:pt>
                <c:pt idx="3817">
                  <c:v>8.693382999999999</c:v>
                </c:pt>
                <c:pt idx="3818">
                  <c:v>8.3784990000000015</c:v>
                </c:pt>
                <c:pt idx="3819">
                  <c:v>7.5958579999999989</c:v>
                </c:pt>
                <c:pt idx="3820">
                  <c:v>6.4499709999999997</c:v>
                </c:pt>
                <c:pt idx="3821">
                  <c:v>8.9006870000000031</c:v>
                </c:pt>
                <c:pt idx="3822">
                  <c:v>8.9543749999999989</c:v>
                </c:pt>
                <c:pt idx="3823">
                  <c:v>8.813206000000001</c:v>
                </c:pt>
                <c:pt idx="3824">
                  <c:v>7.6132070000000001</c:v>
                </c:pt>
                <c:pt idx="3825">
                  <c:v>8.2781829999999985</c:v>
                </c:pt>
                <c:pt idx="3826">
                  <c:v>8.4442829999999987</c:v>
                </c:pt>
                <c:pt idx="3827">
                  <c:v>6.5560630000000009</c:v>
                </c:pt>
                <c:pt idx="3828">
                  <c:v>7.1401719999999989</c:v>
                </c:pt>
                <c:pt idx="3829">
                  <c:v>4.4852540000000003</c:v>
                </c:pt>
                <c:pt idx="3830">
                  <c:v>6.0546090000000001</c:v>
                </c:pt>
                <c:pt idx="3831">
                  <c:v>5.0948849999999979</c:v>
                </c:pt>
                <c:pt idx="3832">
                  <c:v>4.4353769999999999</c:v>
                </c:pt>
                <c:pt idx="3833">
                  <c:v>6.6916640000000003</c:v>
                </c:pt>
                <c:pt idx="3834">
                  <c:v>5.5104809999999995</c:v>
                </c:pt>
                <c:pt idx="3835">
                  <c:v>5.197480999999998</c:v>
                </c:pt>
                <c:pt idx="3836">
                  <c:v>5.4031529999999997</c:v>
                </c:pt>
                <c:pt idx="3837">
                  <c:v>5.071676000000001</c:v>
                </c:pt>
                <c:pt idx="3838">
                  <c:v>4.4543619999999997</c:v>
                </c:pt>
                <c:pt idx="3839">
                  <c:v>5.407551999999999</c:v>
                </c:pt>
                <c:pt idx="3840">
                  <c:v>7.9337559999999998</c:v>
                </c:pt>
                <c:pt idx="3841">
                  <c:v>4.4200439999999999</c:v>
                </c:pt>
                <c:pt idx="3842">
                  <c:v>4.8668859999999992</c:v>
                </c:pt>
                <c:pt idx="3843">
                  <c:v>4.418887999999999</c:v>
                </c:pt>
                <c:pt idx="3844">
                  <c:v>5.9975069999999988</c:v>
                </c:pt>
                <c:pt idx="3845">
                  <c:v>5.8628789999999995</c:v>
                </c:pt>
                <c:pt idx="3846">
                  <c:v>5.7712190000000012</c:v>
                </c:pt>
                <c:pt idx="3847">
                  <c:v>4.5113799999999999</c:v>
                </c:pt>
                <c:pt idx="3848">
                  <c:v>5.566827</c:v>
                </c:pt>
                <c:pt idx="3849">
                  <c:v>4.1193020000000002</c:v>
                </c:pt>
                <c:pt idx="3850">
                  <c:v>6.422301</c:v>
                </c:pt>
                <c:pt idx="3851">
                  <c:v>5.210545999999999</c:v>
                </c:pt>
                <c:pt idx="3852">
                  <c:v>6.3323919999999996</c:v>
                </c:pt>
                <c:pt idx="3853">
                  <c:v>5.8189059999999992</c:v>
                </c:pt>
                <c:pt idx="3854">
                  <c:v>5.9018640000000007</c:v>
                </c:pt>
                <c:pt idx="3855">
                  <c:v>6.4316220000000017</c:v>
                </c:pt>
                <c:pt idx="3856">
                  <c:v>5.6501049999999982</c:v>
                </c:pt>
                <c:pt idx="3857">
                  <c:v>5.6870819999999993</c:v>
                </c:pt>
                <c:pt idx="3858">
                  <c:v>4.4423230000000009</c:v>
                </c:pt>
                <c:pt idx="3859">
                  <c:v>5.2327649999999997</c:v>
                </c:pt>
                <c:pt idx="3860">
                  <c:v>4.9319590000000009</c:v>
                </c:pt>
                <c:pt idx="3861">
                  <c:v>4.6855219999999989</c:v>
                </c:pt>
                <c:pt idx="3862">
                  <c:v>4.5117529999999997</c:v>
                </c:pt>
                <c:pt idx="3863">
                  <c:v>4.5960520000000002</c:v>
                </c:pt>
                <c:pt idx="3864">
                  <c:v>3.8336539999999997</c:v>
                </c:pt>
                <c:pt idx="3865">
                  <c:v>6.5416550000000004</c:v>
                </c:pt>
                <c:pt idx="3866">
                  <c:v>4.5671219999999995</c:v>
                </c:pt>
                <c:pt idx="3867">
                  <c:v>6.6176039999999992</c:v>
                </c:pt>
                <c:pt idx="3868">
                  <c:v>5.894245999999999</c:v>
                </c:pt>
                <c:pt idx="3869">
                  <c:v>6.0129179999999991</c:v>
                </c:pt>
                <c:pt idx="3870">
                  <c:v>7.5081280000000001</c:v>
                </c:pt>
                <c:pt idx="3871">
                  <c:v>5.2435309999999991</c:v>
                </c:pt>
                <c:pt idx="3872">
                  <c:v>5.1603119999999993</c:v>
                </c:pt>
                <c:pt idx="3873">
                  <c:v>5.2093500000000006</c:v>
                </c:pt>
                <c:pt idx="3874">
                  <c:v>3.880776</c:v>
                </c:pt>
                <c:pt idx="3875">
                  <c:v>5.8366379999999998</c:v>
                </c:pt>
                <c:pt idx="3876">
                  <c:v>4.2718520000000009</c:v>
                </c:pt>
                <c:pt idx="3877">
                  <c:v>5.6721189999999995</c:v>
                </c:pt>
                <c:pt idx="3878">
                  <c:v>4.4495670000000009</c:v>
                </c:pt>
                <c:pt idx="3879">
                  <c:v>6.0083799999999998</c:v>
                </c:pt>
                <c:pt idx="3880">
                  <c:v>5.369044999999999</c:v>
                </c:pt>
                <c:pt idx="3881">
                  <c:v>5.1191199999999988</c:v>
                </c:pt>
                <c:pt idx="3882">
                  <c:v>5.8599730000000001</c:v>
                </c:pt>
                <c:pt idx="3883">
                  <c:v>4.6610509999999987</c:v>
                </c:pt>
                <c:pt idx="3884">
                  <c:v>5.3095629999999998</c:v>
                </c:pt>
                <c:pt idx="3885">
                  <c:v>4.6165059999999993</c:v>
                </c:pt>
                <c:pt idx="3886">
                  <c:v>4.1892050000000003</c:v>
                </c:pt>
                <c:pt idx="3887">
                  <c:v>4.7676369999999988</c:v>
                </c:pt>
                <c:pt idx="3888">
                  <c:v>4.0789049999999989</c:v>
                </c:pt>
                <c:pt idx="3889">
                  <c:v>4.1709799999999992</c:v>
                </c:pt>
                <c:pt idx="3890">
                  <c:v>4.2005239999999997</c:v>
                </c:pt>
                <c:pt idx="3891">
                  <c:v>4.2625909999999987</c:v>
                </c:pt>
                <c:pt idx="3892">
                  <c:v>3.908496</c:v>
                </c:pt>
                <c:pt idx="3893">
                  <c:v>3.9167339999999995</c:v>
                </c:pt>
                <c:pt idx="3894">
                  <c:v>3.8467849999999997</c:v>
                </c:pt>
                <c:pt idx="3895">
                  <c:v>4.7874739999999996</c:v>
                </c:pt>
                <c:pt idx="3896">
                  <c:v>4.5620309999999993</c:v>
                </c:pt>
                <c:pt idx="3897">
                  <c:v>5.5386080000000009</c:v>
                </c:pt>
                <c:pt idx="3898">
                  <c:v>5.6731559999999988</c:v>
                </c:pt>
                <c:pt idx="3899">
                  <c:v>6.3366889999999998</c:v>
                </c:pt>
                <c:pt idx="3900">
                  <c:v>5.8985620000000001</c:v>
                </c:pt>
                <c:pt idx="3901">
                  <c:v>5.7920980000000002</c:v>
                </c:pt>
                <c:pt idx="3902">
                  <c:v>6.1294329999999988</c:v>
                </c:pt>
                <c:pt idx="3903">
                  <c:v>6.245571</c:v>
                </c:pt>
                <c:pt idx="3904">
                  <c:v>7.0746149999999988</c:v>
                </c:pt>
                <c:pt idx="3905">
                  <c:v>5.7586620000000011</c:v>
                </c:pt>
                <c:pt idx="3906">
                  <c:v>3.9786119999999996</c:v>
                </c:pt>
                <c:pt idx="3907">
                  <c:v>5.2783290000000012</c:v>
                </c:pt>
                <c:pt idx="3908">
                  <c:v>5.0992240000000004</c:v>
                </c:pt>
                <c:pt idx="3909">
                  <c:v>5.7353880000000004</c:v>
                </c:pt>
                <c:pt idx="3910">
                  <c:v>5.1772720000000003</c:v>
                </c:pt>
                <c:pt idx="3911">
                  <c:v>5.4945769999999987</c:v>
                </c:pt>
                <c:pt idx="3912">
                  <c:v>5.896952999999999</c:v>
                </c:pt>
                <c:pt idx="3913">
                  <c:v>6.5781000000000001</c:v>
                </c:pt>
                <c:pt idx="3914">
                  <c:v>4.492335999999999</c:v>
                </c:pt>
                <c:pt idx="3915">
                  <c:v>6.476808000000001</c:v>
                </c:pt>
                <c:pt idx="3916">
                  <c:v>7.3062719999999999</c:v>
                </c:pt>
                <c:pt idx="3917">
                  <c:v>8.7142049999999998</c:v>
                </c:pt>
                <c:pt idx="3918">
                  <c:v>6.8621669999999995</c:v>
                </c:pt>
                <c:pt idx="3919">
                  <c:v>7.4227410000000003</c:v>
                </c:pt>
                <c:pt idx="3920">
                  <c:v>8.7347499999999982</c:v>
                </c:pt>
                <c:pt idx="3921">
                  <c:v>8.2892909999999986</c:v>
                </c:pt>
                <c:pt idx="3922">
                  <c:v>8.0380559999999992</c:v>
                </c:pt>
                <c:pt idx="3923">
                  <c:v>7.4015180000000003</c:v>
                </c:pt>
                <c:pt idx="3924">
                  <c:v>6.3217309999999989</c:v>
                </c:pt>
                <c:pt idx="3925">
                  <c:v>3.8115769999999998</c:v>
                </c:pt>
                <c:pt idx="3926">
                  <c:v>4.1802669999999997</c:v>
                </c:pt>
                <c:pt idx="3927">
                  <c:v>6.3223139999999987</c:v>
                </c:pt>
                <c:pt idx="3928">
                  <c:v>3.9146389999999998</c:v>
                </c:pt>
                <c:pt idx="3929">
                  <c:v>7.1609179999999979</c:v>
                </c:pt>
                <c:pt idx="3930">
                  <c:v>8.3843020000000017</c:v>
                </c:pt>
                <c:pt idx="3931">
                  <c:v>7.9773719999999999</c:v>
                </c:pt>
                <c:pt idx="3932">
                  <c:v>8.4991860000000035</c:v>
                </c:pt>
                <c:pt idx="3933">
                  <c:v>6.6761499999999998</c:v>
                </c:pt>
                <c:pt idx="3934">
                  <c:v>7.3351829999999989</c:v>
                </c:pt>
                <c:pt idx="3935">
                  <c:v>6.8670299999999989</c:v>
                </c:pt>
                <c:pt idx="3936">
                  <c:v>5.915737</c:v>
                </c:pt>
                <c:pt idx="3937">
                  <c:v>5.9303569999999999</c:v>
                </c:pt>
                <c:pt idx="3938">
                  <c:v>6.0853839999999995</c:v>
                </c:pt>
                <c:pt idx="3939">
                  <c:v>5.4849539999999992</c:v>
                </c:pt>
                <c:pt idx="3940">
                  <c:v>6.6677739999999988</c:v>
                </c:pt>
                <c:pt idx="3941">
                  <c:v>7.2613770000000004</c:v>
                </c:pt>
                <c:pt idx="3942">
                  <c:v>7.000426</c:v>
                </c:pt>
                <c:pt idx="3943">
                  <c:v>6.7259369999999992</c:v>
                </c:pt>
                <c:pt idx="3944">
                  <c:v>6.6751269999999989</c:v>
                </c:pt>
                <c:pt idx="3945">
                  <c:v>6.885802</c:v>
                </c:pt>
                <c:pt idx="3946">
                  <c:v>6.6596000000000002</c:v>
                </c:pt>
                <c:pt idx="3947">
                  <c:v>6.9731569999999996</c:v>
                </c:pt>
                <c:pt idx="3948">
                  <c:v>6.3942759999999987</c:v>
                </c:pt>
                <c:pt idx="3949">
                  <c:v>6.9620509999999989</c:v>
                </c:pt>
                <c:pt idx="3950">
                  <c:v>7.0015309999999991</c:v>
                </c:pt>
                <c:pt idx="3951">
                  <c:v>7.2537459999999996</c:v>
                </c:pt>
                <c:pt idx="3952">
                  <c:v>7.0700149999999988</c:v>
                </c:pt>
                <c:pt idx="3953">
                  <c:v>7.1923659999999989</c:v>
                </c:pt>
                <c:pt idx="3954">
                  <c:v>5.7044379999999988</c:v>
                </c:pt>
                <c:pt idx="3955">
                  <c:v>6.1929539999999985</c:v>
                </c:pt>
                <c:pt idx="3956">
                  <c:v>6.3139019999999988</c:v>
                </c:pt>
                <c:pt idx="3957">
                  <c:v>6.4304020000000008</c:v>
                </c:pt>
                <c:pt idx="3958">
                  <c:v>6.5534520000000001</c:v>
                </c:pt>
                <c:pt idx="3959">
                  <c:v>6.748424</c:v>
                </c:pt>
                <c:pt idx="3960">
                  <c:v>6.3779179999999993</c:v>
                </c:pt>
                <c:pt idx="3961">
                  <c:v>5.9417660000000012</c:v>
                </c:pt>
                <c:pt idx="3962">
                  <c:v>5.9204670000000004</c:v>
                </c:pt>
                <c:pt idx="3963">
                  <c:v>6.9591240000000001</c:v>
                </c:pt>
                <c:pt idx="3964">
                  <c:v>6.8416500000000005</c:v>
                </c:pt>
                <c:pt idx="3965">
                  <c:v>6.9502259999999998</c:v>
                </c:pt>
                <c:pt idx="3966">
                  <c:v>5.497109</c:v>
                </c:pt>
                <c:pt idx="3967">
                  <c:v>6.2910139999999997</c:v>
                </c:pt>
                <c:pt idx="3968">
                  <c:v>7.5269680000000001</c:v>
                </c:pt>
                <c:pt idx="3969">
                  <c:v>8.4694810000000018</c:v>
                </c:pt>
                <c:pt idx="3970">
                  <c:v>6.9641439999999992</c:v>
                </c:pt>
                <c:pt idx="3971">
                  <c:v>6.9823480000000009</c:v>
                </c:pt>
                <c:pt idx="3972">
                  <c:v>6.8280649999999987</c:v>
                </c:pt>
                <c:pt idx="3973">
                  <c:v>6.7068830000000004</c:v>
                </c:pt>
                <c:pt idx="3974">
                  <c:v>7.2165149999999993</c:v>
                </c:pt>
                <c:pt idx="3975">
                  <c:v>6.7893179999999997</c:v>
                </c:pt>
                <c:pt idx="3976">
                  <c:v>6.6399650000000001</c:v>
                </c:pt>
                <c:pt idx="3977">
                  <c:v>5.5224829999999994</c:v>
                </c:pt>
                <c:pt idx="3978">
                  <c:v>6.0902250000000002</c:v>
                </c:pt>
                <c:pt idx="3979">
                  <c:v>7.1873349999999991</c:v>
                </c:pt>
                <c:pt idx="3980">
                  <c:v>6.7369139999999996</c:v>
                </c:pt>
                <c:pt idx="3981">
                  <c:v>5.8213780000000002</c:v>
                </c:pt>
                <c:pt idx="3982">
                  <c:v>5.2183580000000003</c:v>
                </c:pt>
                <c:pt idx="3983">
                  <c:v>6.028585999999998</c:v>
                </c:pt>
                <c:pt idx="3984">
                  <c:v>6.1294699999999995</c:v>
                </c:pt>
                <c:pt idx="3985">
                  <c:v>4.0411400000000004</c:v>
                </c:pt>
                <c:pt idx="3986">
                  <c:v>4.909584999999999</c:v>
                </c:pt>
                <c:pt idx="3987">
                  <c:v>4.3840439999999994</c:v>
                </c:pt>
                <c:pt idx="3988">
                  <c:v>5.691616999999999</c:v>
                </c:pt>
                <c:pt idx="3989">
                  <c:v>5.6465699999999996</c:v>
                </c:pt>
                <c:pt idx="3990">
                  <c:v>6.7922960000000003</c:v>
                </c:pt>
                <c:pt idx="3991">
                  <c:v>4.9976250000000002</c:v>
                </c:pt>
                <c:pt idx="3992">
                  <c:v>5.1341029999999988</c:v>
                </c:pt>
                <c:pt idx="3993">
                  <c:v>4.6218209999999988</c:v>
                </c:pt>
                <c:pt idx="3994">
                  <c:v>5.3052330000000003</c:v>
                </c:pt>
                <c:pt idx="3995">
                  <c:v>4.7685119999999994</c:v>
                </c:pt>
                <c:pt idx="3996">
                  <c:v>4.9038190000000004</c:v>
                </c:pt>
                <c:pt idx="3997">
                  <c:v>5.2873159999999988</c:v>
                </c:pt>
                <c:pt idx="3998">
                  <c:v>5.7893940000000006</c:v>
                </c:pt>
                <c:pt idx="3999">
                  <c:v>5.1069439999999995</c:v>
                </c:pt>
                <c:pt idx="4000">
                  <c:v>5.8383320000000003</c:v>
                </c:pt>
                <c:pt idx="4001">
                  <c:v>5.4409169999999989</c:v>
                </c:pt>
                <c:pt idx="4002">
                  <c:v>5.391413</c:v>
                </c:pt>
                <c:pt idx="4003">
                  <c:v>5.5538270000000001</c:v>
                </c:pt>
                <c:pt idx="4004">
                  <c:v>6.6859630000000001</c:v>
                </c:pt>
                <c:pt idx="4005">
                  <c:v>5.1208369999999981</c:v>
                </c:pt>
                <c:pt idx="4006">
                  <c:v>4.9771099999999997</c:v>
                </c:pt>
                <c:pt idx="4007">
                  <c:v>5.0818219999999998</c:v>
                </c:pt>
                <c:pt idx="4008">
                  <c:v>4.5617789999999996</c:v>
                </c:pt>
                <c:pt idx="4009">
                  <c:v>4.2595400000000003</c:v>
                </c:pt>
              </c:numCache>
            </c:numRef>
          </c:val>
        </c:ser>
        <c:dLbls/>
        <c:marker val="1"/>
        <c:axId val="77873536"/>
        <c:axId val="77875456"/>
      </c:lineChart>
      <c:catAx>
        <c:axId val="77873536"/>
        <c:scaling>
          <c:orientation val="minMax"/>
        </c:scaling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Frame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875456"/>
        <c:crosses val="autoZero"/>
        <c:auto val="1"/>
        <c:lblAlgn val="ctr"/>
        <c:lblOffset val="100"/>
        <c:tickLblSkip val="250"/>
        <c:tickMarkSkip val="1"/>
      </c:catAx>
      <c:valAx>
        <c:axId val="77875456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Bond length (Å)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873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Distance Between</a:t>
            </a:r>
            <a:r>
              <a:rPr lang="en-US" baseline="0"/>
              <a:t> P-loop and C-terminal Lobe</a:t>
            </a:r>
            <a:endParaRPr lang="en-US"/>
          </a:p>
        </c:rich>
      </c:tx>
      <c:layout/>
      <c:spPr>
        <a:noFill/>
        <a:ln>
          <a:noFill/>
        </a:ln>
        <a:effectLst/>
      </c:spPr>
    </c:title>
    <c:plotArea>
      <c:layout/>
      <c:lineChart>
        <c:grouping val="standard"/>
        <c:ser>
          <c:idx val="0"/>
          <c:order val="0"/>
          <c:tx>
            <c:strRef>
              <c:f>'both together'!$B$1</c:f>
              <c:strCache>
                <c:ptCount val="1"/>
                <c:pt idx="0">
                  <c:v>G173-H308</c:v>
                </c:pt>
              </c:strCache>
            </c:strRef>
          </c:tx>
          <c:spPr>
            <a:ln w="63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'both together'!$A$2:$A$4011</c:f>
              <c:numCache>
                <c:formatCode>General</c:formatCode>
                <c:ptCount val="40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  <c:pt idx="1800">
                  <c:v>1800</c:v>
                </c:pt>
                <c:pt idx="1801">
                  <c:v>1801</c:v>
                </c:pt>
                <c:pt idx="1802">
                  <c:v>1802</c:v>
                </c:pt>
                <c:pt idx="1803">
                  <c:v>1803</c:v>
                </c:pt>
                <c:pt idx="1804">
                  <c:v>1804</c:v>
                </c:pt>
                <c:pt idx="1805">
                  <c:v>1805</c:v>
                </c:pt>
                <c:pt idx="1806">
                  <c:v>1806</c:v>
                </c:pt>
                <c:pt idx="1807">
                  <c:v>1807</c:v>
                </c:pt>
                <c:pt idx="1808">
                  <c:v>1808</c:v>
                </c:pt>
                <c:pt idx="1809">
                  <c:v>1809</c:v>
                </c:pt>
                <c:pt idx="1810">
                  <c:v>1810</c:v>
                </c:pt>
                <c:pt idx="1811">
                  <c:v>1811</c:v>
                </c:pt>
                <c:pt idx="1812">
                  <c:v>1812</c:v>
                </c:pt>
                <c:pt idx="1813">
                  <c:v>1813</c:v>
                </c:pt>
                <c:pt idx="1814">
                  <c:v>1814</c:v>
                </c:pt>
                <c:pt idx="1815">
                  <c:v>1815</c:v>
                </c:pt>
                <c:pt idx="1816">
                  <c:v>1816</c:v>
                </c:pt>
                <c:pt idx="1817">
                  <c:v>1817</c:v>
                </c:pt>
                <c:pt idx="1818">
                  <c:v>1818</c:v>
                </c:pt>
                <c:pt idx="1819">
                  <c:v>1819</c:v>
                </c:pt>
                <c:pt idx="1820">
                  <c:v>1820</c:v>
                </c:pt>
                <c:pt idx="1821">
                  <c:v>1821</c:v>
                </c:pt>
                <c:pt idx="1822">
                  <c:v>1822</c:v>
                </c:pt>
                <c:pt idx="1823">
                  <c:v>1823</c:v>
                </c:pt>
                <c:pt idx="1824">
                  <c:v>1824</c:v>
                </c:pt>
                <c:pt idx="1825">
                  <c:v>1825</c:v>
                </c:pt>
                <c:pt idx="1826">
                  <c:v>1826</c:v>
                </c:pt>
                <c:pt idx="1827">
                  <c:v>1827</c:v>
                </c:pt>
                <c:pt idx="1828">
                  <c:v>1828</c:v>
                </c:pt>
                <c:pt idx="1829">
                  <c:v>1829</c:v>
                </c:pt>
                <c:pt idx="1830">
                  <c:v>1830</c:v>
                </c:pt>
                <c:pt idx="1831">
                  <c:v>1831</c:v>
                </c:pt>
                <c:pt idx="1832">
                  <c:v>1832</c:v>
                </c:pt>
                <c:pt idx="1833">
                  <c:v>1833</c:v>
                </c:pt>
                <c:pt idx="1834">
                  <c:v>1834</c:v>
                </c:pt>
                <c:pt idx="1835">
                  <c:v>1835</c:v>
                </c:pt>
                <c:pt idx="1836">
                  <c:v>1836</c:v>
                </c:pt>
                <c:pt idx="1837">
                  <c:v>1837</c:v>
                </c:pt>
                <c:pt idx="1838">
                  <c:v>1838</c:v>
                </c:pt>
                <c:pt idx="1839">
                  <c:v>1839</c:v>
                </c:pt>
                <c:pt idx="1840">
                  <c:v>1840</c:v>
                </c:pt>
                <c:pt idx="1841">
                  <c:v>1841</c:v>
                </c:pt>
                <c:pt idx="1842">
                  <c:v>1842</c:v>
                </c:pt>
                <c:pt idx="1843">
                  <c:v>1843</c:v>
                </c:pt>
                <c:pt idx="1844">
                  <c:v>1844</c:v>
                </c:pt>
                <c:pt idx="1845">
                  <c:v>1845</c:v>
                </c:pt>
                <c:pt idx="1846">
                  <c:v>1846</c:v>
                </c:pt>
                <c:pt idx="1847">
                  <c:v>1847</c:v>
                </c:pt>
                <c:pt idx="1848">
                  <c:v>1848</c:v>
                </c:pt>
                <c:pt idx="1849">
                  <c:v>1849</c:v>
                </c:pt>
                <c:pt idx="1850">
                  <c:v>1850</c:v>
                </c:pt>
                <c:pt idx="1851">
                  <c:v>1851</c:v>
                </c:pt>
                <c:pt idx="1852">
                  <c:v>1852</c:v>
                </c:pt>
                <c:pt idx="1853">
                  <c:v>1853</c:v>
                </c:pt>
                <c:pt idx="1854">
                  <c:v>1854</c:v>
                </c:pt>
                <c:pt idx="1855">
                  <c:v>1855</c:v>
                </c:pt>
                <c:pt idx="1856">
                  <c:v>1856</c:v>
                </c:pt>
                <c:pt idx="1857">
                  <c:v>1857</c:v>
                </c:pt>
                <c:pt idx="1858">
                  <c:v>1858</c:v>
                </c:pt>
                <c:pt idx="1859">
                  <c:v>1859</c:v>
                </c:pt>
                <c:pt idx="1860">
                  <c:v>1860</c:v>
                </c:pt>
                <c:pt idx="1861">
                  <c:v>1861</c:v>
                </c:pt>
                <c:pt idx="1862">
                  <c:v>1862</c:v>
                </c:pt>
                <c:pt idx="1863">
                  <c:v>1863</c:v>
                </c:pt>
                <c:pt idx="1864">
                  <c:v>1864</c:v>
                </c:pt>
                <c:pt idx="1865">
                  <c:v>1865</c:v>
                </c:pt>
                <c:pt idx="1866">
                  <c:v>1866</c:v>
                </c:pt>
                <c:pt idx="1867">
                  <c:v>1867</c:v>
                </c:pt>
                <c:pt idx="1868">
                  <c:v>1868</c:v>
                </c:pt>
                <c:pt idx="1869">
                  <c:v>1869</c:v>
                </c:pt>
                <c:pt idx="1870">
                  <c:v>1870</c:v>
                </c:pt>
                <c:pt idx="1871">
                  <c:v>1871</c:v>
                </c:pt>
                <c:pt idx="1872">
                  <c:v>1872</c:v>
                </c:pt>
                <c:pt idx="1873">
                  <c:v>1873</c:v>
                </c:pt>
                <c:pt idx="1874">
                  <c:v>1874</c:v>
                </c:pt>
                <c:pt idx="1875">
                  <c:v>1875</c:v>
                </c:pt>
                <c:pt idx="1876">
                  <c:v>1876</c:v>
                </c:pt>
                <c:pt idx="1877">
                  <c:v>1877</c:v>
                </c:pt>
                <c:pt idx="1878">
                  <c:v>1878</c:v>
                </c:pt>
                <c:pt idx="1879">
                  <c:v>1879</c:v>
                </c:pt>
                <c:pt idx="1880">
                  <c:v>1880</c:v>
                </c:pt>
                <c:pt idx="1881">
                  <c:v>1881</c:v>
                </c:pt>
                <c:pt idx="1882">
                  <c:v>1882</c:v>
                </c:pt>
                <c:pt idx="1883">
                  <c:v>1883</c:v>
                </c:pt>
                <c:pt idx="1884">
                  <c:v>1884</c:v>
                </c:pt>
                <c:pt idx="1885">
                  <c:v>1885</c:v>
                </c:pt>
                <c:pt idx="1886">
                  <c:v>1886</c:v>
                </c:pt>
                <c:pt idx="1887">
                  <c:v>1887</c:v>
                </c:pt>
                <c:pt idx="1888">
                  <c:v>1888</c:v>
                </c:pt>
                <c:pt idx="1889">
                  <c:v>1889</c:v>
                </c:pt>
                <c:pt idx="1890">
                  <c:v>1890</c:v>
                </c:pt>
                <c:pt idx="1891">
                  <c:v>1891</c:v>
                </c:pt>
                <c:pt idx="1892">
                  <c:v>1892</c:v>
                </c:pt>
                <c:pt idx="1893">
                  <c:v>1893</c:v>
                </c:pt>
                <c:pt idx="1894">
                  <c:v>1894</c:v>
                </c:pt>
                <c:pt idx="1895">
                  <c:v>1895</c:v>
                </c:pt>
                <c:pt idx="1896">
                  <c:v>1896</c:v>
                </c:pt>
                <c:pt idx="1897">
                  <c:v>1897</c:v>
                </c:pt>
                <c:pt idx="1898">
                  <c:v>1898</c:v>
                </c:pt>
                <c:pt idx="1899">
                  <c:v>1899</c:v>
                </c:pt>
                <c:pt idx="1900">
                  <c:v>1900</c:v>
                </c:pt>
                <c:pt idx="1901">
                  <c:v>1901</c:v>
                </c:pt>
                <c:pt idx="1902">
                  <c:v>1902</c:v>
                </c:pt>
                <c:pt idx="1903">
                  <c:v>1903</c:v>
                </c:pt>
                <c:pt idx="1904">
                  <c:v>1904</c:v>
                </c:pt>
                <c:pt idx="1905">
                  <c:v>1905</c:v>
                </c:pt>
                <c:pt idx="1906">
                  <c:v>1906</c:v>
                </c:pt>
                <c:pt idx="1907">
                  <c:v>1907</c:v>
                </c:pt>
                <c:pt idx="1908">
                  <c:v>1908</c:v>
                </c:pt>
                <c:pt idx="1909">
                  <c:v>1909</c:v>
                </c:pt>
                <c:pt idx="1910">
                  <c:v>1910</c:v>
                </c:pt>
                <c:pt idx="1911">
                  <c:v>1911</c:v>
                </c:pt>
                <c:pt idx="1912">
                  <c:v>1912</c:v>
                </c:pt>
                <c:pt idx="1913">
                  <c:v>1913</c:v>
                </c:pt>
                <c:pt idx="1914">
                  <c:v>1914</c:v>
                </c:pt>
                <c:pt idx="1915">
                  <c:v>1915</c:v>
                </c:pt>
                <c:pt idx="1916">
                  <c:v>1916</c:v>
                </c:pt>
                <c:pt idx="1917">
                  <c:v>1917</c:v>
                </c:pt>
                <c:pt idx="1918">
                  <c:v>1918</c:v>
                </c:pt>
                <c:pt idx="1919">
                  <c:v>1919</c:v>
                </c:pt>
                <c:pt idx="1920">
                  <c:v>1920</c:v>
                </c:pt>
                <c:pt idx="1921">
                  <c:v>1921</c:v>
                </c:pt>
                <c:pt idx="1922">
                  <c:v>1922</c:v>
                </c:pt>
                <c:pt idx="1923">
                  <c:v>1923</c:v>
                </c:pt>
                <c:pt idx="1924">
                  <c:v>1924</c:v>
                </c:pt>
                <c:pt idx="1925">
                  <c:v>1925</c:v>
                </c:pt>
                <c:pt idx="1926">
                  <c:v>1926</c:v>
                </c:pt>
                <c:pt idx="1927">
                  <c:v>1927</c:v>
                </c:pt>
                <c:pt idx="1928">
                  <c:v>1928</c:v>
                </c:pt>
                <c:pt idx="1929">
                  <c:v>1929</c:v>
                </c:pt>
                <c:pt idx="1930">
                  <c:v>1930</c:v>
                </c:pt>
                <c:pt idx="1931">
                  <c:v>1931</c:v>
                </c:pt>
                <c:pt idx="1932">
                  <c:v>1932</c:v>
                </c:pt>
                <c:pt idx="1933">
                  <c:v>1933</c:v>
                </c:pt>
                <c:pt idx="1934">
                  <c:v>1934</c:v>
                </c:pt>
                <c:pt idx="1935">
                  <c:v>1935</c:v>
                </c:pt>
                <c:pt idx="1936">
                  <c:v>1936</c:v>
                </c:pt>
                <c:pt idx="1937">
                  <c:v>1937</c:v>
                </c:pt>
                <c:pt idx="1938">
                  <c:v>1938</c:v>
                </c:pt>
                <c:pt idx="1939">
                  <c:v>1939</c:v>
                </c:pt>
                <c:pt idx="1940">
                  <c:v>1940</c:v>
                </c:pt>
                <c:pt idx="1941">
                  <c:v>1941</c:v>
                </c:pt>
                <c:pt idx="1942">
                  <c:v>1942</c:v>
                </c:pt>
                <c:pt idx="1943">
                  <c:v>1943</c:v>
                </c:pt>
                <c:pt idx="1944">
                  <c:v>1944</c:v>
                </c:pt>
                <c:pt idx="1945">
                  <c:v>1945</c:v>
                </c:pt>
                <c:pt idx="1946">
                  <c:v>1946</c:v>
                </c:pt>
                <c:pt idx="1947">
                  <c:v>1947</c:v>
                </c:pt>
                <c:pt idx="1948">
                  <c:v>1948</c:v>
                </c:pt>
                <c:pt idx="1949">
                  <c:v>1949</c:v>
                </c:pt>
                <c:pt idx="1950">
                  <c:v>1950</c:v>
                </c:pt>
                <c:pt idx="1951">
                  <c:v>1951</c:v>
                </c:pt>
                <c:pt idx="1952">
                  <c:v>1952</c:v>
                </c:pt>
                <c:pt idx="1953">
                  <c:v>1953</c:v>
                </c:pt>
                <c:pt idx="1954">
                  <c:v>1954</c:v>
                </c:pt>
                <c:pt idx="1955">
                  <c:v>1955</c:v>
                </c:pt>
                <c:pt idx="1956">
                  <c:v>1956</c:v>
                </c:pt>
                <c:pt idx="1957">
                  <c:v>1957</c:v>
                </c:pt>
                <c:pt idx="1958">
                  <c:v>1958</c:v>
                </c:pt>
                <c:pt idx="1959">
                  <c:v>1959</c:v>
                </c:pt>
                <c:pt idx="1960">
                  <c:v>1960</c:v>
                </c:pt>
                <c:pt idx="1961">
                  <c:v>1961</c:v>
                </c:pt>
                <c:pt idx="1962">
                  <c:v>1962</c:v>
                </c:pt>
                <c:pt idx="1963">
                  <c:v>1963</c:v>
                </c:pt>
                <c:pt idx="1964">
                  <c:v>1964</c:v>
                </c:pt>
                <c:pt idx="1965">
                  <c:v>1965</c:v>
                </c:pt>
                <c:pt idx="1966">
                  <c:v>1966</c:v>
                </c:pt>
                <c:pt idx="1967">
                  <c:v>1967</c:v>
                </c:pt>
                <c:pt idx="1968">
                  <c:v>1968</c:v>
                </c:pt>
                <c:pt idx="1969">
                  <c:v>1969</c:v>
                </c:pt>
                <c:pt idx="1970">
                  <c:v>1970</c:v>
                </c:pt>
                <c:pt idx="1971">
                  <c:v>1971</c:v>
                </c:pt>
                <c:pt idx="1972">
                  <c:v>1972</c:v>
                </c:pt>
                <c:pt idx="1973">
                  <c:v>1973</c:v>
                </c:pt>
                <c:pt idx="1974">
                  <c:v>1974</c:v>
                </c:pt>
                <c:pt idx="1975">
                  <c:v>1975</c:v>
                </c:pt>
                <c:pt idx="1976">
                  <c:v>1976</c:v>
                </c:pt>
                <c:pt idx="1977">
                  <c:v>1977</c:v>
                </c:pt>
                <c:pt idx="1978">
                  <c:v>1978</c:v>
                </c:pt>
                <c:pt idx="1979">
                  <c:v>1979</c:v>
                </c:pt>
                <c:pt idx="1980">
                  <c:v>1980</c:v>
                </c:pt>
                <c:pt idx="1981">
                  <c:v>1981</c:v>
                </c:pt>
                <c:pt idx="1982">
                  <c:v>1982</c:v>
                </c:pt>
                <c:pt idx="1983">
                  <c:v>1983</c:v>
                </c:pt>
                <c:pt idx="1984">
                  <c:v>1984</c:v>
                </c:pt>
                <c:pt idx="1985">
                  <c:v>1985</c:v>
                </c:pt>
                <c:pt idx="1986">
                  <c:v>1986</c:v>
                </c:pt>
                <c:pt idx="1987">
                  <c:v>1987</c:v>
                </c:pt>
                <c:pt idx="1988">
                  <c:v>1988</c:v>
                </c:pt>
                <c:pt idx="1989">
                  <c:v>1989</c:v>
                </c:pt>
                <c:pt idx="1990">
                  <c:v>1990</c:v>
                </c:pt>
                <c:pt idx="1991">
                  <c:v>1991</c:v>
                </c:pt>
                <c:pt idx="1992">
                  <c:v>1992</c:v>
                </c:pt>
                <c:pt idx="1993">
                  <c:v>1993</c:v>
                </c:pt>
                <c:pt idx="1994">
                  <c:v>1994</c:v>
                </c:pt>
                <c:pt idx="1995">
                  <c:v>1995</c:v>
                </c:pt>
                <c:pt idx="1996">
                  <c:v>1996</c:v>
                </c:pt>
                <c:pt idx="1997">
                  <c:v>1997</c:v>
                </c:pt>
                <c:pt idx="1998">
                  <c:v>1998</c:v>
                </c:pt>
                <c:pt idx="1999">
                  <c:v>1999</c:v>
                </c:pt>
                <c:pt idx="2000">
                  <c:v>2000</c:v>
                </c:pt>
                <c:pt idx="2001">
                  <c:v>2001</c:v>
                </c:pt>
                <c:pt idx="2002">
                  <c:v>2002</c:v>
                </c:pt>
                <c:pt idx="2003">
                  <c:v>2003</c:v>
                </c:pt>
                <c:pt idx="2004">
                  <c:v>2004</c:v>
                </c:pt>
                <c:pt idx="2005">
                  <c:v>2005</c:v>
                </c:pt>
                <c:pt idx="2006">
                  <c:v>2006</c:v>
                </c:pt>
                <c:pt idx="2007">
                  <c:v>2007</c:v>
                </c:pt>
                <c:pt idx="2008">
                  <c:v>2008</c:v>
                </c:pt>
                <c:pt idx="2009">
                  <c:v>2009</c:v>
                </c:pt>
                <c:pt idx="2010">
                  <c:v>2010</c:v>
                </c:pt>
                <c:pt idx="2011">
                  <c:v>2011</c:v>
                </c:pt>
                <c:pt idx="2012">
                  <c:v>2012</c:v>
                </c:pt>
                <c:pt idx="2013">
                  <c:v>2013</c:v>
                </c:pt>
                <c:pt idx="2014">
                  <c:v>2014</c:v>
                </c:pt>
                <c:pt idx="2015">
                  <c:v>2015</c:v>
                </c:pt>
                <c:pt idx="2016">
                  <c:v>2016</c:v>
                </c:pt>
                <c:pt idx="2017">
                  <c:v>2017</c:v>
                </c:pt>
                <c:pt idx="2018">
                  <c:v>2018</c:v>
                </c:pt>
                <c:pt idx="2019">
                  <c:v>2019</c:v>
                </c:pt>
                <c:pt idx="2020">
                  <c:v>2020</c:v>
                </c:pt>
                <c:pt idx="2021">
                  <c:v>2021</c:v>
                </c:pt>
                <c:pt idx="2022">
                  <c:v>2022</c:v>
                </c:pt>
                <c:pt idx="2023">
                  <c:v>2023</c:v>
                </c:pt>
                <c:pt idx="2024">
                  <c:v>2024</c:v>
                </c:pt>
                <c:pt idx="2025">
                  <c:v>2025</c:v>
                </c:pt>
                <c:pt idx="2026">
                  <c:v>2026</c:v>
                </c:pt>
                <c:pt idx="2027">
                  <c:v>2027</c:v>
                </c:pt>
                <c:pt idx="2028">
                  <c:v>2028</c:v>
                </c:pt>
                <c:pt idx="2029">
                  <c:v>2029</c:v>
                </c:pt>
                <c:pt idx="2030">
                  <c:v>2030</c:v>
                </c:pt>
                <c:pt idx="2031">
                  <c:v>2031</c:v>
                </c:pt>
                <c:pt idx="2032">
                  <c:v>2032</c:v>
                </c:pt>
                <c:pt idx="2033">
                  <c:v>2033</c:v>
                </c:pt>
                <c:pt idx="2034">
                  <c:v>2034</c:v>
                </c:pt>
                <c:pt idx="2035">
                  <c:v>2035</c:v>
                </c:pt>
                <c:pt idx="2036">
                  <c:v>2036</c:v>
                </c:pt>
                <c:pt idx="2037">
                  <c:v>2037</c:v>
                </c:pt>
                <c:pt idx="2038">
                  <c:v>2038</c:v>
                </c:pt>
                <c:pt idx="2039">
                  <c:v>2039</c:v>
                </c:pt>
                <c:pt idx="2040">
                  <c:v>2040</c:v>
                </c:pt>
                <c:pt idx="2041">
                  <c:v>2041</c:v>
                </c:pt>
                <c:pt idx="2042">
                  <c:v>2042</c:v>
                </c:pt>
                <c:pt idx="2043">
                  <c:v>2043</c:v>
                </c:pt>
                <c:pt idx="2044">
                  <c:v>2044</c:v>
                </c:pt>
                <c:pt idx="2045">
                  <c:v>2045</c:v>
                </c:pt>
                <c:pt idx="2046">
                  <c:v>2046</c:v>
                </c:pt>
                <c:pt idx="2047">
                  <c:v>2047</c:v>
                </c:pt>
                <c:pt idx="2048">
                  <c:v>2048</c:v>
                </c:pt>
                <c:pt idx="2049">
                  <c:v>2049</c:v>
                </c:pt>
                <c:pt idx="2050">
                  <c:v>2050</c:v>
                </c:pt>
                <c:pt idx="2051">
                  <c:v>2051</c:v>
                </c:pt>
                <c:pt idx="2052">
                  <c:v>2052</c:v>
                </c:pt>
                <c:pt idx="2053">
                  <c:v>2053</c:v>
                </c:pt>
                <c:pt idx="2054">
                  <c:v>2054</c:v>
                </c:pt>
                <c:pt idx="2055">
                  <c:v>2055</c:v>
                </c:pt>
                <c:pt idx="2056">
                  <c:v>2056</c:v>
                </c:pt>
                <c:pt idx="2057">
                  <c:v>2057</c:v>
                </c:pt>
                <c:pt idx="2058">
                  <c:v>2058</c:v>
                </c:pt>
                <c:pt idx="2059">
                  <c:v>2059</c:v>
                </c:pt>
                <c:pt idx="2060">
                  <c:v>2060</c:v>
                </c:pt>
                <c:pt idx="2061">
                  <c:v>2061</c:v>
                </c:pt>
                <c:pt idx="2062">
                  <c:v>2062</c:v>
                </c:pt>
                <c:pt idx="2063">
                  <c:v>2063</c:v>
                </c:pt>
                <c:pt idx="2064">
                  <c:v>2064</c:v>
                </c:pt>
                <c:pt idx="2065">
                  <c:v>2065</c:v>
                </c:pt>
                <c:pt idx="2066">
                  <c:v>2066</c:v>
                </c:pt>
                <c:pt idx="2067">
                  <c:v>2067</c:v>
                </c:pt>
                <c:pt idx="2068">
                  <c:v>2068</c:v>
                </c:pt>
                <c:pt idx="2069">
                  <c:v>2069</c:v>
                </c:pt>
                <c:pt idx="2070">
                  <c:v>2070</c:v>
                </c:pt>
                <c:pt idx="2071">
                  <c:v>2071</c:v>
                </c:pt>
                <c:pt idx="2072">
                  <c:v>2072</c:v>
                </c:pt>
                <c:pt idx="2073">
                  <c:v>2073</c:v>
                </c:pt>
                <c:pt idx="2074">
                  <c:v>2074</c:v>
                </c:pt>
                <c:pt idx="2075">
                  <c:v>2075</c:v>
                </c:pt>
                <c:pt idx="2076">
                  <c:v>2076</c:v>
                </c:pt>
                <c:pt idx="2077">
                  <c:v>2077</c:v>
                </c:pt>
                <c:pt idx="2078">
                  <c:v>2078</c:v>
                </c:pt>
                <c:pt idx="2079">
                  <c:v>2079</c:v>
                </c:pt>
                <c:pt idx="2080">
                  <c:v>2080</c:v>
                </c:pt>
                <c:pt idx="2081">
                  <c:v>2081</c:v>
                </c:pt>
                <c:pt idx="2082">
                  <c:v>2082</c:v>
                </c:pt>
                <c:pt idx="2083">
                  <c:v>2083</c:v>
                </c:pt>
                <c:pt idx="2084">
                  <c:v>2084</c:v>
                </c:pt>
                <c:pt idx="2085">
                  <c:v>2085</c:v>
                </c:pt>
                <c:pt idx="2086">
                  <c:v>2086</c:v>
                </c:pt>
                <c:pt idx="2087">
                  <c:v>2087</c:v>
                </c:pt>
                <c:pt idx="2088">
                  <c:v>2088</c:v>
                </c:pt>
                <c:pt idx="2089">
                  <c:v>2089</c:v>
                </c:pt>
                <c:pt idx="2090">
                  <c:v>2090</c:v>
                </c:pt>
                <c:pt idx="2091">
                  <c:v>2091</c:v>
                </c:pt>
                <c:pt idx="2092">
                  <c:v>2092</c:v>
                </c:pt>
                <c:pt idx="2093">
                  <c:v>2093</c:v>
                </c:pt>
                <c:pt idx="2094">
                  <c:v>2094</c:v>
                </c:pt>
                <c:pt idx="2095">
                  <c:v>2095</c:v>
                </c:pt>
                <c:pt idx="2096">
                  <c:v>2096</c:v>
                </c:pt>
                <c:pt idx="2097">
                  <c:v>2097</c:v>
                </c:pt>
                <c:pt idx="2098">
                  <c:v>2098</c:v>
                </c:pt>
                <c:pt idx="2099">
                  <c:v>2099</c:v>
                </c:pt>
                <c:pt idx="2100">
                  <c:v>2100</c:v>
                </c:pt>
                <c:pt idx="2101">
                  <c:v>2101</c:v>
                </c:pt>
                <c:pt idx="2102">
                  <c:v>2102</c:v>
                </c:pt>
                <c:pt idx="2103">
                  <c:v>2103</c:v>
                </c:pt>
                <c:pt idx="2104">
                  <c:v>2104</c:v>
                </c:pt>
                <c:pt idx="2105">
                  <c:v>2105</c:v>
                </c:pt>
                <c:pt idx="2106">
                  <c:v>2106</c:v>
                </c:pt>
                <c:pt idx="2107">
                  <c:v>2107</c:v>
                </c:pt>
                <c:pt idx="2108">
                  <c:v>2108</c:v>
                </c:pt>
                <c:pt idx="2109">
                  <c:v>2109</c:v>
                </c:pt>
                <c:pt idx="2110">
                  <c:v>2110</c:v>
                </c:pt>
                <c:pt idx="2111">
                  <c:v>2111</c:v>
                </c:pt>
                <c:pt idx="2112">
                  <c:v>2112</c:v>
                </c:pt>
                <c:pt idx="2113">
                  <c:v>2113</c:v>
                </c:pt>
                <c:pt idx="2114">
                  <c:v>2114</c:v>
                </c:pt>
                <c:pt idx="2115">
                  <c:v>2115</c:v>
                </c:pt>
                <c:pt idx="2116">
                  <c:v>2116</c:v>
                </c:pt>
                <c:pt idx="2117">
                  <c:v>2117</c:v>
                </c:pt>
                <c:pt idx="2118">
                  <c:v>2118</c:v>
                </c:pt>
                <c:pt idx="2119">
                  <c:v>2119</c:v>
                </c:pt>
                <c:pt idx="2120">
                  <c:v>2120</c:v>
                </c:pt>
                <c:pt idx="2121">
                  <c:v>2121</c:v>
                </c:pt>
                <c:pt idx="2122">
                  <c:v>2122</c:v>
                </c:pt>
                <c:pt idx="2123">
                  <c:v>2123</c:v>
                </c:pt>
                <c:pt idx="2124">
                  <c:v>2124</c:v>
                </c:pt>
                <c:pt idx="2125">
                  <c:v>2125</c:v>
                </c:pt>
                <c:pt idx="2126">
                  <c:v>2126</c:v>
                </c:pt>
                <c:pt idx="2127">
                  <c:v>2127</c:v>
                </c:pt>
                <c:pt idx="2128">
                  <c:v>2128</c:v>
                </c:pt>
                <c:pt idx="2129">
                  <c:v>2129</c:v>
                </c:pt>
                <c:pt idx="2130">
                  <c:v>2130</c:v>
                </c:pt>
                <c:pt idx="2131">
                  <c:v>2131</c:v>
                </c:pt>
                <c:pt idx="2132">
                  <c:v>2132</c:v>
                </c:pt>
                <c:pt idx="2133">
                  <c:v>2133</c:v>
                </c:pt>
                <c:pt idx="2134">
                  <c:v>2134</c:v>
                </c:pt>
                <c:pt idx="2135">
                  <c:v>2135</c:v>
                </c:pt>
                <c:pt idx="2136">
                  <c:v>2136</c:v>
                </c:pt>
                <c:pt idx="2137">
                  <c:v>2137</c:v>
                </c:pt>
                <c:pt idx="2138">
                  <c:v>2138</c:v>
                </c:pt>
                <c:pt idx="2139">
                  <c:v>2139</c:v>
                </c:pt>
                <c:pt idx="2140">
                  <c:v>2140</c:v>
                </c:pt>
                <c:pt idx="2141">
                  <c:v>2141</c:v>
                </c:pt>
                <c:pt idx="2142">
                  <c:v>2142</c:v>
                </c:pt>
                <c:pt idx="2143">
                  <c:v>2143</c:v>
                </c:pt>
                <c:pt idx="2144">
                  <c:v>2144</c:v>
                </c:pt>
                <c:pt idx="2145">
                  <c:v>2145</c:v>
                </c:pt>
                <c:pt idx="2146">
                  <c:v>2146</c:v>
                </c:pt>
                <c:pt idx="2147">
                  <c:v>2147</c:v>
                </c:pt>
                <c:pt idx="2148">
                  <c:v>2148</c:v>
                </c:pt>
                <c:pt idx="2149">
                  <c:v>2149</c:v>
                </c:pt>
                <c:pt idx="2150">
                  <c:v>2150</c:v>
                </c:pt>
                <c:pt idx="2151">
                  <c:v>2151</c:v>
                </c:pt>
                <c:pt idx="2152">
                  <c:v>2152</c:v>
                </c:pt>
                <c:pt idx="2153">
                  <c:v>2153</c:v>
                </c:pt>
                <c:pt idx="2154">
                  <c:v>2154</c:v>
                </c:pt>
                <c:pt idx="2155">
                  <c:v>2155</c:v>
                </c:pt>
                <c:pt idx="2156">
                  <c:v>2156</c:v>
                </c:pt>
                <c:pt idx="2157">
                  <c:v>2157</c:v>
                </c:pt>
                <c:pt idx="2158">
                  <c:v>2158</c:v>
                </c:pt>
                <c:pt idx="2159">
                  <c:v>2159</c:v>
                </c:pt>
                <c:pt idx="2160">
                  <c:v>2160</c:v>
                </c:pt>
                <c:pt idx="2161">
                  <c:v>2161</c:v>
                </c:pt>
                <c:pt idx="2162">
                  <c:v>2162</c:v>
                </c:pt>
                <c:pt idx="2163">
                  <c:v>2163</c:v>
                </c:pt>
                <c:pt idx="2164">
                  <c:v>2164</c:v>
                </c:pt>
                <c:pt idx="2165">
                  <c:v>2165</c:v>
                </c:pt>
                <c:pt idx="2166">
                  <c:v>2166</c:v>
                </c:pt>
                <c:pt idx="2167">
                  <c:v>2167</c:v>
                </c:pt>
                <c:pt idx="2168">
                  <c:v>2168</c:v>
                </c:pt>
                <c:pt idx="2169">
                  <c:v>2169</c:v>
                </c:pt>
                <c:pt idx="2170">
                  <c:v>2170</c:v>
                </c:pt>
                <c:pt idx="2171">
                  <c:v>2171</c:v>
                </c:pt>
                <c:pt idx="2172">
                  <c:v>2172</c:v>
                </c:pt>
                <c:pt idx="2173">
                  <c:v>2173</c:v>
                </c:pt>
                <c:pt idx="2174">
                  <c:v>2174</c:v>
                </c:pt>
                <c:pt idx="2175">
                  <c:v>2175</c:v>
                </c:pt>
                <c:pt idx="2176">
                  <c:v>2176</c:v>
                </c:pt>
                <c:pt idx="2177">
                  <c:v>2177</c:v>
                </c:pt>
                <c:pt idx="2178">
                  <c:v>2178</c:v>
                </c:pt>
                <c:pt idx="2179">
                  <c:v>2179</c:v>
                </c:pt>
                <c:pt idx="2180">
                  <c:v>2180</c:v>
                </c:pt>
                <c:pt idx="2181">
                  <c:v>2181</c:v>
                </c:pt>
                <c:pt idx="2182">
                  <c:v>2182</c:v>
                </c:pt>
                <c:pt idx="2183">
                  <c:v>2183</c:v>
                </c:pt>
                <c:pt idx="2184">
                  <c:v>2184</c:v>
                </c:pt>
                <c:pt idx="2185">
                  <c:v>2185</c:v>
                </c:pt>
                <c:pt idx="2186">
                  <c:v>2186</c:v>
                </c:pt>
                <c:pt idx="2187">
                  <c:v>2187</c:v>
                </c:pt>
                <c:pt idx="2188">
                  <c:v>2188</c:v>
                </c:pt>
                <c:pt idx="2189">
                  <c:v>2189</c:v>
                </c:pt>
                <c:pt idx="2190">
                  <c:v>2190</c:v>
                </c:pt>
                <c:pt idx="2191">
                  <c:v>2191</c:v>
                </c:pt>
                <c:pt idx="2192">
                  <c:v>2192</c:v>
                </c:pt>
                <c:pt idx="2193">
                  <c:v>2193</c:v>
                </c:pt>
                <c:pt idx="2194">
                  <c:v>2194</c:v>
                </c:pt>
                <c:pt idx="2195">
                  <c:v>2195</c:v>
                </c:pt>
                <c:pt idx="2196">
                  <c:v>2196</c:v>
                </c:pt>
                <c:pt idx="2197">
                  <c:v>2197</c:v>
                </c:pt>
                <c:pt idx="2198">
                  <c:v>2198</c:v>
                </c:pt>
                <c:pt idx="2199">
                  <c:v>2199</c:v>
                </c:pt>
                <c:pt idx="2200">
                  <c:v>2200</c:v>
                </c:pt>
                <c:pt idx="2201">
                  <c:v>2201</c:v>
                </c:pt>
                <c:pt idx="2202">
                  <c:v>2202</c:v>
                </c:pt>
                <c:pt idx="2203">
                  <c:v>2203</c:v>
                </c:pt>
                <c:pt idx="2204">
                  <c:v>2204</c:v>
                </c:pt>
                <c:pt idx="2205">
                  <c:v>2205</c:v>
                </c:pt>
                <c:pt idx="2206">
                  <c:v>2206</c:v>
                </c:pt>
                <c:pt idx="2207">
                  <c:v>2207</c:v>
                </c:pt>
                <c:pt idx="2208">
                  <c:v>2208</c:v>
                </c:pt>
                <c:pt idx="2209">
                  <c:v>2209</c:v>
                </c:pt>
                <c:pt idx="2210">
                  <c:v>2210</c:v>
                </c:pt>
                <c:pt idx="2211">
                  <c:v>2211</c:v>
                </c:pt>
                <c:pt idx="2212">
                  <c:v>2212</c:v>
                </c:pt>
                <c:pt idx="2213">
                  <c:v>2213</c:v>
                </c:pt>
                <c:pt idx="2214">
                  <c:v>2214</c:v>
                </c:pt>
                <c:pt idx="2215">
                  <c:v>2215</c:v>
                </c:pt>
                <c:pt idx="2216">
                  <c:v>2216</c:v>
                </c:pt>
                <c:pt idx="2217">
                  <c:v>2217</c:v>
                </c:pt>
                <c:pt idx="2218">
                  <c:v>2218</c:v>
                </c:pt>
                <c:pt idx="2219">
                  <c:v>2219</c:v>
                </c:pt>
                <c:pt idx="2220">
                  <c:v>2220</c:v>
                </c:pt>
                <c:pt idx="2221">
                  <c:v>2221</c:v>
                </c:pt>
                <c:pt idx="2222">
                  <c:v>2222</c:v>
                </c:pt>
                <c:pt idx="2223">
                  <c:v>2223</c:v>
                </c:pt>
                <c:pt idx="2224">
                  <c:v>2224</c:v>
                </c:pt>
                <c:pt idx="2225">
                  <c:v>2225</c:v>
                </c:pt>
                <c:pt idx="2226">
                  <c:v>2226</c:v>
                </c:pt>
                <c:pt idx="2227">
                  <c:v>2227</c:v>
                </c:pt>
                <c:pt idx="2228">
                  <c:v>2228</c:v>
                </c:pt>
                <c:pt idx="2229">
                  <c:v>2229</c:v>
                </c:pt>
                <c:pt idx="2230">
                  <c:v>2230</c:v>
                </c:pt>
                <c:pt idx="2231">
                  <c:v>2231</c:v>
                </c:pt>
                <c:pt idx="2232">
                  <c:v>2232</c:v>
                </c:pt>
                <c:pt idx="2233">
                  <c:v>2233</c:v>
                </c:pt>
                <c:pt idx="2234">
                  <c:v>2234</c:v>
                </c:pt>
                <c:pt idx="2235">
                  <c:v>2235</c:v>
                </c:pt>
                <c:pt idx="2236">
                  <c:v>2236</c:v>
                </c:pt>
                <c:pt idx="2237">
                  <c:v>2237</c:v>
                </c:pt>
                <c:pt idx="2238">
                  <c:v>2238</c:v>
                </c:pt>
                <c:pt idx="2239">
                  <c:v>2239</c:v>
                </c:pt>
                <c:pt idx="2240">
                  <c:v>2240</c:v>
                </c:pt>
                <c:pt idx="2241">
                  <c:v>2241</c:v>
                </c:pt>
                <c:pt idx="2242">
                  <c:v>2242</c:v>
                </c:pt>
                <c:pt idx="2243">
                  <c:v>2243</c:v>
                </c:pt>
                <c:pt idx="2244">
                  <c:v>2244</c:v>
                </c:pt>
                <c:pt idx="2245">
                  <c:v>2245</c:v>
                </c:pt>
                <c:pt idx="2246">
                  <c:v>2246</c:v>
                </c:pt>
                <c:pt idx="2247">
                  <c:v>2247</c:v>
                </c:pt>
                <c:pt idx="2248">
                  <c:v>2248</c:v>
                </c:pt>
                <c:pt idx="2249">
                  <c:v>2249</c:v>
                </c:pt>
                <c:pt idx="2250">
                  <c:v>2250</c:v>
                </c:pt>
                <c:pt idx="2251">
                  <c:v>2251</c:v>
                </c:pt>
                <c:pt idx="2252">
                  <c:v>2252</c:v>
                </c:pt>
                <c:pt idx="2253">
                  <c:v>2253</c:v>
                </c:pt>
                <c:pt idx="2254">
                  <c:v>2254</c:v>
                </c:pt>
                <c:pt idx="2255">
                  <c:v>2255</c:v>
                </c:pt>
                <c:pt idx="2256">
                  <c:v>2256</c:v>
                </c:pt>
                <c:pt idx="2257">
                  <c:v>2257</c:v>
                </c:pt>
                <c:pt idx="2258">
                  <c:v>2258</c:v>
                </c:pt>
                <c:pt idx="2259">
                  <c:v>2259</c:v>
                </c:pt>
                <c:pt idx="2260">
                  <c:v>2260</c:v>
                </c:pt>
                <c:pt idx="2261">
                  <c:v>2261</c:v>
                </c:pt>
                <c:pt idx="2262">
                  <c:v>2262</c:v>
                </c:pt>
                <c:pt idx="2263">
                  <c:v>2263</c:v>
                </c:pt>
                <c:pt idx="2264">
                  <c:v>2264</c:v>
                </c:pt>
                <c:pt idx="2265">
                  <c:v>2265</c:v>
                </c:pt>
                <c:pt idx="2266">
                  <c:v>2266</c:v>
                </c:pt>
                <c:pt idx="2267">
                  <c:v>2267</c:v>
                </c:pt>
                <c:pt idx="2268">
                  <c:v>2268</c:v>
                </c:pt>
                <c:pt idx="2269">
                  <c:v>2269</c:v>
                </c:pt>
                <c:pt idx="2270">
                  <c:v>2270</c:v>
                </c:pt>
                <c:pt idx="2271">
                  <c:v>2271</c:v>
                </c:pt>
                <c:pt idx="2272">
                  <c:v>2272</c:v>
                </c:pt>
                <c:pt idx="2273">
                  <c:v>2273</c:v>
                </c:pt>
                <c:pt idx="2274">
                  <c:v>2274</c:v>
                </c:pt>
                <c:pt idx="2275">
                  <c:v>2275</c:v>
                </c:pt>
                <c:pt idx="2276">
                  <c:v>2276</c:v>
                </c:pt>
                <c:pt idx="2277">
                  <c:v>2277</c:v>
                </c:pt>
                <c:pt idx="2278">
                  <c:v>2278</c:v>
                </c:pt>
                <c:pt idx="2279">
                  <c:v>2279</c:v>
                </c:pt>
                <c:pt idx="2280">
                  <c:v>2280</c:v>
                </c:pt>
                <c:pt idx="2281">
                  <c:v>2281</c:v>
                </c:pt>
                <c:pt idx="2282">
                  <c:v>2282</c:v>
                </c:pt>
                <c:pt idx="2283">
                  <c:v>2283</c:v>
                </c:pt>
                <c:pt idx="2284">
                  <c:v>2284</c:v>
                </c:pt>
                <c:pt idx="2285">
                  <c:v>2285</c:v>
                </c:pt>
                <c:pt idx="2286">
                  <c:v>2286</c:v>
                </c:pt>
                <c:pt idx="2287">
                  <c:v>2287</c:v>
                </c:pt>
                <c:pt idx="2288">
                  <c:v>2288</c:v>
                </c:pt>
                <c:pt idx="2289">
                  <c:v>2289</c:v>
                </c:pt>
                <c:pt idx="2290">
                  <c:v>2290</c:v>
                </c:pt>
                <c:pt idx="2291">
                  <c:v>2291</c:v>
                </c:pt>
                <c:pt idx="2292">
                  <c:v>2292</c:v>
                </c:pt>
                <c:pt idx="2293">
                  <c:v>2293</c:v>
                </c:pt>
                <c:pt idx="2294">
                  <c:v>2294</c:v>
                </c:pt>
                <c:pt idx="2295">
                  <c:v>2295</c:v>
                </c:pt>
                <c:pt idx="2296">
                  <c:v>2296</c:v>
                </c:pt>
                <c:pt idx="2297">
                  <c:v>2297</c:v>
                </c:pt>
                <c:pt idx="2298">
                  <c:v>2298</c:v>
                </c:pt>
                <c:pt idx="2299">
                  <c:v>2299</c:v>
                </c:pt>
                <c:pt idx="2300">
                  <c:v>2300</c:v>
                </c:pt>
                <c:pt idx="2301">
                  <c:v>2301</c:v>
                </c:pt>
                <c:pt idx="2302">
                  <c:v>2302</c:v>
                </c:pt>
                <c:pt idx="2303">
                  <c:v>2303</c:v>
                </c:pt>
                <c:pt idx="2304">
                  <c:v>2304</c:v>
                </c:pt>
                <c:pt idx="2305">
                  <c:v>2305</c:v>
                </c:pt>
                <c:pt idx="2306">
                  <c:v>2306</c:v>
                </c:pt>
                <c:pt idx="2307">
                  <c:v>2307</c:v>
                </c:pt>
                <c:pt idx="2308">
                  <c:v>2308</c:v>
                </c:pt>
                <c:pt idx="2309">
                  <c:v>2309</c:v>
                </c:pt>
                <c:pt idx="2310">
                  <c:v>2310</c:v>
                </c:pt>
                <c:pt idx="2311">
                  <c:v>2311</c:v>
                </c:pt>
                <c:pt idx="2312">
                  <c:v>2312</c:v>
                </c:pt>
                <c:pt idx="2313">
                  <c:v>2313</c:v>
                </c:pt>
                <c:pt idx="2314">
                  <c:v>2314</c:v>
                </c:pt>
                <c:pt idx="2315">
                  <c:v>2315</c:v>
                </c:pt>
                <c:pt idx="2316">
                  <c:v>2316</c:v>
                </c:pt>
                <c:pt idx="2317">
                  <c:v>2317</c:v>
                </c:pt>
                <c:pt idx="2318">
                  <c:v>2318</c:v>
                </c:pt>
                <c:pt idx="2319">
                  <c:v>2319</c:v>
                </c:pt>
                <c:pt idx="2320">
                  <c:v>2320</c:v>
                </c:pt>
                <c:pt idx="2321">
                  <c:v>2321</c:v>
                </c:pt>
                <c:pt idx="2322">
                  <c:v>2322</c:v>
                </c:pt>
                <c:pt idx="2323">
                  <c:v>2323</c:v>
                </c:pt>
                <c:pt idx="2324">
                  <c:v>2324</c:v>
                </c:pt>
                <c:pt idx="2325">
                  <c:v>2325</c:v>
                </c:pt>
                <c:pt idx="2326">
                  <c:v>2326</c:v>
                </c:pt>
                <c:pt idx="2327">
                  <c:v>2327</c:v>
                </c:pt>
                <c:pt idx="2328">
                  <c:v>2328</c:v>
                </c:pt>
                <c:pt idx="2329">
                  <c:v>2329</c:v>
                </c:pt>
                <c:pt idx="2330">
                  <c:v>2330</c:v>
                </c:pt>
                <c:pt idx="2331">
                  <c:v>2331</c:v>
                </c:pt>
                <c:pt idx="2332">
                  <c:v>2332</c:v>
                </c:pt>
                <c:pt idx="2333">
                  <c:v>2333</c:v>
                </c:pt>
                <c:pt idx="2334">
                  <c:v>2334</c:v>
                </c:pt>
                <c:pt idx="2335">
                  <c:v>2335</c:v>
                </c:pt>
                <c:pt idx="2336">
                  <c:v>2336</c:v>
                </c:pt>
                <c:pt idx="2337">
                  <c:v>2337</c:v>
                </c:pt>
                <c:pt idx="2338">
                  <c:v>2338</c:v>
                </c:pt>
                <c:pt idx="2339">
                  <c:v>2339</c:v>
                </c:pt>
                <c:pt idx="2340">
                  <c:v>2340</c:v>
                </c:pt>
                <c:pt idx="2341">
                  <c:v>2341</c:v>
                </c:pt>
                <c:pt idx="2342">
                  <c:v>2342</c:v>
                </c:pt>
                <c:pt idx="2343">
                  <c:v>2343</c:v>
                </c:pt>
                <c:pt idx="2344">
                  <c:v>2344</c:v>
                </c:pt>
                <c:pt idx="2345">
                  <c:v>2345</c:v>
                </c:pt>
                <c:pt idx="2346">
                  <c:v>2346</c:v>
                </c:pt>
                <c:pt idx="2347">
                  <c:v>2347</c:v>
                </c:pt>
                <c:pt idx="2348">
                  <c:v>2348</c:v>
                </c:pt>
                <c:pt idx="2349">
                  <c:v>2349</c:v>
                </c:pt>
                <c:pt idx="2350">
                  <c:v>2350</c:v>
                </c:pt>
                <c:pt idx="2351">
                  <c:v>2351</c:v>
                </c:pt>
                <c:pt idx="2352">
                  <c:v>2352</c:v>
                </c:pt>
                <c:pt idx="2353">
                  <c:v>2353</c:v>
                </c:pt>
                <c:pt idx="2354">
                  <c:v>2354</c:v>
                </c:pt>
                <c:pt idx="2355">
                  <c:v>2355</c:v>
                </c:pt>
                <c:pt idx="2356">
                  <c:v>2356</c:v>
                </c:pt>
                <c:pt idx="2357">
                  <c:v>2357</c:v>
                </c:pt>
                <c:pt idx="2358">
                  <c:v>2358</c:v>
                </c:pt>
                <c:pt idx="2359">
                  <c:v>2359</c:v>
                </c:pt>
                <c:pt idx="2360">
                  <c:v>2360</c:v>
                </c:pt>
                <c:pt idx="2361">
                  <c:v>2361</c:v>
                </c:pt>
                <c:pt idx="2362">
                  <c:v>2362</c:v>
                </c:pt>
                <c:pt idx="2363">
                  <c:v>2363</c:v>
                </c:pt>
                <c:pt idx="2364">
                  <c:v>2364</c:v>
                </c:pt>
                <c:pt idx="2365">
                  <c:v>2365</c:v>
                </c:pt>
                <c:pt idx="2366">
                  <c:v>2366</c:v>
                </c:pt>
                <c:pt idx="2367">
                  <c:v>2367</c:v>
                </c:pt>
                <c:pt idx="2368">
                  <c:v>2368</c:v>
                </c:pt>
                <c:pt idx="2369">
                  <c:v>2369</c:v>
                </c:pt>
                <c:pt idx="2370">
                  <c:v>2370</c:v>
                </c:pt>
                <c:pt idx="2371">
                  <c:v>2371</c:v>
                </c:pt>
                <c:pt idx="2372">
                  <c:v>2372</c:v>
                </c:pt>
                <c:pt idx="2373">
                  <c:v>2373</c:v>
                </c:pt>
                <c:pt idx="2374">
                  <c:v>2374</c:v>
                </c:pt>
                <c:pt idx="2375">
                  <c:v>2375</c:v>
                </c:pt>
                <c:pt idx="2376">
                  <c:v>2376</c:v>
                </c:pt>
                <c:pt idx="2377">
                  <c:v>2377</c:v>
                </c:pt>
                <c:pt idx="2378">
                  <c:v>2378</c:v>
                </c:pt>
                <c:pt idx="2379">
                  <c:v>2379</c:v>
                </c:pt>
                <c:pt idx="2380">
                  <c:v>2380</c:v>
                </c:pt>
                <c:pt idx="2381">
                  <c:v>2381</c:v>
                </c:pt>
                <c:pt idx="2382">
                  <c:v>2382</c:v>
                </c:pt>
                <c:pt idx="2383">
                  <c:v>2383</c:v>
                </c:pt>
                <c:pt idx="2384">
                  <c:v>2384</c:v>
                </c:pt>
                <c:pt idx="2385">
                  <c:v>2385</c:v>
                </c:pt>
                <c:pt idx="2386">
                  <c:v>2386</c:v>
                </c:pt>
                <c:pt idx="2387">
                  <c:v>2387</c:v>
                </c:pt>
                <c:pt idx="2388">
                  <c:v>2388</c:v>
                </c:pt>
                <c:pt idx="2389">
                  <c:v>2389</c:v>
                </c:pt>
                <c:pt idx="2390">
                  <c:v>2390</c:v>
                </c:pt>
                <c:pt idx="2391">
                  <c:v>2391</c:v>
                </c:pt>
                <c:pt idx="2392">
                  <c:v>2392</c:v>
                </c:pt>
                <c:pt idx="2393">
                  <c:v>2393</c:v>
                </c:pt>
                <c:pt idx="2394">
                  <c:v>2394</c:v>
                </c:pt>
                <c:pt idx="2395">
                  <c:v>2395</c:v>
                </c:pt>
                <c:pt idx="2396">
                  <c:v>2396</c:v>
                </c:pt>
                <c:pt idx="2397">
                  <c:v>2397</c:v>
                </c:pt>
                <c:pt idx="2398">
                  <c:v>2398</c:v>
                </c:pt>
                <c:pt idx="2399">
                  <c:v>2399</c:v>
                </c:pt>
                <c:pt idx="2400">
                  <c:v>2400</c:v>
                </c:pt>
                <c:pt idx="2401">
                  <c:v>2401</c:v>
                </c:pt>
                <c:pt idx="2402">
                  <c:v>2402</c:v>
                </c:pt>
                <c:pt idx="2403">
                  <c:v>2403</c:v>
                </c:pt>
                <c:pt idx="2404">
                  <c:v>2404</c:v>
                </c:pt>
                <c:pt idx="2405">
                  <c:v>2405</c:v>
                </c:pt>
                <c:pt idx="2406">
                  <c:v>2406</c:v>
                </c:pt>
                <c:pt idx="2407">
                  <c:v>2407</c:v>
                </c:pt>
                <c:pt idx="2408">
                  <c:v>2408</c:v>
                </c:pt>
                <c:pt idx="2409">
                  <c:v>2409</c:v>
                </c:pt>
                <c:pt idx="2410">
                  <c:v>2410</c:v>
                </c:pt>
                <c:pt idx="2411">
                  <c:v>2411</c:v>
                </c:pt>
                <c:pt idx="2412">
                  <c:v>2412</c:v>
                </c:pt>
                <c:pt idx="2413">
                  <c:v>2413</c:v>
                </c:pt>
                <c:pt idx="2414">
                  <c:v>2414</c:v>
                </c:pt>
                <c:pt idx="2415">
                  <c:v>2415</c:v>
                </c:pt>
                <c:pt idx="2416">
                  <c:v>2416</c:v>
                </c:pt>
                <c:pt idx="2417">
                  <c:v>2417</c:v>
                </c:pt>
                <c:pt idx="2418">
                  <c:v>2418</c:v>
                </c:pt>
                <c:pt idx="2419">
                  <c:v>2419</c:v>
                </c:pt>
                <c:pt idx="2420">
                  <c:v>2420</c:v>
                </c:pt>
                <c:pt idx="2421">
                  <c:v>2421</c:v>
                </c:pt>
                <c:pt idx="2422">
                  <c:v>2422</c:v>
                </c:pt>
                <c:pt idx="2423">
                  <c:v>2423</c:v>
                </c:pt>
                <c:pt idx="2424">
                  <c:v>2424</c:v>
                </c:pt>
                <c:pt idx="2425">
                  <c:v>2425</c:v>
                </c:pt>
                <c:pt idx="2426">
                  <c:v>2426</c:v>
                </c:pt>
                <c:pt idx="2427">
                  <c:v>2427</c:v>
                </c:pt>
                <c:pt idx="2428">
                  <c:v>2428</c:v>
                </c:pt>
                <c:pt idx="2429">
                  <c:v>2429</c:v>
                </c:pt>
                <c:pt idx="2430">
                  <c:v>2430</c:v>
                </c:pt>
                <c:pt idx="2431">
                  <c:v>2431</c:v>
                </c:pt>
                <c:pt idx="2432">
                  <c:v>2432</c:v>
                </c:pt>
                <c:pt idx="2433">
                  <c:v>2433</c:v>
                </c:pt>
                <c:pt idx="2434">
                  <c:v>2434</c:v>
                </c:pt>
                <c:pt idx="2435">
                  <c:v>2435</c:v>
                </c:pt>
                <c:pt idx="2436">
                  <c:v>2436</c:v>
                </c:pt>
                <c:pt idx="2437">
                  <c:v>2437</c:v>
                </c:pt>
                <c:pt idx="2438">
                  <c:v>2438</c:v>
                </c:pt>
                <c:pt idx="2439">
                  <c:v>2439</c:v>
                </c:pt>
                <c:pt idx="2440">
                  <c:v>2440</c:v>
                </c:pt>
                <c:pt idx="2441">
                  <c:v>2441</c:v>
                </c:pt>
                <c:pt idx="2442">
                  <c:v>2442</c:v>
                </c:pt>
                <c:pt idx="2443">
                  <c:v>2443</c:v>
                </c:pt>
                <c:pt idx="2444">
                  <c:v>2444</c:v>
                </c:pt>
                <c:pt idx="2445">
                  <c:v>2445</c:v>
                </c:pt>
                <c:pt idx="2446">
                  <c:v>2446</c:v>
                </c:pt>
                <c:pt idx="2447">
                  <c:v>2447</c:v>
                </c:pt>
                <c:pt idx="2448">
                  <c:v>2448</c:v>
                </c:pt>
                <c:pt idx="2449">
                  <c:v>2449</c:v>
                </c:pt>
                <c:pt idx="2450">
                  <c:v>2450</c:v>
                </c:pt>
                <c:pt idx="2451">
                  <c:v>2451</c:v>
                </c:pt>
                <c:pt idx="2452">
                  <c:v>2452</c:v>
                </c:pt>
                <c:pt idx="2453">
                  <c:v>2453</c:v>
                </c:pt>
                <c:pt idx="2454">
                  <c:v>2454</c:v>
                </c:pt>
                <c:pt idx="2455">
                  <c:v>2455</c:v>
                </c:pt>
                <c:pt idx="2456">
                  <c:v>2456</c:v>
                </c:pt>
                <c:pt idx="2457">
                  <c:v>2457</c:v>
                </c:pt>
                <c:pt idx="2458">
                  <c:v>2458</c:v>
                </c:pt>
                <c:pt idx="2459">
                  <c:v>2459</c:v>
                </c:pt>
                <c:pt idx="2460">
                  <c:v>2460</c:v>
                </c:pt>
                <c:pt idx="2461">
                  <c:v>2461</c:v>
                </c:pt>
                <c:pt idx="2462">
                  <c:v>2462</c:v>
                </c:pt>
                <c:pt idx="2463">
                  <c:v>2463</c:v>
                </c:pt>
                <c:pt idx="2464">
                  <c:v>2464</c:v>
                </c:pt>
                <c:pt idx="2465">
                  <c:v>2465</c:v>
                </c:pt>
                <c:pt idx="2466">
                  <c:v>2466</c:v>
                </c:pt>
                <c:pt idx="2467">
                  <c:v>2467</c:v>
                </c:pt>
                <c:pt idx="2468">
                  <c:v>2468</c:v>
                </c:pt>
                <c:pt idx="2469">
                  <c:v>2469</c:v>
                </c:pt>
                <c:pt idx="2470">
                  <c:v>2470</c:v>
                </c:pt>
                <c:pt idx="2471">
                  <c:v>2471</c:v>
                </c:pt>
                <c:pt idx="2472">
                  <c:v>2472</c:v>
                </c:pt>
                <c:pt idx="2473">
                  <c:v>2473</c:v>
                </c:pt>
                <c:pt idx="2474">
                  <c:v>2474</c:v>
                </c:pt>
                <c:pt idx="2475">
                  <c:v>2475</c:v>
                </c:pt>
                <c:pt idx="2476">
                  <c:v>2476</c:v>
                </c:pt>
                <c:pt idx="2477">
                  <c:v>2477</c:v>
                </c:pt>
                <c:pt idx="2478">
                  <c:v>2478</c:v>
                </c:pt>
                <c:pt idx="2479">
                  <c:v>2479</c:v>
                </c:pt>
                <c:pt idx="2480">
                  <c:v>2480</c:v>
                </c:pt>
                <c:pt idx="2481">
                  <c:v>2481</c:v>
                </c:pt>
                <c:pt idx="2482">
                  <c:v>2482</c:v>
                </c:pt>
                <c:pt idx="2483">
                  <c:v>2483</c:v>
                </c:pt>
                <c:pt idx="2484">
                  <c:v>2484</c:v>
                </c:pt>
                <c:pt idx="2485">
                  <c:v>2485</c:v>
                </c:pt>
                <c:pt idx="2486">
                  <c:v>2486</c:v>
                </c:pt>
                <c:pt idx="2487">
                  <c:v>2487</c:v>
                </c:pt>
                <c:pt idx="2488">
                  <c:v>2488</c:v>
                </c:pt>
                <c:pt idx="2489">
                  <c:v>2489</c:v>
                </c:pt>
                <c:pt idx="2490">
                  <c:v>2490</c:v>
                </c:pt>
                <c:pt idx="2491">
                  <c:v>2491</c:v>
                </c:pt>
                <c:pt idx="2492">
                  <c:v>2492</c:v>
                </c:pt>
                <c:pt idx="2493">
                  <c:v>2493</c:v>
                </c:pt>
                <c:pt idx="2494">
                  <c:v>2494</c:v>
                </c:pt>
                <c:pt idx="2495">
                  <c:v>2495</c:v>
                </c:pt>
                <c:pt idx="2496">
                  <c:v>2496</c:v>
                </c:pt>
                <c:pt idx="2497">
                  <c:v>2497</c:v>
                </c:pt>
                <c:pt idx="2498">
                  <c:v>2498</c:v>
                </c:pt>
                <c:pt idx="2499">
                  <c:v>2499</c:v>
                </c:pt>
                <c:pt idx="2500">
                  <c:v>2500</c:v>
                </c:pt>
                <c:pt idx="2501">
                  <c:v>2501</c:v>
                </c:pt>
                <c:pt idx="2502">
                  <c:v>2502</c:v>
                </c:pt>
                <c:pt idx="2503">
                  <c:v>2503</c:v>
                </c:pt>
                <c:pt idx="2504">
                  <c:v>2504</c:v>
                </c:pt>
                <c:pt idx="2505">
                  <c:v>2505</c:v>
                </c:pt>
                <c:pt idx="2506">
                  <c:v>2506</c:v>
                </c:pt>
                <c:pt idx="2507">
                  <c:v>2507</c:v>
                </c:pt>
                <c:pt idx="2508">
                  <c:v>2508</c:v>
                </c:pt>
                <c:pt idx="2509">
                  <c:v>2509</c:v>
                </c:pt>
                <c:pt idx="2510">
                  <c:v>2510</c:v>
                </c:pt>
                <c:pt idx="2511">
                  <c:v>2511</c:v>
                </c:pt>
                <c:pt idx="2512">
                  <c:v>2512</c:v>
                </c:pt>
                <c:pt idx="2513">
                  <c:v>2513</c:v>
                </c:pt>
                <c:pt idx="2514">
                  <c:v>2514</c:v>
                </c:pt>
                <c:pt idx="2515">
                  <c:v>2515</c:v>
                </c:pt>
                <c:pt idx="2516">
                  <c:v>2516</c:v>
                </c:pt>
                <c:pt idx="2517">
                  <c:v>2517</c:v>
                </c:pt>
                <c:pt idx="2518">
                  <c:v>2518</c:v>
                </c:pt>
                <c:pt idx="2519">
                  <c:v>2519</c:v>
                </c:pt>
                <c:pt idx="2520">
                  <c:v>2520</c:v>
                </c:pt>
                <c:pt idx="2521">
                  <c:v>2521</c:v>
                </c:pt>
                <c:pt idx="2522">
                  <c:v>2522</c:v>
                </c:pt>
                <c:pt idx="2523">
                  <c:v>2523</c:v>
                </c:pt>
                <c:pt idx="2524">
                  <c:v>2524</c:v>
                </c:pt>
                <c:pt idx="2525">
                  <c:v>2525</c:v>
                </c:pt>
                <c:pt idx="2526">
                  <c:v>2526</c:v>
                </c:pt>
                <c:pt idx="2527">
                  <c:v>2527</c:v>
                </c:pt>
                <c:pt idx="2528">
                  <c:v>2528</c:v>
                </c:pt>
                <c:pt idx="2529">
                  <c:v>2529</c:v>
                </c:pt>
                <c:pt idx="2530">
                  <c:v>2530</c:v>
                </c:pt>
                <c:pt idx="2531">
                  <c:v>2531</c:v>
                </c:pt>
                <c:pt idx="2532">
                  <c:v>2532</c:v>
                </c:pt>
                <c:pt idx="2533">
                  <c:v>2533</c:v>
                </c:pt>
                <c:pt idx="2534">
                  <c:v>2534</c:v>
                </c:pt>
                <c:pt idx="2535">
                  <c:v>2535</c:v>
                </c:pt>
                <c:pt idx="2536">
                  <c:v>2536</c:v>
                </c:pt>
                <c:pt idx="2537">
                  <c:v>2537</c:v>
                </c:pt>
                <c:pt idx="2538">
                  <c:v>2538</c:v>
                </c:pt>
                <c:pt idx="2539">
                  <c:v>2539</c:v>
                </c:pt>
                <c:pt idx="2540">
                  <c:v>2540</c:v>
                </c:pt>
                <c:pt idx="2541">
                  <c:v>2541</c:v>
                </c:pt>
                <c:pt idx="2542">
                  <c:v>2542</c:v>
                </c:pt>
                <c:pt idx="2543">
                  <c:v>2543</c:v>
                </c:pt>
                <c:pt idx="2544">
                  <c:v>2544</c:v>
                </c:pt>
                <c:pt idx="2545">
                  <c:v>2545</c:v>
                </c:pt>
                <c:pt idx="2546">
                  <c:v>2546</c:v>
                </c:pt>
                <c:pt idx="2547">
                  <c:v>2547</c:v>
                </c:pt>
                <c:pt idx="2548">
                  <c:v>2548</c:v>
                </c:pt>
                <c:pt idx="2549">
                  <c:v>2549</c:v>
                </c:pt>
                <c:pt idx="2550">
                  <c:v>2550</c:v>
                </c:pt>
                <c:pt idx="2551">
                  <c:v>2551</c:v>
                </c:pt>
                <c:pt idx="2552">
                  <c:v>2552</c:v>
                </c:pt>
                <c:pt idx="2553">
                  <c:v>2553</c:v>
                </c:pt>
                <c:pt idx="2554">
                  <c:v>2554</c:v>
                </c:pt>
                <c:pt idx="2555">
                  <c:v>2555</c:v>
                </c:pt>
                <c:pt idx="2556">
                  <c:v>2556</c:v>
                </c:pt>
                <c:pt idx="2557">
                  <c:v>2557</c:v>
                </c:pt>
                <c:pt idx="2558">
                  <c:v>2558</c:v>
                </c:pt>
                <c:pt idx="2559">
                  <c:v>2559</c:v>
                </c:pt>
                <c:pt idx="2560">
                  <c:v>2560</c:v>
                </c:pt>
                <c:pt idx="2561">
                  <c:v>2561</c:v>
                </c:pt>
                <c:pt idx="2562">
                  <c:v>2562</c:v>
                </c:pt>
                <c:pt idx="2563">
                  <c:v>2563</c:v>
                </c:pt>
                <c:pt idx="2564">
                  <c:v>2564</c:v>
                </c:pt>
                <c:pt idx="2565">
                  <c:v>2565</c:v>
                </c:pt>
                <c:pt idx="2566">
                  <c:v>2566</c:v>
                </c:pt>
                <c:pt idx="2567">
                  <c:v>2567</c:v>
                </c:pt>
                <c:pt idx="2568">
                  <c:v>2568</c:v>
                </c:pt>
                <c:pt idx="2569">
                  <c:v>2569</c:v>
                </c:pt>
                <c:pt idx="2570">
                  <c:v>2570</c:v>
                </c:pt>
                <c:pt idx="2571">
                  <c:v>2571</c:v>
                </c:pt>
                <c:pt idx="2572">
                  <c:v>2572</c:v>
                </c:pt>
                <c:pt idx="2573">
                  <c:v>2573</c:v>
                </c:pt>
                <c:pt idx="2574">
                  <c:v>2574</c:v>
                </c:pt>
                <c:pt idx="2575">
                  <c:v>2575</c:v>
                </c:pt>
                <c:pt idx="2576">
                  <c:v>2576</c:v>
                </c:pt>
                <c:pt idx="2577">
                  <c:v>2577</c:v>
                </c:pt>
                <c:pt idx="2578">
                  <c:v>2578</c:v>
                </c:pt>
                <c:pt idx="2579">
                  <c:v>2579</c:v>
                </c:pt>
                <c:pt idx="2580">
                  <c:v>2580</c:v>
                </c:pt>
                <c:pt idx="2581">
                  <c:v>2581</c:v>
                </c:pt>
                <c:pt idx="2582">
                  <c:v>2582</c:v>
                </c:pt>
                <c:pt idx="2583">
                  <c:v>2583</c:v>
                </c:pt>
                <c:pt idx="2584">
                  <c:v>2584</c:v>
                </c:pt>
                <c:pt idx="2585">
                  <c:v>2585</c:v>
                </c:pt>
                <c:pt idx="2586">
                  <c:v>2586</c:v>
                </c:pt>
                <c:pt idx="2587">
                  <c:v>2587</c:v>
                </c:pt>
                <c:pt idx="2588">
                  <c:v>2588</c:v>
                </c:pt>
                <c:pt idx="2589">
                  <c:v>2589</c:v>
                </c:pt>
                <c:pt idx="2590">
                  <c:v>2590</c:v>
                </c:pt>
                <c:pt idx="2591">
                  <c:v>2591</c:v>
                </c:pt>
                <c:pt idx="2592">
                  <c:v>2592</c:v>
                </c:pt>
                <c:pt idx="2593">
                  <c:v>2593</c:v>
                </c:pt>
                <c:pt idx="2594">
                  <c:v>2594</c:v>
                </c:pt>
                <c:pt idx="2595">
                  <c:v>2595</c:v>
                </c:pt>
                <c:pt idx="2596">
                  <c:v>2596</c:v>
                </c:pt>
                <c:pt idx="2597">
                  <c:v>2597</c:v>
                </c:pt>
                <c:pt idx="2598">
                  <c:v>2598</c:v>
                </c:pt>
                <c:pt idx="2599">
                  <c:v>2599</c:v>
                </c:pt>
                <c:pt idx="2600">
                  <c:v>2600</c:v>
                </c:pt>
                <c:pt idx="2601">
                  <c:v>2601</c:v>
                </c:pt>
                <c:pt idx="2602">
                  <c:v>2602</c:v>
                </c:pt>
                <c:pt idx="2603">
                  <c:v>2603</c:v>
                </c:pt>
                <c:pt idx="2604">
                  <c:v>2604</c:v>
                </c:pt>
                <c:pt idx="2605">
                  <c:v>2605</c:v>
                </c:pt>
                <c:pt idx="2606">
                  <c:v>2606</c:v>
                </c:pt>
                <c:pt idx="2607">
                  <c:v>2607</c:v>
                </c:pt>
                <c:pt idx="2608">
                  <c:v>2608</c:v>
                </c:pt>
                <c:pt idx="2609">
                  <c:v>2609</c:v>
                </c:pt>
                <c:pt idx="2610">
                  <c:v>2610</c:v>
                </c:pt>
                <c:pt idx="2611">
                  <c:v>2611</c:v>
                </c:pt>
                <c:pt idx="2612">
                  <c:v>2612</c:v>
                </c:pt>
                <c:pt idx="2613">
                  <c:v>2613</c:v>
                </c:pt>
                <c:pt idx="2614">
                  <c:v>2614</c:v>
                </c:pt>
                <c:pt idx="2615">
                  <c:v>2615</c:v>
                </c:pt>
                <c:pt idx="2616">
                  <c:v>2616</c:v>
                </c:pt>
                <c:pt idx="2617">
                  <c:v>2617</c:v>
                </c:pt>
                <c:pt idx="2618">
                  <c:v>2618</c:v>
                </c:pt>
                <c:pt idx="2619">
                  <c:v>2619</c:v>
                </c:pt>
                <c:pt idx="2620">
                  <c:v>2620</c:v>
                </c:pt>
                <c:pt idx="2621">
                  <c:v>2621</c:v>
                </c:pt>
                <c:pt idx="2622">
                  <c:v>2622</c:v>
                </c:pt>
                <c:pt idx="2623">
                  <c:v>2623</c:v>
                </c:pt>
                <c:pt idx="2624">
                  <c:v>2624</c:v>
                </c:pt>
                <c:pt idx="2625">
                  <c:v>2625</c:v>
                </c:pt>
                <c:pt idx="2626">
                  <c:v>2626</c:v>
                </c:pt>
                <c:pt idx="2627">
                  <c:v>2627</c:v>
                </c:pt>
                <c:pt idx="2628">
                  <c:v>2628</c:v>
                </c:pt>
                <c:pt idx="2629">
                  <c:v>2629</c:v>
                </c:pt>
                <c:pt idx="2630">
                  <c:v>2630</c:v>
                </c:pt>
                <c:pt idx="2631">
                  <c:v>2631</c:v>
                </c:pt>
                <c:pt idx="2632">
                  <c:v>2632</c:v>
                </c:pt>
                <c:pt idx="2633">
                  <c:v>2633</c:v>
                </c:pt>
                <c:pt idx="2634">
                  <c:v>2634</c:v>
                </c:pt>
                <c:pt idx="2635">
                  <c:v>2635</c:v>
                </c:pt>
                <c:pt idx="2636">
                  <c:v>2636</c:v>
                </c:pt>
                <c:pt idx="2637">
                  <c:v>2637</c:v>
                </c:pt>
                <c:pt idx="2638">
                  <c:v>2638</c:v>
                </c:pt>
                <c:pt idx="2639">
                  <c:v>2639</c:v>
                </c:pt>
                <c:pt idx="2640">
                  <c:v>2640</c:v>
                </c:pt>
                <c:pt idx="2641">
                  <c:v>2641</c:v>
                </c:pt>
                <c:pt idx="2642">
                  <c:v>2642</c:v>
                </c:pt>
                <c:pt idx="2643">
                  <c:v>2643</c:v>
                </c:pt>
                <c:pt idx="2644">
                  <c:v>2644</c:v>
                </c:pt>
                <c:pt idx="2645">
                  <c:v>2645</c:v>
                </c:pt>
                <c:pt idx="2646">
                  <c:v>2646</c:v>
                </c:pt>
                <c:pt idx="2647">
                  <c:v>2647</c:v>
                </c:pt>
                <c:pt idx="2648">
                  <c:v>2648</c:v>
                </c:pt>
                <c:pt idx="2649">
                  <c:v>2649</c:v>
                </c:pt>
                <c:pt idx="2650">
                  <c:v>2650</c:v>
                </c:pt>
                <c:pt idx="2651">
                  <c:v>2651</c:v>
                </c:pt>
                <c:pt idx="2652">
                  <c:v>2652</c:v>
                </c:pt>
                <c:pt idx="2653">
                  <c:v>2653</c:v>
                </c:pt>
                <c:pt idx="2654">
                  <c:v>2654</c:v>
                </c:pt>
                <c:pt idx="2655">
                  <c:v>2655</c:v>
                </c:pt>
                <c:pt idx="2656">
                  <c:v>2656</c:v>
                </c:pt>
                <c:pt idx="2657">
                  <c:v>2657</c:v>
                </c:pt>
                <c:pt idx="2658">
                  <c:v>2658</c:v>
                </c:pt>
                <c:pt idx="2659">
                  <c:v>2659</c:v>
                </c:pt>
                <c:pt idx="2660">
                  <c:v>2660</c:v>
                </c:pt>
                <c:pt idx="2661">
                  <c:v>2661</c:v>
                </c:pt>
                <c:pt idx="2662">
                  <c:v>2662</c:v>
                </c:pt>
                <c:pt idx="2663">
                  <c:v>2663</c:v>
                </c:pt>
                <c:pt idx="2664">
                  <c:v>2664</c:v>
                </c:pt>
                <c:pt idx="2665">
                  <c:v>2665</c:v>
                </c:pt>
                <c:pt idx="2666">
                  <c:v>2666</c:v>
                </c:pt>
                <c:pt idx="2667">
                  <c:v>2667</c:v>
                </c:pt>
                <c:pt idx="2668">
                  <c:v>2668</c:v>
                </c:pt>
                <c:pt idx="2669">
                  <c:v>2669</c:v>
                </c:pt>
                <c:pt idx="2670">
                  <c:v>2670</c:v>
                </c:pt>
                <c:pt idx="2671">
                  <c:v>2671</c:v>
                </c:pt>
                <c:pt idx="2672">
                  <c:v>2672</c:v>
                </c:pt>
                <c:pt idx="2673">
                  <c:v>2673</c:v>
                </c:pt>
                <c:pt idx="2674">
                  <c:v>2674</c:v>
                </c:pt>
                <c:pt idx="2675">
                  <c:v>2675</c:v>
                </c:pt>
                <c:pt idx="2676">
                  <c:v>2676</c:v>
                </c:pt>
                <c:pt idx="2677">
                  <c:v>2677</c:v>
                </c:pt>
                <c:pt idx="2678">
                  <c:v>2678</c:v>
                </c:pt>
                <c:pt idx="2679">
                  <c:v>2679</c:v>
                </c:pt>
                <c:pt idx="2680">
                  <c:v>2680</c:v>
                </c:pt>
                <c:pt idx="2681">
                  <c:v>2681</c:v>
                </c:pt>
                <c:pt idx="2682">
                  <c:v>2682</c:v>
                </c:pt>
                <c:pt idx="2683">
                  <c:v>2683</c:v>
                </c:pt>
                <c:pt idx="2684">
                  <c:v>2684</c:v>
                </c:pt>
                <c:pt idx="2685">
                  <c:v>2685</c:v>
                </c:pt>
                <c:pt idx="2686">
                  <c:v>2686</c:v>
                </c:pt>
                <c:pt idx="2687">
                  <c:v>2687</c:v>
                </c:pt>
                <c:pt idx="2688">
                  <c:v>2688</c:v>
                </c:pt>
                <c:pt idx="2689">
                  <c:v>2689</c:v>
                </c:pt>
                <c:pt idx="2690">
                  <c:v>2690</c:v>
                </c:pt>
                <c:pt idx="2691">
                  <c:v>2691</c:v>
                </c:pt>
                <c:pt idx="2692">
                  <c:v>2692</c:v>
                </c:pt>
                <c:pt idx="2693">
                  <c:v>2693</c:v>
                </c:pt>
                <c:pt idx="2694">
                  <c:v>2694</c:v>
                </c:pt>
                <c:pt idx="2695">
                  <c:v>2695</c:v>
                </c:pt>
                <c:pt idx="2696">
                  <c:v>2696</c:v>
                </c:pt>
                <c:pt idx="2697">
                  <c:v>2697</c:v>
                </c:pt>
                <c:pt idx="2698">
                  <c:v>2698</c:v>
                </c:pt>
                <c:pt idx="2699">
                  <c:v>2699</c:v>
                </c:pt>
                <c:pt idx="2700">
                  <c:v>2700</c:v>
                </c:pt>
                <c:pt idx="2701">
                  <c:v>2701</c:v>
                </c:pt>
                <c:pt idx="2702">
                  <c:v>2702</c:v>
                </c:pt>
                <c:pt idx="2703">
                  <c:v>2703</c:v>
                </c:pt>
                <c:pt idx="2704">
                  <c:v>2704</c:v>
                </c:pt>
                <c:pt idx="2705">
                  <c:v>2705</c:v>
                </c:pt>
                <c:pt idx="2706">
                  <c:v>2706</c:v>
                </c:pt>
                <c:pt idx="2707">
                  <c:v>2707</c:v>
                </c:pt>
                <c:pt idx="2708">
                  <c:v>2708</c:v>
                </c:pt>
                <c:pt idx="2709">
                  <c:v>2709</c:v>
                </c:pt>
                <c:pt idx="2710">
                  <c:v>2710</c:v>
                </c:pt>
                <c:pt idx="2711">
                  <c:v>2711</c:v>
                </c:pt>
                <c:pt idx="2712">
                  <c:v>2712</c:v>
                </c:pt>
                <c:pt idx="2713">
                  <c:v>2713</c:v>
                </c:pt>
                <c:pt idx="2714">
                  <c:v>2714</c:v>
                </c:pt>
                <c:pt idx="2715">
                  <c:v>2715</c:v>
                </c:pt>
                <c:pt idx="2716">
                  <c:v>2716</c:v>
                </c:pt>
                <c:pt idx="2717">
                  <c:v>2717</c:v>
                </c:pt>
                <c:pt idx="2718">
                  <c:v>2718</c:v>
                </c:pt>
                <c:pt idx="2719">
                  <c:v>2719</c:v>
                </c:pt>
                <c:pt idx="2720">
                  <c:v>2720</c:v>
                </c:pt>
                <c:pt idx="2721">
                  <c:v>2721</c:v>
                </c:pt>
                <c:pt idx="2722">
                  <c:v>2722</c:v>
                </c:pt>
                <c:pt idx="2723">
                  <c:v>2723</c:v>
                </c:pt>
                <c:pt idx="2724">
                  <c:v>2724</c:v>
                </c:pt>
                <c:pt idx="2725">
                  <c:v>2725</c:v>
                </c:pt>
                <c:pt idx="2726">
                  <c:v>2726</c:v>
                </c:pt>
                <c:pt idx="2727">
                  <c:v>2727</c:v>
                </c:pt>
                <c:pt idx="2728">
                  <c:v>2728</c:v>
                </c:pt>
                <c:pt idx="2729">
                  <c:v>2729</c:v>
                </c:pt>
                <c:pt idx="2730">
                  <c:v>2730</c:v>
                </c:pt>
                <c:pt idx="2731">
                  <c:v>2731</c:v>
                </c:pt>
                <c:pt idx="2732">
                  <c:v>2732</c:v>
                </c:pt>
                <c:pt idx="2733">
                  <c:v>2733</c:v>
                </c:pt>
                <c:pt idx="2734">
                  <c:v>2734</c:v>
                </c:pt>
                <c:pt idx="2735">
                  <c:v>2735</c:v>
                </c:pt>
                <c:pt idx="2736">
                  <c:v>2736</c:v>
                </c:pt>
                <c:pt idx="2737">
                  <c:v>2737</c:v>
                </c:pt>
                <c:pt idx="2738">
                  <c:v>2738</c:v>
                </c:pt>
                <c:pt idx="2739">
                  <c:v>2739</c:v>
                </c:pt>
                <c:pt idx="2740">
                  <c:v>2740</c:v>
                </c:pt>
                <c:pt idx="2741">
                  <c:v>2741</c:v>
                </c:pt>
                <c:pt idx="2742">
                  <c:v>2742</c:v>
                </c:pt>
                <c:pt idx="2743">
                  <c:v>2743</c:v>
                </c:pt>
                <c:pt idx="2744">
                  <c:v>2744</c:v>
                </c:pt>
                <c:pt idx="2745">
                  <c:v>2745</c:v>
                </c:pt>
                <c:pt idx="2746">
                  <c:v>2746</c:v>
                </c:pt>
                <c:pt idx="2747">
                  <c:v>2747</c:v>
                </c:pt>
                <c:pt idx="2748">
                  <c:v>2748</c:v>
                </c:pt>
                <c:pt idx="2749">
                  <c:v>2749</c:v>
                </c:pt>
                <c:pt idx="2750">
                  <c:v>2750</c:v>
                </c:pt>
                <c:pt idx="2751">
                  <c:v>2751</c:v>
                </c:pt>
                <c:pt idx="2752">
                  <c:v>2752</c:v>
                </c:pt>
                <c:pt idx="2753">
                  <c:v>2753</c:v>
                </c:pt>
                <c:pt idx="2754">
                  <c:v>2754</c:v>
                </c:pt>
                <c:pt idx="2755">
                  <c:v>2755</c:v>
                </c:pt>
                <c:pt idx="2756">
                  <c:v>2756</c:v>
                </c:pt>
                <c:pt idx="2757">
                  <c:v>2757</c:v>
                </c:pt>
                <c:pt idx="2758">
                  <c:v>2758</c:v>
                </c:pt>
                <c:pt idx="2759">
                  <c:v>2759</c:v>
                </c:pt>
                <c:pt idx="2760">
                  <c:v>2760</c:v>
                </c:pt>
                <c:pt idx="2761">
                  <c:v>2761</c:v>
                </c:pt>
                <c:pt idx="2762">
                  <c:v>2762</c:v>
                </c:pt>
                <c:pt idx="2763">
                  <c:v>2763</c:v>
                </c:pt>
                <c:pt idx="2764">
                  <c:v>2764</c:v>
                </c:pt>
                <c:pt idx="2765">
                  <c:v>2765</c:v>
                </c:pt>
                <c:pt idx="2766">
                  <c:v>2766</c:v>
                </c:pt>
                <c:pt idx="2767">
                  <c:v>2767</c:v>
                </c:pt>
                <c:pt idx="2768">
                  <c:v>2768</c:v>
                </c:pt>
                <c:pt idx="2769">
                  <c:v>2769</c:v>
                </c:pt>
                <c:pt idx="2770">
                  <c:v>2770</c:v>
                </c:pt>
                <c:pt idx="2771">
                  <c:v>2771</c:v>
                </c:pt>
                <c:pt idx="2772">
                  <c:v>2772</c:v>
                </c:pt>
                <c:pt idx="2773">
                  <c:v>2773</c:v>
                </c:pt>
                <c:pt idx="2774">
                  <c:v>2774</c:v>
                </c:pt>
                <c:pt idx="2775">
                  <c:v>2775</c:v>
                </c:pt>
                <c:pt idx="2776">
                  <c:v>2776</c:v>
                </c:pt>
                <c:pt idx="2777">
                  <c:v>2777</c:v>
                </c:pt>
                <c:pt idx="2778">
                  <c:v>2778</c:v>
                </c:pt>
                <c:pt idx="2779">
                  <c:v>2779</c:v>
                </c:pt>
                <c:pt idx="2780">
                  <c:v>2780</c:v>
                </c:pt>
                <c:pt idx="2781">
                  <c:v>2781</c:v>
                </c:pt>
                <c:pt idx="2782">
                  <c:v>2782</c:v>
                </c:pt>
                <c:pt idx="2783">
                  <c:v>2783</c:v>
                </c:pt>
                <c:pt idx="2784">
                  <c:v>2784</c:v>
                </c:pt>
                <c:pt idx="2785">
                  <c:v>2785</c:v>
                </c:pt>
                <c:pt idx="2786">
                  <c:v>2786</c:v>
                </c:pt>
                <c:pt idx="2787">
                  <c:v>2787</c:v>
                </c:pt>
                <c:pt idx="2788">
                  <c:v>2788</c:v>
                </c:pt>
                <c:pt idx="2789">
                  <c:v>2789</c:v>
                </c:pt>
                <c:pt idx="2790">
                  <c:v>2790</c:v>
                </c:pt>
                <c:pt idx="2791">
                  <c:v>2791</c:v>
                </c:pt>
                <c:pt idx="2792">
                  <c:v>2792</c:v>
                </c:pt>
                <c:pt idx="2793">
                  <c:v>2793</c:v>
                </c:pt>
                <c:pt idx="2794">
                  <c:v>2794</c:v>
                </c:pt>
                <c:pt idx="2795">
                  <c:v>2795</c:v>
                </c:pt>
                <c:pt idx="2796">
                  <c:v>2796</c:v>
                </c:pt>
                <c:pt idx="2797">
                  <c:v>2797</c:v>
                </c:pt>
                <c:pt idx="2798">
                  <c:v>2798</c:v>
                </c:pt>
                <c:pt idx="2799">
                  <c:v>2799</c:v>
                </c:pt>
                <c:pt idx="2800">
                  <c:v>2800</c:v>
                </c:pt>
                <c:pt idx="2801">
                  <c:v>2801</c:v>
                </c:pt>
                <c:pt idx="2802">
                  <c:v>2802</c:v>
                </c:pt>
                <c:pt idx="2803">
                  <c:v>2803</c:v>
                </c:pt>
                <c:pt idx="2804">
                  <c:v>2804</c:v>
                </c:pt>
                <c:pt idx="2805">
                  <c:v>2805</c:v>
                </c:pt>
                <c:pt idx="2806">
                  <c:v>2806</c:v>
                </c:pt>
                <c:pt idx="2807">
                  <c:v>2807</c:v>
                </c:pt>
                <c:pt idx="2808">
                  <c:v>2808</c:v>
                </c:pt>
                <c:pt idx="2809">
                  <c:v>2809</c:v>
                </c:pt>
                <c:pt idx="2810">
                  <c:v>2810</c:v>
                </c:pt>
                <c:pt idx="2811">
                  <c:v>2811</c:v>
                </c:pt>
                <c:pt idx="2812">
                  <c:v>2812</c:v>
                </c:pt>
                <c:pt idx="2813">
                  <c:v>2813</c:v>
                </c:pt>
                <c:pt idx="2814">
                  <c:v>2814</c:v>
                </c:pt>
                <c:pt idx="2815">
                  <c:v>2815</c:v>
                </c:pt>
                <c:pt idx="2816">
                  <c:v>2816</c:v>
                </c:pt>
                <c:pt idx="2817">
                  <c:v>2817</c:v>
                </c:pt>
                <c:pt idx="2818">
                  <c:v>2818</c:v>
                </c:pt>
                <c:pt idx="2819">
                  <c:v>2819</c:v>
                </c:pt>
                <c:pt idx="2820">
                  <c:v>2820</c:v>
                </c:pt>
                <c:pt idx="2821">
                  <c:v>2821</c:v>
                </c:pt>
                <c:pt idx="2822">
                  <c:v>2822</c:v>
                </c:pt>
                <c:pt idx="2823">
                  <c:v>2823</c:v>
                </c:pt>
                <c:pt idx="2824">
                  <c:v>2824</c:v>
                </c:pt>
                <c:pt idx="2825">
                  <c:v>2825</c:v>
                </c:pt>
                <c:pt idx="2826">
                  <c:v>2826</c:v>
                </c:pt>
                <c:pt idx="2827">
                  <c:v>2827</c:v>
                </c:pt>
                <c:pt idx="2828">
                  <c:v>2828</c:v>
                </c:pt>
                <c:pt idx="2829">
                  <c:v>2829</c:v>
                </c:pt>
                <c:pt idx="2830">
                  <c:v>2830</c:v>
                </c:pt>
                <c:pt idx="2831">
                  <c:v>2831</c:v>
                </c:pt>
                <c:pt idx="2832">
                  <c:v>2832</c:v>
                </c:pt>
                <c:pt idx="2833">
                  <c:v>2833</c:v>
                </c:pt>
                <c:pt idx="2834">
                  <c:v>2834</c:v>
                </c:pt>
                <c:pt idx="2835">
                  <c:v>2835</c:v>
                </c:pt>
                <c:pt idx="2836">
                  <c:v>2836</c:v>
                </c:pt>
                <c:pt idx="2837">
                  <c:v>2837</c:v>
                </c:pt>
                <c:pt idx="2838">
                  <c:v>2838</c:v>
                </c:pt>
                <c:pt idx="2839">
                  <c:v>2839</c:v>
                </c:pt>
                <c:pt idx="2840">
                  <c:v>2840</c:v>
                </c:pt>
                <c:pt idx="2841">
                  <c:v>2841</c:v>
                </c:pt>
                <c:pt idx="2842">
                  <c:v>2842</c:v>
                </c:pt>
                <c:pt idx="2843">
                  <c:v>2843</c:v>
                </c:pt>
                <c:pt idx="2844">
                  <c:v>2844</c:v>
                </c:pt>
                <c:pt idx="2845">
                  <c:v>2845</c:v>
                </c:pt>
                <c:pt idx="2846">
                  <c:v>2846</c:v>
                </c:pt>
                <c:pt idx="2847">
                  <c:v>2847</c:v>
                </c:pt>
                <c:pt idx="2848">
                  <c:v>2848</c:v>
                </c:pt>
                <c:pt idx="2849">
                  <c:v>2849</c:v>
                </c:pt>
                <c:pt idx="2850">
                  <c:v>2850</c:v>
                </c:pt>
                <c:pt idx="2851">
                  <c:v>2851</c:v>
                </c:pt>
                <c:pt idx="2852">
                  <c:v>2852</c:v>
                </c:pt>
                <c:pt idx="2853">
                  <c:v>2853</c:v>
                </c:pt>
                <c:pt idx="2854">
                  <c:v>2854</c:v>
                </c:pt>
                <c:pt idx="2855">
                  <c:v>2855</c:v>
                </c:pt>
                <c:pt idx="2856">
                  <c:v>2856</c:v>
                </c:pt>
                <c:pt idx="2857">
                  <c:v>2857</c:v>
                </c:pt>
                <c:pt idx="2858">
                  <c:v>2858</c:v>
                </c:pt>
                <c:pt idx="2859">
                  <c:v>2859</c:v>
                </c:pt>
                <c:pt idx="2860">
                  <c:v>2860</c:v>
                </c:pt>
                <c:pt idx="2861">
                  <c:v>2861</c:v>
                </c:pt>
                <c:pt idx="2862">
                  <c:v>2862</c:v>
                </c:pt>
                <c:pt idx="2863">
                  <c:v>2863</c:v>
                </c:pt>
                <c:pt idx="2864">
                  <c:v>2864</c:v>
                </c:pt>
                <c:pt idx="2865">
                  <c:v>2865</c:v>
                </c:pt>
                <c:pt idx="2866">
                  <c:v>2866</c:v>
                </c:pt>
                <c:pt idx="2867">
                  <c:v>2867</c:v>
                </c:pt>
                <c:pt idx="2868">
                  <c:v>2868</c:v>
                </c:pt>
                <c:pt idx="2869">
                  <c:v>2869</c:v>
                </c:pt>
                <c:pt idx="2870">
                  <c:v>2870</c:v>
                </c:pt>
                <c:pt idx="2871">
                  <c:v>2871</c:v>
                </c:pt>
                <c:pt idx="2872">
                  <c:v>2872</c:v>
                </c:pt>
                <c:pt idx="2873">
                  <c:v>2873</c:v>
                </c:pt>
                <c:pt idx="2874">
                  <c:v>2874</c:v>
                </c:pt>
                <c:pt idx="2875">
                  <c:v>2875</c:v>
                </c:pt>
                <c:pt idx="2876">
                  <c:v>2876</c:v>
                </c:pt>
                <c:pt idx="2877">
                  <c:v>2877</c:v>
                </c:pt>
                <c:pt idx="2878">
                  <c:v>2878</c:v>
                </c:pt>
                <c:pt idx="2879">
                  <c:v>2879</c:v>
                </c:pt>
                <c:pt idx="2880">
                  <c:v>2880</c:v>
                </c:pt>
                <c:pt idx="2881">
                  <c:v>2881</c:v>
                </c:pt>
                <c:pt idx="2882">
                  <c:v>2882</c:v>
                </c:pt>
                <c:pt idx="2883">
                  <c:v>2883</c:v>
                </c:pt>
                <c:pt idx="2884">
                  <c:v>2884</c:v>
                </c:pt>
                <c:pt idx="2885">
                  <c:v>2885</c:v>
                </c:pt>
                <c:pt idx="2886">
                  <c:v>2886</c:v>
                </c:pt>
                <c:pt idx="2887">
                  <c:v>2887</c:v>
                </c:pt>
                <c:pt idx="2888">
                  <c:v>2888</c:v>
                </c:pt>
                <c:pt idx="2889">
                  <c:v>2889</c:v>
                </c:pt>
                <c:pt idx="2890">
                  <c:v>2890</c:v>
                </c:pt>
                <c:pt idx="2891">
                  <c:v>2891</c:v>
                </c:pt>
                <c:pt idx="2892">
                  <c:v>2892</c:v>
                </c:pt>
                <c:pt idx="2893">
                  <c:v>2893</c:v>
                </c:pt>
                <c:pt idx="2894">
                  <c:v>2894</c:v>
                </c:pt>
                <c:pt idx="2895">
                  <c:v>2895</c:v>
                </c:pt>
                <c:pt idx="2896">
                  <c:v>2896</c:v>
                </c:pt>
                <c:pt idx="2897">
                  <c:v>2897</c:v>
                </c:pt>
                <c:pt idx="2898">
                  <c:v>2898</c:v>
                </c:pt>
                <c:pt idx="2899">
                  <c:v>2899</c:v>
                </c:pt>
                <c:pt idx="2900">
                  <c:v>2900</c:v>
                </c:pt>
                <c:pt idx="2901">
                  <c:v>2901</c:v>
                </c:pt>
                <c:pt idx="2902">
                  <c:v>2902</c:v>
                </c:pt>
                <c:pt idx="2903">
                  <c:v>2903</c:v>
                </c:pt>
                <c:pt idx="2904">
                  <c:v>2904</c:v>
                </c:pt>
                <c:pt idx="2905">
                  <c:v>2905</c:v>
                </c:pt>
                <c:pt idx="2906">
                  <c:v>2906</c:v>
                </c:pt>
                <c:pt idx="2907">
                  <c:v>2907</c:v>
                </c:pt>
                <c:pt idx="2908">
                  <c:v>2908</c:v>
                </c:pt>
                <c:pt idx="2909">
                  <c:v>2909</c:v>
                </c:pt>
                <c:pt idx="2910">
                  <c:v>2910</c:v>
                </c:pt>
                <c:pt idx="2911">
                  <c:v>2911</c:v>
                </c:pt>
                <c:pt idx="2912">
                  <c:v>2912</c:v>
                </c:pt>
                <c:pt idx="2913">
                  <c:v>2913</c:v>
                </c:pt>
                <c:pt idx="2914">
                  <c:v>2914</c:v>
                </c:pt>
                <c:pt idx="2915">
                  <c:v>2915</c:v>
                </c:pt>
                <c:pt idx="2916">
                  <c:v>2916</c:v>
                </c:pt>
                <c:pt idx="2917">
                  <c:v>2917</c:v>
                </c:pt>
                <c:pt idx="2918">
                  <c:v>2918</c:v>
                </c:pt>
                <c:pt idx="2919">
                  <c:v>2919</c:v>
                </c:pt>
                <c:pt idx="2920">
                  <c:v>2920</c:v>
                </c:pt>
                <c:pt idx="2921">
                  <c:v>2921</c:v>
                </c:pt>
                <c:pt idx="2922">
                  <c:v>2922</c:v>
                </c:pt>
                <c:pt idx="2923">
                  <c:v>2923</c:v>
                </c:pt>
                <c:pt idx="2924">
                  <c:v>2924</c:v>
                </c:pt>
                <c:pt idx="2925">
                  <c:v>2925</c:v>
                </c:pt>
                <c:pt idx="2926">
                  <c:v>2926</c:v>
                </c:pt>
                <c:pt idx="2927">
                  <c:v>2927</c:v>
                </c:pt>
                <c:pt idx="2928">
                  <c:v>2928</c:v>
                </c:pt>
                <c:pt idx="2929">
                  <c:v>2929</c:v>
                </c:pt>
                <c:pt idx="2930">
                  <c:v>2930</c:v>
                </c:pt>
                <c:pt idx="2931">
                  <c:v>2931</c:v>
                </c:pt>
                <c:pt idx="2932">
                  <c:v>2932</c:v>
                </c:pt>
                <c:pt idx="2933">
                  <c:v>2933</c:v>
                </c:pt>
                <c:pt idx="2934">
                  <c:v>2934</c:v>
                </c:pt>
                <c:pt idx="2935">
                  <c:v>2935</c:v>
                </c:pt>
                <c:pt idx="2936">
                  <c:v>2936</c:v>
                </c:pt>
                <c:pt idx="2937">
                  <c:v>2937</c:v>
                </c:pt>
                <c:pt idx="2938">
                  <c:v>2938</c:v>
                </c:pt>
                <c:pt idx="2939">
                  <c:v>2939</c:v>
                </c:pt>
                <c:pt idx="2940">
                  <c:v>2940</c:v>
                </c:pt>
                <c:pt idx="2941">
                  <c:v>2941</c:v>
                </c:pt>
                <c:pt idx="2942">
                  <c:v>2942</c:v>
                </c:pt>
                <c:pt idx="2943">
                  <c:v>2943</c:v>
                </c:pt>
                <c:pt idx="2944">
                  <c:v>2944</c:v>
                </c:pt>
                <c:pt idx="2945">
                  <c:v>2945</c:v>
                </c:pt>
                <c:pt idx="2946">
                  <c:v>2946</c:v>
                </c:pt>
                <c:pt idx="2947">
                  <c:v>2947</c:v>
                </c:pt>
                <c:pt idx="2948">
                  <c:v>2948</c:v>
                </c:pt>
                <c:pt idx="2949">
                  <c:v>2949</c:v>
                </c:pt>
                <c:pt idx="2950">
                  <c:v>2950</c:v>
                </c:pt>
                <c:pt idx="2951">
                  <c:v>2951</c:v>
                </c:pt>
                <c:pt idx="2952">
                  <c:v>2952</c:v>
                </c:pt>
                <c:pt idx="2953">
                  <c:v>2953</c:v>
                </c:pt>
                <c:pt idx="2954">
                  <c:v>2954</c:v>
                </c:pt>
                <c:pt idx="2955">
                  <c:v>2955</c:v>
                </c:pt>
                <c:pt idx="2956">
                  <c:v>2956</c:v>
                </c:pt>
                <c:pt idx="2957">
                  <c:v>2957</c:v>
                </c:pt>
                <c:pt idx="2958">
                  <c:v>2958</c:v>
                </c:pt>
                <c:pt idx="2959">
                  <c:v>2959</c:v>
                </c:pt>
                <c:pt idx="2960">
                  <c:v>2960</c:v>
                </c:pt>
                <c:pt idx="2961">
                  <c:v>2961</c:v>
                </c:pt>
                <c:pt idx="2962">
                  <c:v>2962</c:v>
                </c:pt>
                <c:pt idx="2963">
                  <c:v>2963</c:v>
                </c:pt>
                <c:pt idx="2964">
                  <c:v>2964</c:v>
                </c:pt>
                <c:pt idx="2965">
                  <c:v>2965</c:v>
                </c:pt>
                <c:pt idx="2966">
                  <c:v>2966</c:v>
                </c:pt>
                <c:pt idx="2967">
                  <c:v>2967</c:v>
                </c:pt>
                <c:pt idx="2968">
                  <c:v>2968</c:v>
                </c:pt>
                <c:pt idx="2969">
                  <c:v>2969</c:v>
                </c:pt>
                <c:pt idx="2970">
                  <c:v>2970</c:v>
                </c:pt>
                <c:pt idx="2971">
                  <c:v>2971</c:v>
                </c:pt>
                <c:pt idx="2972">
                  <c:v>2972</c:v>
                </c:pt>
                <c:pt idx="2973">
                  <c:v>2973</c:v>
                </c:pt>
                <c:pt idx="2974">
                  <c:v>2974</c:v>
                </c:pt>
                <c:pt idx="2975">
                  <c:v>2975</c:v>
                </c:pt>
                <c:pt idx="2976">
                  <c:v>2976</c:v>
                </c:pt>
                <c:pt idx="2977">
                  <c:v>2977</c:v>
                </c:pt>
                <c:pt idx="2978">
                  <c:v>2978</c:v>
                </c:pt>
                <c:pt idx="2979">
                  <c:v>2979</c:v>
                </c:pt>
                <c:pt idx="2980">
                  <c:v>2980</c:v>
                </c:pt>
                <c:pt idx="2981">
                  <c:v>2981</c:v>
                </c:pt>
                <c:pt idx="2982">
                  <c:v>2982</c:v>
                </c:pt>
                <c:pt idx="2983">
                  <c:v>2983</c:v>
                </c:pt>
                <c:pt idx="2984">
                  <c:v>2984</c:v>
                </c:pt>
                <c:pt idx="2985">
                  <c:v>2985</c:v>
                </c:pt>
                <c:pt idx="2986">
                  <c:v>2986</c:v>
                </c:pt>
                <c:pt idx="2987">
                  <c:v>2987</c:v>
                </c:pt>
                <c:pt idx="2988">
                  <c:v>2988</c:v>
                </c:pt>
                <c:pt idx="2989">
                  <c:v>2989</c:v>
                </c:pt>
                <c:pt idx="2990">
                  <c:v>2990</c:v>
                </c:pt>
                <c:pt idx="2991">
                  <c:v>2991</c:v>
                </c:pt>
                <c:pt idx="2992">
                  <c:v>2992</c:v>
                </c:pt>
                <c:pt idx="2993">
                  <c:v>2993</c:v>
                </c:pt>
                <c:pt idx="2994">
                  <c:v>2994</c:v>
                </c:pt>
                <c:pt idx="2995">
                  <c:v>2995</c:v>
                </c:pt>
                <c:pt idx="2996">
                  <c:v>2996</c:v>
                </c:pt>
                <c:pt idx="2997">
                  <c:v>2997</c:v>
                </c:pt>
                <c:pt idx="2998">
                  <c:v>2998</c:v>
                </c:pt>
                <c:pt idx="2999">
                  <c:v>2999</c:v>
                </c:pt>
                <c:pt idx="3000">
                  <c:v>3000</c:v>
                </c:pt>
                <c:pt idx="3001">
                  <c:v>3001</c:v>
                </c:pt>
                <c:pt idx="3002">
                  <c:v>3002</c:v>
                </c:pt>
                <c:pt idx="3003">
                  <c:v>3003</c:v>
                </c:pt>
                <c:pt idx="3004">
                  <c:v>3004</c:v>
                </c:pt>
                <c:pt idx="3005">
                  <c:v>3005</c:v>
                </c:pt>
                <c:pt idx="3006">
                  <c:v>3006</c:v>
                </c:pt>
                <c:pt idx="3007">
                  <c:v>3007</c:v>
                </c:pt>
                <c:pt idx="3008">
                  <c:v>3008</c:v>
                </c:pt>
                <c:pt idx="3009">
                  <c:v>3009</c:v>
                </c:pt>
                <c:pt idx="3010">
                  <c:v>3010</c:v>
                </c:pt>
                <c:pt idx="3011">
                  <c:v>3011</c:v>
                </c:pt>
                <c:pt idx="3012">
                  <c:v>3012</c:v>
                </c:pt>
                <c:pt idx="3013">
                  <c:v>3013</c:v>
                </c:pt>
                <c:pt idx="3014">
                  <c:v>3014</c:v>
                </c:pt>
                <c:pt idx="3015">
                  <c:v>3015</c:v>
                </c:pt>
                <c:pt idx="3016">
                  <c:v>3016</c:v>
                </c:pt>
                <c:pt idx="3017">
                  <c:v>3017</c:v>
                </c:pt>
                <c:pt idx="3018">
                  <c:v>3018</c:v>
                </c:pt>
                <c:pt idx="3019">
                  <c:v>3019</c:v>
                </c:pt>
                <c:pt idx="3020">
                  <c:v>3020</c:v>
                </c:pt>
                <c:pt idx="3021">
                  <c:v>3021</c:v>
                </c:pt>
                <c:pt idx="3022">
                  <c:v>3022</c:v>
                </c:pt>
                <c:pt idx="3023">
                  <c:v>3023</c:v>
                </c:pt>
                <c:pt idx="3024">
                  <c:v>3024</c:v>
                </c:pt>
                <c:pt idx="3025">
                  <c:v>3025</c:v>
                </c:pt>
                <c:pt idx="3026">
                  <c:v>3026</c:v>
                </c:pt>
                <c:pt idx="3027">
                  <c:v>3027</c:v>
                </c:pt>
                <c:pt idx="3028">
                  <c:v>3028</c:v>
                </c:pt>
                <c:pt idx="3029">
                  <c:v>3029</c:v>
                </c:pt>
                <c:pt idx="3030">
                  <c:v>3030</c:v>
                </c:pt>
                <c:pt idx="3031">
                  <c:v>3031</c:v>
                </c:pt>
                <c:pt idx="3032">
                  <c:v>3032</c:v>
                </c:pt>
                <c:pt idx="3033">
                  <c:v>3033</c:v>
                </c:pt>
                <c:pt idx="3034">
                  <c:v>3034</c:v>
                </c:pt>
                <c:pt idx="3035">
                  <c:v>3035</c:v>
                </c:pt>
                <c:pt idx="3036">
                  <c:v>3036</c:v>
                </c:pt>
                <c:pt idx="3037">
                  <c:v>3037</c:v>
                </c:pt>
                <c:pt idx="3038">
                  <c:v>3038</c:v>
                </c:pt>
                <c:pt idx="3039">
                  <c:v>3039</c:v>
                </c:pt>
                <c:pt idx="3040">
                  <c:v>3040</c:v>
                </c:pt>
                <c:pt idx="3041">
                  <c:v>3041</c:v>
                </c:pt>
                <c:pt idx="3042">
                  <c:v>3042</c:v>
                </c:pt>
                <c:pt idx="3043">
                  <c:v>3043</c:v>
                </c:pt>
                <c:pt idx="3044">
                  <c:v>3044</c:v>
                </c:pt>
                <c:pt idx="3045">
                  <c:v>3045</c:v>
                </c:pt>
                <c:pt idx="3046">
                  <c:v>3046</c:v>
                </c:pt>
                <c:pt idx="3047">
                  <c:v>3047</c:v>
                </c:pt>
                <c:pt idx="3048">
                  <c:v>3048</c:v>
                </c:pt>
                <c:pt idx="3049">
                  <c:v>3049</c:v>
                </c:pt>
                <c:pt idx="3050">
                  <c:v>3050</c:v>
                </c:pt>
                <c:pt idx="3051">
                  <c:v>3051</c:v>
                </c:pt>
                <c:pt idx="3052">
                  <c:v>3052</c:v>
                </c:pt>
                <c:pt idx="3053">
                  <c:v>3053</c:v>
                </c:pt>
                <c:pt idx="3054">
                  <c:v>3054</c:v>
                </c:pt>
                <c:pt idx="3055">
                  <c:v>3055</c:v>
                </c:pt>
                <c:pt idx="3056">
                  <c:v>3056</c:v>
                </c:pt>
                <c:pt idx="3057">
                  <c:v>3057</c:v>
                </c:pt>
                <c:pt idx="3058">
                  <c:v>3058</c:v>
                </c:pt>
                <c:pt idx="3059">
                  <c:v>3059</c:v>
                </c:pt>
                <c:pt idx="3060">
                  <c:v>3060</c:v>
                </c:pt>
                <c:pt idx="3061">
                  <c:v>3061</c:v>
                </c:pt>
                <c:pt idx="3062">
                  <c:v>3062</c:v>
                </c:pt>
                <c:pt idx="3063">
                  <c:v>3063</c:v>
                </c:pt>
                <c:pt idx="3064">
                  <c:v>3064</c:v>
                </c:pt>
                <c:pt idx="3065">
                  <c:v>3065</c:v>
                </c:pt>
                <c:pt idx="3066">
                  <c:v>3066</c:v>
                </c:pt>
                <c:pt idx="3067">
                  <c:v>3067</c:v>
                </c:pt>
                <c:pt idx="3068">
                  <c:v>3068</c:v>
                </c:pt>
                <c:pt idx="3069">
                  <c:v>3069</c:v>
                </c:pt>
                <c:pt idx="3070">
                  <c:v>3070</c:v>
                </c:pt>
                <c:pt idx="3071">
                  <c:v>3071</c:v>
                </c:pt>
                <c:pt idx="3072">
                  <c:v>3072</c:v>
                </c:pt>
                <c:pt idx="3073">
                  <c:v>3073</c:v>
                </c:pt>
                <c:pt idx="3074">
                  <c:v>3074</c:v>
                </c:pt>
                <c:pt idx="3075">
                  <c:v>3075</c:v>
                </c:pt>
                <c:pt idx="3076">
                  <c:v>3076</c:v>
                </c:pt>
                <c:pt idx="3077">
                  <c:v>3077</c:v>
                </c:pt>
                <c:pt idx="3078">
                  <c:v>3078</c:v>
                </c:pt>
                <c:pt idx="3079">
                  <c:v>3079</c:v>
                </c:pt>
                <c:pt idx="3080">
                  <c:v>3080</c:v>
                </c:pt>
                <c:pt idx="3081">
                  <c:v>3081</c:v>
                </c:pt>
                <c:pt idx="3082">
                  <c:v>3082</c:v>
                </c:pt>
                <c:pt idx="3083">
                  <c:v>3083</c:v>
                </c:pt>
                <c:pt idx="3084">
                  <c:v>3084</c:v>
                </c:pt>
                <c:pt idx="3085">
                  <c:v>3085</c:v>
                </c:pt>
                <c:pt idx="3086">
                  <c:v>3086</c:v>
                </c:pt>
                <c:pt idx="3087">
                  <c:v>3087</c:v>
                </c:pt>
                <c:pt idx="3088">
                  <c:v>3088</c:v>
                </c:pt>
                <c:pt idx="3089">
                  <c:v>3089</c:v>
                </c:pt>
                <c:pt idx="3090">
                  <c:v>3090</c:v>
                </c:pt>
                <c:pt idx="3091">
                  <c:v>3091</c:v>
                </c:pt>
                <c:pt idx="3092">
                  <c:v>3092</c:v>
                </c:pt>
                <c:pt idx="3093">
                  <c:v>3093</c:v>
                </c:pt>
                <c:pt idx="3094">
                  <c:v>3094</c:v>
                </c:pt>
                <c:pt idx="3095">
                  <c:v>3095</c:v>
                </c:pt>
                <c:pt idx="3096">
                  <c:v>3096</c:v>
                </c:pt>
                <c:pt idx="3097">
                  <c:v>3097</c:v>
                </c:pt>
                <c:pt idx="3098">
                  <c:v>3098</c:v>
                </c:pt>
                <c:pt idx="3099">
                  <c:v>3099</c:v>
                </c:pt>
                <c:pt idx="3100">
                  <c:v>3100</c:v>
                </c:pt>
                <c:pt idx="3101">
                  <c:v>3101</c:v>
                </c:pt>
                <c:pt idx="3102">
                  <c:v>3102</c:v>
                </c:pt>
                <c:pt idx="3103">
                  <c:v>3103</c:v>
                </c:pt>
                <c:pt idx="3104">
                  <c:v>3104</c:v>
                </c:pt>
                <c:pt idx="3105">
                  <c:v>3105</c:v>
                </c:pt>
                <c:pt idx="3106">
                  <c:v>3106</c:v>
                </c:pt>
                <c:pt idx="3107">
                  <c:v>3107</c:v>
                </c:pt>
                <c:pt idx="3108">
                  <c:v>3108</c:v>
                </c:pt>
                <c:pt idx="3109">
                  <c:v>3109</c:v>
                </c:pt>
                <c:pt idx="3110">
                  <c:v>3110</c:v>
                </c:pt>
                <c:pt idx="3111">
                  <c:v>3111</c:v>
                </c:pt>
                <c:pt idx="3112">
                  <c:v>3112</c:v>
                </c:pt>
                <c:pt idx="3113">
                  <c:v>3113</c:v>
                </c:pt>
                <c:pt idx="3114">
                  <c:v>3114</c:v>
                </c:pt>
                <c:pt idx="3115">
                  <c:v>3115</c:v>
                </c:pt>
                <c:pt idx="3116">
                  <c:v>3116</c:v>
                </c:pt>
                <c:pt idx="3117">
                  <c:v>3117</c:v>
                </c:pt>
                <c:pt idx="3118">
                  <c:v>3118</c:v>
                </c:pt>
                <c:pt idx="3119">
                  <c:v>3119</c:v>
                </c:pt>
                <c:pt idx="3120">
                  <c:v>3120</c:v>
                </c:pt>
                <c:pt idx="3121">
                  <c:v>3121</c:v>
                </c:pt>
                <c:pt idx="3122">
                  <c:v>3122</c:v>
                </c:pt>
                <c:pt idx="3123">
                  <c:v>3123</c:v>
                </c:pt>
                <c:pt idx="3124">
                  <c:v>3124</c:v>
                </c:pt>
                <c:pt idx="3125">
                  <c:v>3125</c:v>
                </c:pt>
                <c:pt idx="3126">
                  <c:v>3126</c:v>
                </c:pt>
                <c:pt idx="3127">
                  <c:v>3127</c:v>
                </c:pt>
                <c:pt idx="3128">
                  <c:v>3128</c:v>
                </c:pt>
                <c:pt idx="3129">
                  <c:v>3129</c:v>
                </c:pt>
                <c:pt idx="3130">
                  <c:v>3130</c:v>
                </c:pt>
                <c:pt idx="3131">
                  <c:v>3131</c:v>
                </c:pt>
                <c:pt idx="3132">
                  <c:v>3132</c:v>
                </c:pt>
                <c:pt idx="3133">
                  <c:v>3133</c:v>
                </c:pt>
                <c:pt idx="3134">
                  <c:v>3134</c:v>
                </c:pt>
                <c:pt idx="3135">
                  <c:v>3135</c:v>
                </c:pt>
                <c:pt idx="3136">
                  <c:v>3136</c:v>
                </c:pt>
                <c:pt idx="3137">
                  <c:v>3137</c:v>
                </c:pt>
                <c:pt idx="3138">
                  <c:v>3138</c:v>
                </c:pt>
                <c:pt idx="3139">
                  <c:v>3139</c:v>
                </c:pt>
                <c:pt idx="3140">
                  <c:v>3140</c:v>
                </c:pt>
                <c:pt idx="3141">
                  <c:v>3141</c:v>
                </c:pt>
                <c:pt idx="3142">
                  <c:v>3142</c:v>
                </c:pt>
                <c:pt idx="3143">
                  <c:v>3143</c:v>
                </c:pt>
                <c:pt idx="3144">
                  <c:v>3144</c:v>
                </c:pt>
                <c:pt idx="3145">
                  <c:v>3145</c:v>
                </c:pt>
                <c:pt idx="3146">
                  <c:v>3146</c:v>
                </c:pt>
                <c:pt idx="3147">
                  <c:v>3147</c:v>
                </c:pt>
                <c:pt idx="3148">
                  <c:v>3148</c:v>
                </c:pt>
                <c:pt idx="3149">
                  <c:v>3149</c:v>
                </c:pt>
                <c:pt idx="3150">
                  <c:v>3150</c:v>
                </c:pt>
                <c:pt idx="3151">
                  <c:v>3151</c:v>
                </c:pt>
                <c:pt idx="3152">
                  <c:v>3152</c:v>
                </c:pt>
                <c:pt idx="3153">
                  <c:v>3153</c:v>
                </c:pt>
                <c:pt idx="3154">
                  <c:v>3154</c:v>
                </c:pt>
                <c:pt idx="3155">
                  <c:v>3155</c:v>
                </c:pt>
                <c:pt idx="3156">
                  <c:v>3156</c:v>
                </c:pt>
                <c:pt idx="3157">
                  <c:v>3157</c:v>
                </c:pt>
                <c:pt idx="3158">
                  <c:v>3158</c:v>
                </c:pt>
                <c:pt idx="3159">
                  <c:v>3159</c:v>
                </c:pt>
                <c:pt idx="3160">
                  <c:v>3160</c:v>
                </c:pt>
                <c:pt idx="3161">
                  <c:v>3161</c:v>
                </c:pt>
                <c:pt idx="3162">
                  <c:v>3162</c:v>
                </c:pt>
                <c:pt idx="3163">
                  <c:v>3163</c:v>
                </c:pt>
                <c:pt idx="3164">
                  <c:v>3164</c:v>
                </c:pt>
                <c:pt idx="3165">
                  <c:v>3165</c:v>
                </c:pt>
                <c:pt idx="3166">
                  <c:v>3166</c:v>
                </c:pt>
                <c:pt idx="3167">
                  <c:v>3167</c:v>
                </c:pt>
                <c:pt idx="3168">
                  <c:v>3168</c:v>
                </c:pt>
                <c:pt idx="3169">
                  <c:v>3169</c:v>
                </c:pt>
                <c:pt idx="3170">
                  <c:v>3170</c:v>
                </c:pt>
                <c:pt idx="3171">
                  <c:v>3171</c:v>
                </c:pt>
                <c:pt idx="3172">
                  <c:v>3172</c:v>
                </c:pt>
                <c:pt idx="3173">
                  <c:v>3173</c:v>
                </c:pt>
                <c:pt idx="3174">
                  <c:v>3174</c:v>
                </c:pt>
                <c:pt idx="3175">
                  <c:v>3175</c:v>
                </c:pt>
                <c:pt idx="3176">
                  <c:v>3176</c:v>
                </c:pt>
                <c:pt idx="3177">
                  <c:v>3177</c:v>
                </c:pt>
                <c:pt idx="3178">
                  <c:v>3178</c:v>
                </c:pt>
                <c:pt idx="3179">
                  <c:v>3179</c:v>
                </c:pt>
                <c:pt idx="3180">
                  <c:v>3180</c:v>
                </c:pt>
                <c:pt idx="3181">
                  <c:v>3181</c:v>
                </c:pt>
                <c:pt idx="3182">
                  <c:v>3182</c:v>
                </c:pt>
                <c:pt idx="3183">
                  <c:v>3183</c:v>
                </c:pt>
                <c:pt idx="3184">
                  <c:v>3184</c:v>
                </c:pt>
                <c:pt idx="3185">
                  <c:v>3185</c:v>
                </c:pt>
                <c:pt idx="3186">
                  <c:v>3186</c:v>
                </c:pt>
                <c:pt idx="3187">
                  <c:v>3187</c:v>
                </c:pt>
                <c:pt idx="3188">
                  <c:v>3188</c:v>
                </c:pt>
                <c:pt idx="3189">
                  <c:v>3189</c:v>
                </c:pt>
                <c:pt idx="3190">
                  <c:v>3190</c:v>
                </c:pt>
                <c:pt idx="3191">
                  <c:v>3191</c:v>
                </c:pt>
                <c:pt idx="3192">
                  <c:v>3192</c:v>
                </c:pt>
                <c:pt idx="3193">
                  <c:v>3193</c:v>
                </c:pt>
                <c:pt idx="3194">
                  <c:v>3194</c:v>
                </c:pt>
                <c:pt idx="3195">
                  <c:v>3195</c:v>
                </c:pt>
                <c:pt idx="3196">
                  <c:v>3196</c:v>
                </c:pt>
                <c:pt idx="3197">
                  <c:v>3197</c:v>
                </c:pt>
                <c:pt idx="3198">
                  <c:v>3198</c:v>
                </c:pt>
                <c:pt idx="3199">
                  <c:v>3199</c:v>
                </c:pt>
                <c:pt idx="3200">
                  <c:v>3200</c:v>
                </c:pt>
                <c:pt idx="3201">
                  <c:v>3201</c:v>
                </c:pt>
                <c:pt idx="3202">
                  <c:v>3202</c:v>
                </c:pt>
                <c:pt idx="3203">
                  <c:v>3203</c:v>
                </c:pt>
                <c:pt idx="3204">
                  <c:v>3204</c:v>
                </c:pt>
                <c:pt idx="3205">
                  <c:v>3205</c:v>
                </c:pt>
                <c:pt idx="3206">
                  <c:v>3206</c:v>
                </c:pt>
                <c:pt idx="3207">
                  <c:v>3207</c:v>
                </c:pt>
                <c:pt idx="3208">
                  <c:v>3208</c:v>
                </c:pt>
                <c:pt idx="3209">
                  <c:v>3209</c:v>
                </c:pt>
                <c:pt idx="3210">
                  <c:v>3210</c:v>
                </c:pt>
                <c:pt idx="3211">
                  <c:v>3211</c:v>
                </c:pt>
                <c:pt idx="3212">
                  <c:v>3212</c:v>
                </c:pt>
                <c:pt idx="3213">
                  <c:v>3213</c:v>
                </c:pt>
                <c:pt idx="3214">
                  <c:v>3214</c:v>
                </c:pt>
                <c:pt idx="3215">
                  <c:v>3215</c:v>
                </c:pt>
                <c:pt idx="3216">
                  <c:v>3216</c:v>
                </c:pt>
                <c:pt idx="3217">
                  <c:v>3217</c:v>
                </c:pt>
                <c:pt idx="3218">
                  <c:v>3218</c:v>
                </c:pt>
                <c:pt idx="3219">
                  <c:v>3219</c:v>
                </c:pt>
                <c:pt idx="3220">
                  <c:v>3220</c:v>
                </c:pt>
                <c:pt idx="3221">
                  <c:v>3221</c:v>
                </c:pt>
                <c:pt idx="3222">
                  <c:v>3222</c:v>
                </c:pt>
                <c:pt idx="3223">
                  <c:v>3223</c:v>
                </c:pt>
                <c:pt idx="3224">
                  <c:v>3224</c:v>
                </c:pt>
                <c:pt idx="3225">
                  <c:v>3225</c:v>
                </c:pt>
                <c:pt idx="3226">
                  <c:v>3226</c:v>
                </c:pt>
                <c:pt idx="3227">
                  <c:v>3227</c:v>
                </c:pt>
                <c:pt idx="3228">
                  <c:v>3228</c:v>
                </c:pt>
                <c:pt idx="3229">
                  <c:v>3229</c:v>
                </c:pt>
                <c:pt idx="3230">
                  <c:v>3230</c:v>
                </c:pt>
                <c:pt idx="3231">
                  <c:v>3231</c:v>
                </c:pt>
                <c:pt idx="3232">
                  <c:v>3232</c:v>
                </c:pt>
                <c:pt idx="3233">
                  <c:v>3233</c:v>
                </c:pt>
                <c:pt idx="3234">
                  <c:v>3234</c:v>
                </c:pt>
                <c:pt idx="3235">
                  <c:v>3235</c:v>
                </c:pt>
                <c:pt idx="3236">
                  <c:v>3236</c:v>
                </c:pt>
                <c:pt idx="3237">
                  <c:v>3237</c:v>
                </c:pt>
                <c:pt idx="3238">
                  <c:v>3238</c:v>
                </c:pt>
                <c:pt idx="3239">
                  <c:v>3239</c:v>
                </c:pt>
                <c:pt idx="3240">
                  <c:v>3240</c:v>
                </c:pt>
                <c:pt idx="3241">
                  <c:v>3241</c:v>
                </c:pt>
                <c:pt idx="3242">
                  <c:v>3242</c:v>
                </c:pt>
                <c:pt idx="3243">
                  <c:v>3243</c:v>
                </c:pt>
                <c:pt idx="3244">
                  <c:v>3244</c:v>
                </c:pt>
                <c:pt idx="3245">
                  <c:v>3245</c:v>
                </c:pt>
                <c:pt idx="3246">
                  <c:v>3246</c:v>
                </c:pt>
                <c:pt idx="3247">
                  <c:v>3247</c:v>
                </c:pt>
                <c:pt idx="3248">
                  <c:v>3248</c:v>
                </c:pt>
                <c:pt idx="3249">
                  <c:v>3249</c:v>
                </c:pt>
                <c:pt idx="3250">
                  <c:v>3250</c:v>
                </c:pt>
                <c:pt idx="3251">
                  <c:v>3251</c:v>
                </c:pt>
                <c:pt idx="3252">
                  <c:v>3252</c:v>
                </c:pt>
                <c:pt idx="3253">
                  <c:v>3253</c:v>
                </c:pt>
                <c:pt idx="3254">
                  <c:v>3254</c:v>
                </c:pt>
                <c:pt idx="3255">
                  <c:v>3255</c:v>
                </c:pt>
                <c:pt idx="3256">
                  <c:v>3256</c:v>
                </c:pt>
                <c:pt idx="3257">
                  <c:v>3257</c:v>
                </c:pt>
                <c:pt idx="3258">
                  <c:v>3258</c:v>
                </c:pt>
                <c:pt idx="3259">
                  <c:v>3259</c:v>
                </c:pt>
                <c:pt idx="3260">
                  <c:v>3260</c:v>
                </c:pt>
                <c:pt idx="3261">
                  <c:v>3261</c:v>
                </c:pt>
                <c:pt idx="3262">
                  <c:v>3262</c:v>
                </c:pt>
                <c:pt idx="3263">
                  <c:v>3263</c:v>
                </c:pt>
                <c:pt idx="3264">
                  <c:v>3264</c:v>
                </c:pt>
                <c:pt idx="3265">
                  <c:v>3265</c:v>
                </c:pt>
                <c:pt idx="3266">
                  <c:v>3266</c:v>
                </c:pt>
                <c:pt idx="3267">
                  <c:v>3267</c:v>
                </c:pt>
                <c:pt idx="3268">
                  <c:v>3268</c:v>
                </c:pt>
                <c:pt idx="3269">
                  <c:v>3269</c:v>
                </c:pt>
                <c:pt idx="3270">
                  <c:v>3270</c:v>
                </c:pt>
                <c:pt idx="3271">
                  <c:v>3271</c:v>
                </c:pt>
                <c:pt idx="3272">
                  <c:v>3272</c:v>
                </c:pt>
                <c:pt idx="3273">
                  <c:v>3273</c:v>
                </c:pt>
                <c:pt idx="3274">
                  <c:v>3274</c:v>
                </c:pt>
                <c:pt idx="3275">
                  <c:v>3275</c:v>
                </c:pt>
                <c:pt idx="3276">
                  <c:v>3276</c:v>
                </c:pt>
                <c:pt idx="3277">
                  <c:v>3277</c:v>
                </c:pt>
                <c:pt idx="3278">
                  <c:v>3278</c:v>
                </c:pt>
                <c:pt idx="3279">
                  <c:v>3279</c:v>
                </c:pt>
                <c:pt idx="3280">
                  <c:v>3280</c:v>
                </c:pt>
                <c:pt idx="3281">
                  <c:v>3281</c:v>
                </c:pt>
                <c:pt idx="3282">
                  <c:v>3282</c:v>
                </c:pt>
                <c:pt idx="3283">
                  <c:v>3283</c:v>
                </c:pt>
                <c:pt idx="3284">
                  <c:v>3284</c:v>
                </c:pt>
                <c:pt idx="3285">
                  <c:v>3285</c:v>
                </c:pt>
                <c:pt idx="3286">
                  <c:v>3286</c:v>
                </c:pt>
                <c:pt idx="3287">
                  <c:v>3287</c:v>
                </c:pt>
                <c:pt idx="3288">
                  <c:v>3288</c:v>
                </c:pt>
                <c:pt idx="3289">
                  <c:v>3289</c:v>
                </c:pt>
                <c:pt idx="3290">
                  <c:v>3290</c:v>
                </c:pt>
                <c:pt idx="3291">
                  <c:v>3291</c:v>
                </c:pt>
                <c:pt idx="3292">
                  <c:v>3292</c:v>
                </c:pt>
                <c:pt idx="3293">
                  <c:v>3293</c:v>
                </c:pt>
                <c:pt idx="3294">
                  <c:v>3294</c:v>
                </c:pt>
                <c:pt idx="3295">
                  <c:v>3295</c:v>
                </c:pt>
                <c:pt idx="3296">
                  <c:v>3296</c:v>
                </c:pt>
                <c:pt idx="3297">
                  <c:v>3297</c:v>
                </c:pt>
                <c:pt idx="3298">
                  <c:v>3298</c:v>
                </c:pt>
                <c:pt idx="3299">
                  <c:v>3299</c:v>
                </c:pt>
                <c:pt idx="3300">
                  <c:v>3300</c:v>
                </c:pt>
                <c:pt idx="3301">
                  <c:v>3301</c:v>
                </c:pt>
                <c:pt idx="3302">
                  <c:v>3302</c:v>
                </c:pt>
                <c:pt idx="3303">
                  <c:v>3303</c:v>
                </c:pt>
                <c:pt idx="3304">
                  <c:v>3304</c:v>
                </c:pt>
                <c:pt idx="3305">
                  <c:v>3305</c:v>
                </c:pt>
                <c:pt idx="3306">
                  <c:v>3306</c:v>
                </c:pt>
                <c:pt idx="3307">
                  <c:v>3307</c:v>
                </c:pt>
                <c:pt idx="3308">
                  <c:v>3308</c:v>
                </c:pt>
                <c:pt idx="3309">
                  <c:v>3309</c:v>
                </c:pt>
                <c:pt idx="3310">
                  <c:v>3310</c:v>
                </c:pt>
                <c:pt idx="3311">
                  <c:v>3311</c:v>
                </c:pt>
                <c:pt idx="3312">
                  <c:v>3312</c:v>
                </c:pt>
                <c:pt idx="3313">
                  <c:v>3313</c:v>
                </c:pt>
                <c:pt idx="3314">
                  <c:v>3314</c:v>
                </c:pt>
                <c:pt idx="3315">
                  <c:v>3315</c:v>
                </c:pt>
                <c:pt idx="3316">
                  <c:v>3316</c:v>
                </c:pt>
                <c:pt idx="3317">
                  <c:v>3317</c:v>
                </c:pt>
                <c:pt idx="3318">
                  <c:v>3318</c:v>
                </c:pt>
                <c:pt idx="3319">
                  <c:v>3319</c:v>
                </c:pt>
                <c:pt idx="3320">
                  <c:v>3320</c:v>
                </c:pt>
                <c:pt idx="3321">
                  <c:v>3321</c:v>
                </c:pt>
                <c:pt idx="3322">
                  <c:v>3322</c:v>
                </c:pt>
                <c:pt idx="3323">
                  <c:v>3323</c:v>
                </c:pt>
                <c:pt idx="3324">
                  <c:v>3324</c:v>
                </c:pt>
                <c:pt idx="3325">
                  <c:v>3325</c:v>
                </c:pt>
                <c:pt idx="3326">
                  <c:v>3326</c:v>
                </c:pt>
                <c:pt idx="3327">
                  <c:v>3327</c:v>
                </c:pt>
                <c:pt idx="3328">
                  <c:v>3328</c:v>
                </c:pt>
                <c:pt idx="3329">
                  <c:v>3329</c:v>
                </c:pt>
                <c:pt idx="3330">
                  <c:v>3330</c:v>
                </c:pt>
                <c:pt idx="3331">
                  <c:v>3331</c:v>
                </c:pt>
                <c:pt idx="3332">
                  <c:v>3332</c:v>
                </c:pt>
                <c:pt idx="3333">
                  <c:v>3333</c:v>
                </c:pt>
                <c:pt idx="3334">
                  <c:v>3334</c:v>
                </c:pt>
                <c:pt idx="3335">
                  <c:v>3335</c:v>
                </c:pt>
                <c:pt idx="3336">
                  <c:v>3336</c:v>
                </c:pt>
                <c:pt idx="3337">
                  <c:v>3337</c:v>
                </c:pt>
                <c:pt idx="3338">
                  <c:v>3338</c:v>
                </c:pt>
                <c:pt idx="3339">
                  <c:v>3339</c:v>
                </c:pt>
                <c:pt idx="3340">
                  <c:v>3340</c:v>
                </c:pt>
                <c:pt idx="3341">
                  <c:v>3341</c:v>
                </c:pt>
                <c:pt idx="3342">
                  <c:v>3342</c:v>
                </c:pt>
                <c:pt idx="3343">
                  <c:v>3343</c:v>
                </c:pt>
                <c:pt idx="3344">
                  <c:v>3344</c:v>
                </c:pt>
                <c:pt idx="3345">
                  <c:v>3345</c:v>
                </c:pt>
                <c:pt idx="3346">
                  <c:v>3346</c:v>
                </c:pt>
                <c:pt idx="3347">
                  <c:v>3347</c:v>
                </c:pt>
                <c:pt idx="3348">
                  <c:v>3348</c:v>
                </c:pt>
                <c:pt idx="3349">
                  <c:v>3349</c:v>
                </c:pt>
                <c:pt idx="3350">
                  <c:v>3350</c:v>
                </c:pt>
                <c:pt idx="3351">
                  <c:v>3351</c:v>
                </c:pt>
                <c:pt idx="3352">
                  <c:v>3352</c:v>
                </c:pt>
                <c:pt idx="3353">
                  <c:v>3353</c:v>
                </c:pt>
                <c:pt idx="3354">
                  <c:v>3354</c:v>
                </c:pt>
                <c:pt idx="3355">
                  <c:v>3355</c:v>
                </c:pt>
                <c:pt idx="3356">
                  <c:v>3356</c:v>
                </c:pt>
                <c:pt idx="3357">
                  <c:v>3357</c:v>
                </c:pt>
                <c:pt idx="3358">
                  <c:v>3358</c:v>
                </c:pt>
                <c:pt idx="3359">
                  <c:v>3359</c:v>
                </c:pt>
                <c:pt idx="3360">
                  <c:v>3360</c:v>
                </c:pt>
                <c:pt idx="3361">
                  <c:v>3361</c:v>
                </c:pt>
                <c:pt idx="3362">
                  <c:v>3362</c:v>
                </c:pt>
                <c:pt idx="3363">
                  <c:v>3363</c:v>
                </c:pt>
                <c:pt idx="3364">
                  <c:v>3364</c:v>
                </c:pt>
                <c:pt idx="3365">
                  <c:v>3365</c:v>
                </c:pt>
                <c:pt idx="3366">
                  <c:v>3366</c:v>
                </c:pt>
                <c:pt idx="3367">
                  <c:v>3367</c:v>
                </c:pt>
                <c:pt idx="3368">
                  <c:v>3368</c:v>
                </c:pt>
                <c:pt idx="3369">
                  <c:v>3369</c:v>
                </c:pt>
                <c:pt idx="3370">
                  <c:v>3370</c:v>
                </c:pt>
                <c:pt idx="3371">
                  <c:v>3371</c:v>
                </c:pt>
                <c:pt idx="3372">
                  <c:v>3372</c:v>
                </c:pt>
                <c:pt idx="3373">
                  <c:v>3373</c:v>
                </c:pt>
                <c:pt idx="3374">
                  <c:v>3374</c:v>
                </c:pt>
                <c:pt idx="3375">
                  <c:v>3375</c:v>
                </c:pt>
                <c:pt idx="3376">
                  <c:v>3376</c:v>
                </c:pt>
                <c:pt idx="3377">
                  <c:v>3377</c:v>
                </c:pt>
                <c:pt idx="3378">
                  <c:v>3378</c:v>
                </c:pt>
                <c:pt idx="3379">
                  <c:v>3379</c:v>
                </c:pt>
                <c:pt idx="3380">
                  <c:v>3380</c:v>
                </c:pt>
                <c:pt idx="3381">
                  <c:v>3381</c:v>
                </c:pt>
                <c:pt idx="3382">
                  <c:v>3382</c:v>
                </c:pt>
                <c:pt idx="3383">
                  <c:v>3383</c:v>
                </c:pt>
                <c:pt idx="3384">
                  <c:v>3384</c:v>
                </c:pt>
                <c:pt idx="3385">
                  <c:v>3385</c:v>
                </c:pt>
                <c:pt idx="3386">
                  <c:v>3386</c:v>
                </c:pt>
                <c:pt idx="3387">
                  <c:v>3387</c:v>
                </c:pt>
                <c:pt idx="3388">
                  <c:v>3388</c:v>
                </c:pt>
                <c:pt idx="3389">
                  <c:v>3389</c:v>
                </c:pt>
                <c:pt idx="3390">
                  <c:v>3390</c:v>
                </c:pt>
                <c:pt idx="3391">
                  <c:v>3391</c:v>
                </c:pt>
                <c:pt idx="3392">
                  <c:v>3392</c:v>
                </c:pt>
                <c:pt idx="3393">
                  <c:v>3393</c:v>
                </c:pt>
                <c:pt idx="3394">
                  <c:v>3394</c:v>
                </c:pt>
                <c:pt idx="3395">
                  <c:v>3395</c:v>
                </c:pt>
                <c:pt idx="3396">
                  <c:v>3396</c:v>
                </c:pt>
                <c:pt idx="3397">
                  <c:v>3397</c:v>
                </c:pt>
                <c:pt idx="3398">
                  <c:v>3398</c:v>
                </c:pt>
                <c:pt idx="3399">
                  <c:v>3399</c:v>
                </c:pt>
                <c:pt idx="3400">
                  <c:v>3400</c:v>
                </c:pt>
                <c:pt idx="3401">
                  <c:v>3401</c:v>
                </c:pt>
                <c:pt idx="3402">
                  <c:v>3402</c:v>
                </c:pt>
                <c:pt idx="3403">
                  <c:v>3403</c:v>
                </c:pt>
                <c:pt idx="3404">
                  <c:v>3404</c:v>
                </c:pt>
                <c:pt idx="3405">
                  <c:v>3405</c:v>
                </c:pt>
                <c:pt idx="3406">
                  <c:v>3406</c:v>
                </c:pt>
                <c:pt idx="3407">
                  <c:v>3407</c:v>
                </c:pt>
                <c:pt idx="3408">
                  <c:v>3408</c:v>
                </c:pt>
                <c:pt idx="3409">
                  <c:v>3409</c:v>
                </c:pt>
                <c:pt idx="3410">
                  <c:v>3410</c:v>
                </c:pt>
                <c:pt idx="3411">
                  <c:v>3411</c:v>
                </c:pt>
                <c:pt idx="3412">
                  <c:v>3412</c:v>
                </c:pt>
                <c:pt idx="3413">
                  <c:v>3413</c:v>
                </c:pt>
                <c:pt idx="3414">
                  <c:v>3414</c:v>
                </c:pt>
                <c:pt idx="3415">
                  <c:v>3415</c:v>
                </c:pt>
                <c:pt idx="3416">
                  <c:v>3416</c:v>
                </c:pt>
                <c:pt idx="3417">
                  <c:v>3417</c:v>
                </c:pt>
                <c:pt idx="3418">
                  <c:v>3418</c:v>
                </c:pt>
                <c:pt idx="3419">
                  <c:v>3419</c:v>
                </c:pt>
                <c:pt idx="3420">
                  <c:v>3420</c:v>
                </c:pt>
                <c:pt idx="3421">
                  <c:v>3421</c:v>
                </c:pt>
                <c:pt idx="3422">
                  <c:v>3422</c:v>
                </c:pt>
                <c:pt idx="3423">
                  <c:v>3423</c:v>
                </c:pt>
                <c:pt idx="3424">
                  <c:v>3424</c:v>
                </c:pt>
                <c:pt idx="3425">
                  <c:v>3425</c:v>
                </c:pt>
                <c:pt idx="3426">
                  <c:v>3426</c:v>
                </c:pt>
                <c:pt idx="3427">
                  <c:v>3427</c:v>
                </c:pt>
                <c:pt idx="3428">
                  <c:v>3428</c:v>
                </c:pt>
                <c:pt idx="3429">
                  <c:v>3429</c:v>
                </c:pt>
                <c:pt idx="3430">
                  <c:v>3430</c:v>
                </c:pt>
                <c:pt idx="3431">
                  <c:v>3431</c:v>
                </c:pt>
                <c:pt idx="3432">
                  <c:v>3432</c:v>
                </c:pt>
                <c:pt idx="3433">
                  <c:v>3433</c:v>
                </c:pt>
                <c:pt idx="3434">
                  <c:v>3434</c:v>
                </c:pt>
                <c:pt idx="3435">
                  <c:v>3435</c:v>
                </c:pt>
                <c:pt idx="3436">
                  <c:v>3436</c:v>
                </c:pt>
                <c:pt idx="3437">
                  <c:v>3437</c:v>
                </c:pt>
                <c:pt idx="3438">
                  <c:v>3438</c:v>
                </c:pt>
                <c:pt idx="3439">
                  <c:v>3439</c:v>
                </c:pt>
                <c:pt idx="3440">
                  <c:v>3440</c:v>
                </c:pt>
                <c:pt idx="3441">
                  <c:v>3441</c:v>
                </c:pt>
                <c:pt idx="3442">
                  <c:v>3442</c:v>
                </c:pt>
                <c:pt idx="3443">
                  <c:v>3443</c:v>
                </c:pt>
                <c:pt idx="3444">
                  <c:v>3444</c:v>
                </c:pt>
                <c:pt idx="3445">
                  <c:v>3445</c:v>
                </c:pt>
                <c:pt idx="3446">
                  <c:v>3446</c:v>
                </c:pt>
                <c:pt idx="3447">
                  <c:v>3447</c:v>
                </c:pt>
                <c:pt idx="3448">
                  <c:v>3448</c:v>
                </c:pt>
                <c:pt idx="3449">
                  <c:v>3449</c:v>
                </c:pt>
                <c:pt idx="3450">
                  <c:v>3450</c:v>
                </c:pt>
                <c:pt idx="3451">
                  <c:v>3451</c:v>
                </c:pt>
                <c:pt idx="3452">
                  <c:v>3452</c:v>
                </c:pt>
                <c:pt idx="3453">
                  <c:v>3453</c:v>
                </c:pt>
                <c:pt idx="3454">
                  <c:v>3454</c:v>
                </c:pt>
                <c:pt idx="3455">
                  <c:v>3455</c:v>
                </c:pt>
                <c:pt idx="3456">
                  <c:v>3456</c:v>
                </c:pt>
                <c:pt idx="3457">
                  <c:v>3457</c:v>
                </c:pt>
                <c:pt idx="3458">
                  <c:v>3458</c:v>
                </c:pt>
                <c:pt idx="3459">
                  <c:v>3459</c:v>
                </c:pt>
                <c:pt idx="3460">
                  <c:v>3460</c:v>
                </c:pt>
                <c:pt idx="3461">
                  <c:v>3461</c:v>
                </c:pt>
                <c:pt idx="3462">
                  <c:v>3462</c:v>
                </c:pt>
                <c:pt idx="3463">
                  <c:v>3463</c:v>
                </c:pt>
                <c:pt idx="3464">
                  <c:v>3464</c:v>
                </c:pt>
                <c:pt idx="3465">
                  <c:v>3465</c:v>
                </c:pt>
                <c:pt idx="3466">
                  <c:v>3466</c:v>
                </c:pt>
                <c:pt idx="3467">
                  <c:v>3467</c:v>
                </c:pt>
                <c:pt idx="3468">
                  <c:v>3468</c:v>
                </c:pt>
                <c:pt idx="3469">
                  <c:v>3469</c:v>
                </c:pt>
                <c:pt idx="3470">
                  <c:v>3470</c:v>
                </c:pt>
                <c:pt idx="3471">
                  <c:v>3471</c:v>
                </c:pt>
                <c:pt idx="3472">
                  <c:v>3472</c:v>
                </c:pt>
                <c:pt idx="3473">
                  <c:v>3473</c:v>
                </c:pt>
                <c:pt idx="3474">
                  <c:v>3474</c:v>
                </c:pt>
                <c:pt idx="3475">
                  <c:v>3475</c:v>
                </c:pt>
                <c:pt idx="3476">
                  <c:v>3476</c:v>
                </c:pt>
                <c:pt idx="3477">
                  <c:v>3477</c:v>
                </c:pt>
                <c:pt idx="3478">
                  <c:v>3478</c:v>
                </c:pt>
                <c:pt idx="3479">
                  <c:v>3479</c:v>
                </c:pt>
                <c:pt idx="3480">
                  <c:v>3480</c:v>
                </c:pt>
                <c:pt idx="3481">
                  <c:v>3481</c:v>
                </c:pt>
                <c:pt idx="3482">
                  <c:v>3482</c:v>
                </c:pt>
                <c:pt idx="3483">
                  <c:v>3483</c:v>
                </c:pt>
                <c:pt idx="3484">
                  <c:v>3484</c:v>
                </c:pt>
                <c:pt idx="3485">
                  <c:v>3485</c:v>
                </c:pt>
                <c:pt idx="3486">
                  <c:v>3486</c:v>
                </c:pt>
                <c:pt idx="3487">
                  <c:v>3487</c:v>
                </c:pt>
                <c:pt idx="3488">
                  <c:v>3488</c:v>
                </c:pt>
                <c:pt idx="3489">
                  <c:v>3489</c:v>
                </c:pt>
                <c:pt idx="3490">
                  <c:v>3490</c:v>
                </c:pt>
                <c:pt idx="3491">
                  <c:v>3491</c:v>
                </c:pt>
                <c:pt idx="3492">
                  <c:v>3492</c:v>
                </c:pt>
                <c:pt idx="3493">
                  <c:v>3493</c:v>
                </c:pt>
                <c:pt idx="3494">
                  <c:v>3494</c:v>
                </c:pt>
                <c:pt idx="3495">
                  <c:v>3495</c:v>
                </c:pt>
                <c:pt idx="3496">
                  <c:v>3496</c:v>
                </c:pt>
                <c:pt idx="3497">
                  <c:v>3497</c:v>
                </c:pt>
                <c:pt idx="3498">
                  <c:v>3498</c:v>
                </c:pt>
                <c:pt idx="3499">
                  <c:v>3499</c:v>
                </c:pt>
                <c:pt idx="3500">
                  <c:v>3500</c:v>
                </c:pt>
                <c:pt idx="3501">
                  <c:v>3501</c:v>
                </c:pt>
                <c:pt idx="3502">
                  <c:v>3502</c:v>
                </c:pt>
                <c:pt idx="3503">
                  <c:v>3503</c:v>
                </c:pt>
                <c:pt idx="3504">
                  <c:v>3504</c:v>
                </c:pt>
                <c:pt idx="3505">
                  <c:v>3505</c:v>
                </c:pt>
                <c:pt idx="3506">
                  <c:v>3506</c:v>
                </c:pt>
                <c:pt idx="3507">
                  <c:v>3507</c:v>
                </c:pt>
                <c:pt idx="3508">
                  <c:v>3508</c:v>
                </c:pt>
                <c:pt idx="3509">
                  <c:v>3509</c:v>
                </c:pt>
                <c:pt idx="3510">
                  <c:v>3510</c:v>
                </c:pt>
                <c:pt idx="3511">
                  <c:v>3511</c:v>
                </c:pt>
                <c:pt idx="3512">
                  <c:v>3512</c:v>
                </c:pt>
                <c:pt idx="3513">
                  <c:v>3513</c:v>
                </c:pt>
                <c:pt idx="3514">
                  <c:v>3514</c:v>
                </c:pt>
                <c:pt idx="3515">
                  <c:v>3515</c:v>
                </c:pt>
                <c:pt idx="3516">
                  <c:v>3516</c:v>
                </c:pt>
                <c:pt idx="3517">
                  <c:v>3517</c:v>
                </c:pt>
                <c:pt idx="3518">
                  <c:v>3518</c:v>
                </c:pt>
                <c:pt idx="3519">
                  <c:v>3519</c:v>
                </c:pt>
                <c:pt idx="3520">
                  <c:v>3520</c:v>
                </c:pt>
                <c:pt idx="3521">
                  <c:v>3521</c:v>
                </c:pt>
                <c:pt idx="3522">
                  <c:v>3522</c:v>
                </c:pt>
                <c:pt idx="3523">
                  <c:v>3523</c:v>
                </c:pt>
                <c:pt idx="3524">
                  <c:v>3524</c:v>
                </c:pt>
                <c:pt idx="3525">
                  <c:v>3525</c:v>
                </c:pt>
                <c:pt idx="3526">
                  <c:v>3526</c:v>
                </c:pt>
                <c:pt idx="3527">
                  <c:v>3527</c:v>
                </c:pt>
                <c:pt idx="3528">
                  <c:v>3528</c:v>
                </c:pt>
                <c:pt idx="3529">
                  <c:v>3529</c:v>
                </c:pt>
                <c:pt idx="3530">
                  <c:v>3530</c:v>
                </c:pt>
                <c:pt idx="3531">
                  <c:v>3531</c:v>
                </c:pt>
                <c:pt idx="3532">
                  <c:v>3532</c:v>
                </c:pt>
                <c:pt idx="3533">
                  <c:v>3533</c:v>
                </c:pt>
                <c:pt idx="3534">
                  <c:v>3534</c:v>
                </c:pt>
                <c:pt idx="3535">
                  <c:v>3535</c:v>
                </c:pt>
                <c:pt idx="3536">
                  <c:v>3536</c:v>
                </c:pt>
                <c:pt idx="3537">
                  <c:v>3537</c:v>
                </c:pt>
                <c:pt idx="3538">
                  <c:v>3538</c:v>
                </c:pt>
                <c:pt idx="3539">
                  <c:v>3539</c:v>
                </c:pt>
                <c:pt idx="3540">
                  <c:v>3540</c:v>
                </c:pt>
                <c:pt idx="3541">
                  <c:v>3541</c:v>
                </c:pt>
                <c:pt idx="3542">
                  <c:v>3542</c:v>
                </c:pt>
                <c:pt idx="3543">
                  <c:v>3543</c:v>
                </c:pt>
                <c:pt idx="3544">
                  <c:v>3544</c:v>
                </c:pt>
                <c:pt idx="3545">
                  <c:v>3545</c:v>
                </c:pt>
                <c:pt idx="3546">
                  <c:v>3546</c:v>
                </c:pt>
                <c:pt idx="3547">
                  <c:v>3547</c:v>
                </c:pt>
                <c:pt idx="3548">
                  <c:v>3548</c:v>
                </c:pt>
                <c:pt idx="3549">
                  <c:v>3549</c:v>
                </c:pt>
                <c:pt idx="3550">
                  <c:v>3550</c:v>
                </c:pt>
                <c:pt idx="3551">
                  <c:v>3551</c:v>
                </c:pt>
                <c:pt idx="3552">
                  <c:v>3552</c:v>
                </c:pt>
                <c:pt idx="3553">
                  <c:v>3553</c:v>
                </c:pt>
                <c:pt idx="3554">
                  <c:v>3554</c:v>
                </c:pt>
                <c:pt idx="3555">
                  <c:v>3555</c:v>
                </c:pt>
                <c:pt idx="3556">
                  <c:v>3556</c:v>
                </c:pt>
                <c:pt idx="3557">
                  <c:v>3557</c:v>
                </c:pt>
                <c:pt idx="3558">
                  <c:v>3558</c:v>
                </c:pt>
                <c:pt idx="3559">
                  <c:v>3559</c:v>
                </c:pt>
                <c:pt idx="3560">
                  <c:v>3560</c:v>
                </c:pt>
                <c:pt idx="3561">
                  <c:v>3561</c:v>
                </c:pt>
                <c:pt idx="3562">
                  <c:v>3562</c:v>
                </c:pt>
                <c:pt idx="3563">
                  <c:v>3563</c:v>
                </c:pt>
                <c:pt idx="3564">
                  <c:v>3564</c:v>
                </c:pt>
                <c:pt idx="3565">
                  <c:v>3565</c:v>
                </c:pt>
                <c:pt idx="3566">
                  <c:v>3566</c:v>
                </c:pt>
                <c:pt idx="3567">
                  <c:v>3567</c:v>
                </c:pt>
                <c:pt idx="3568">
                  <c:v>3568</c:v>
                </c:pt>
                <c:pt idx="3569">
                  <c:v>3569</c:v>
                </c:pt>
                <c:pt idx="3570">
                  <c:v>3570</c:v>
                </c:pt>
                <c:pt idx="3571">
                  <c:v>3571</c:v>
                </c:pt>
                <c:pt idx="3572">
                  <c:v>3572</c:v>
                </c:pt>
                <c:pt idx="3573">
                  <c:v>3573</c:v>
                </c:pt>
                <c:pt idx="3574">
                  <c:v>3574</c:v>
                </c:pt>
                <c:pt idx="3575">
                  <c:v>3575</c:v>
                </c:pt>
                <c:pt idx="3576">
                  <c:v>3576</c:v>
                </c:pt>
                <c:pt idx="3577">
                  <c:v>3577</c:v>
                </c:pt>
                <c:pt idx="3578">
                  <c:v>3578</c:v>
                </c:pt>
                <c:pt idx="3579">
                  <c:v>3579</c:v>
                </c:pt>
                <c:pt idx="3580">
                  <c:v>3580</c:v>
                </c:pt>
                <c:pt idx="3581">
                  <c:v>3581</c:v>
                </c:pt>
                <c:pt idx="3582">
                  <c:v>3582</c:v>
                </c:pt>
                <c:pt idx="3583">
                  <c:v>3583</c:v>
                </c:pt>
                <c:pt idx="3584">
                  <c:v>3584</c:v>
                </c:pt>
                <c:pt idx="3585">
                  <c:v>3585</c:v>
                </c:pt>
                <c:pt idx="3586">
                  <c:v>3586</c:v>
                </c:pt>
                <c:pt idx="3587">
                  <c:v>3587</c:v>
                </c:pt>
                <c:pt idx="3588">
                  <c:v>3588</c:v>
                </c:pt>
                <c:pt idx="3589">
                  <c:v>3589</c:v>
                </c:pt>
                <c:pt idx="3590">
                  <c:v>3590</c:v>
                </c:pt>
                <c:pt idx="3591">
                  <c:v>3591</c:v>
                </c:pt>
                <c:pt idx="3592">
                  <c:v>3592</c:v>
                </c:pt>
                <c:pt idx="3593">
                  <c:v>3593</c:v>
                </c:pt>
                <c:pt idx="3594">
                  <c:v>3594</c:v>
                </c:pt>
                <c:pt idx="3595">
                  <c:v>3595</c:v>
                </c:pt>
                <c:pt idx="3596">
                  <c:v>3596</c:v>
                </c:pt>
                <c:pt idx="3597">
                  <c:v>3597</c:v>
                </c:pt>
                <c:pt idx="3598">
                  <c:v>3598</c:v>
                </c:pt>
                <c:pt idx="3599">
                  <c:v>3599</c:v>
                </c:pt>
                <c:pt idx="3600">
                  <c:v>3600</c:v>
                </c:pt>
                <c:pt idx="3601">
                  <c:v>3601</c:v>
                </c:pt>
                <c:pt idx="3602">
                  <c:v>3602</c:v>
                </c:pt>
                <c:pt idx="3603">
                  <c:v>3603</c:v>
                </c:pt>
                <c:pt idx="3604">
                  <c:v>3604</c:v>
                </c:pt>
                <c:pt idx="3605">
                  <c:v>3605</c:v>
                </c:pt>
                <c:pt idx="3606">
                  <c:v>3606</c:v>
                </c:pt>
                <c:pt idx="3607">
                  <c:v>3607</c:v>
                </c:pt>
                <c:pt idx="3608">
                  <c:v>3608</c:v>
                </c:pt>
                <c:pt idx="3609">
                  <c:v>3609</c:v>
                </c:pt>
                <c:pt idx="3610">
                  <c:v>3610</c:v>
                </c:pt>
                <c:pt idx="3611">
                  <c:v>3611</c:v>
                </c:pt>
                <c:pt idx="3612">
                  <c:v>3612</c:v>
                </c:pt>
                <c:pt idx="3613">
                  <c:v>3613</c:v>
                </c:pt>
                <c:pt idx="3614">
                  <c:v>3614</c:v>
                </c:pt>
                <c:pt idx="3615">
                  <c:v>3615</c:v>
                </c:pt>
                <c:pt idx="3616">
                  <c:v>3616</c:v>
                </c:pt>
                <c:pt idx="3617">
                  <c:v>3617</c:v>
                </c:pt>
                <c:pt idx="3618">
                  <c:v>3618</c:v>
                </c:pt>
                <c:pt idx="3619">
                  <c:v>3619</c:v>
                </c:pt>
                <c:pt idx="3620">
                  <c:v>3620</c:v>
                </c:pt>
                <c:pt idx="3621">
                  <c:v>3621</c:v>
                </c:pt>
                <c:pt idx="3622">
                  <c:v>3622</c:v>
                </c:pt>
                <c:pt idx="3623">
                  <c:v>3623</c:v>
                </c:pt>
                <c:pt idx="3624">
                  <c:v>3624</c:v>
                </c:pt>
                <c:pt idx="3625">
                  <c:v>3625</c:v>
                </c:pt>
                <c:pt idx="3626">
                  <c:v>3626</c:v>
                </c:pt>
                <c:pt idx="3627">
                  <c:v>3627</c:v>
                </c:pt>
                <c:pt idx="3628">
                  <c:v>3628</c:v>
                </c:pt>
                <c:pt idx="3629">
                  <c:v>3629</c:v>
                </c:pt>
                <c:pt idx="3630">
                  <c:v>3630</c:v>
                </c:pt>
                <c:pt idx="3631">
                  <c:v>3631</c:v>
                </c:pt>
                <c:pt idx="3632">
                  <c:v>3632</c:v>
                </c:pt>
                <c:pt idx="3633">
                  <c:v>3633</c:v>
                </c:pt>
                <c:pt idx="3634">
                  <c:v>3634</c:v>
                </c:pt>
                <c:pt idx="3635">
                  <c:v>3635</c:v>
                </c:pt>
                <c:pt idx="3636">
                  <c:v>3636</c:v>
                </c:pt>
                <c:pt idx="3637">
                  <c:v>3637</c:v>
                </c:pt>
                <c:pt idx="3638">
                  <c:v>3638</c:v>
                </c:pt>
                <c:pt idx="3639">
                  <c:v>3639</c:v>
                </c:pt>
                <c:pt idx="3640">
                  <c:v>3640</c:v>
                </c:pt>
                <c:pt idx="3641">
                  <c:v>3641</c:v>
                </c:pt>
                <c:pt idx="3642">
                  <c:v>3642</c:v>
                </c:pt>
                <c:pt idx="3643">
                  <c:v>3643</c:v>
                </c:pt>
                <c:pt idx="3644">
                  <c:v>3644</c:v>
                </c:pt>
                <c:pt idx="3645">
                  <c:v>3645</c:v>
                </c:pt>
                <c:pt idx="3646">
                  <c:v>3646</c:v>
                </c:pt>
                <c:pt idx="3647">
                  <c:v>3647</c:v>
                </c:pt>
                <c:pt idx="3648">
                  <c:v>3648</c:v>
                </c:pt>
                <c:pt idx="3649">
                  <c:v>3649</c:v>
                </c:pt>
                <c:pt idx="3650">
                  <c:v>3650</c:v>
                </c:pt>
                <c:pt idx="3651">
                  <c:v>3651</c:v>
                </c:pt>
                <c:pt idx="3652">
                  <c:v>3652</c:v>
                </c:pt>
                <c:pt idx="3653">
                  <c:v>3653</c:v>
                </c:pt>
                <c:pt idx="3654">
                  <c:v>3654</c:v>
                </c:pt>
                <c:pt idx="3655">
                  <c:v>3655</c:v>
                </c:pt>
                <c:pt idx="3656">
                  <c:v>3656</c:v>
                </c:pt>
                <c:pt idx="3657">
                  <c:v>3657</c:v>
                </c:pt>
                <c:pt idx="3658">
                  <c:v>3658</c:v>
                </c:pt>
                <c:pt idx="3659">
                  <c:v>3659</c:v>
                </c:pt>
                <c:pt idx="3660">
                  <c:v>3660</c:v>
                </c:pt>
                <c:pt idx="3661">
                  <c:v>3661</c:v>
                </c:pt>
                <c:pt idx="3662">
                  <c:v>3662</c:v>
                </c:pt>
                <c:pt idx="3663">
                  <c:v>3663</c:v>
                </c:pt>
                <c:pt idx="3664">
                  <c:v>3664</c:v>
                </c:pt>
                <c:pt idx="3665">
                  <c:v>3665</c:v>
                </c:pt>
                <c:pt idx="3666">
                  <c:v>3666</c:v>
                </c:pt>
                <c:pt idx="3667">
                  <c:v>3667</c:v>
                </c:pt>
                <c:pt idx="3668">
                  <c:v>3668</c:v>
                </c:pt>
                <c:pt idx="3669">
                  <c:v>3669</c:v>
                </c:pt>
                <c:pt idx="3670">
                  <c:v>3670</c:v>
                </c:pt>
                <c:pt idx="3671">
                  <c:v>3671</c:v>
                </c:pt>
                <c:pt idx="3672">
                  <c:v>3672</c:v>
                </c:pt>
                <c:pt idx="3673">
                  <c:v>3673</c:v>
                </c:pt>
                <c:pt idx="3674">
                  <c:v>3674</c:v>
                </c:pt>
                <c:pt idx="3675">
                  <c:v>3675</c:v>
                </c:pt>
                <c:pt idx="3676">
                  <c:v>3676</c:v>
                </c:pt>
                <c:pt idx="3677">
                  <c:v>3677</c:v>
                </c:pt>
                <c:pt idx="3678">
                  <c:v>3678</c:v>
                </c:pt>
                <c:pt idx="3679">
                  <c:v>3679</c:v>
                </c:pt>
                <c:pt idx="3680">
                  <c:v>3680</c:v>
                </c:pt>
                <c:pt idx="3681">
                  <c:v>3681</c:v>
                </c:pt>
                <c:pt idx="3682">
                  <c:v>3682</c:v>
                </c:pt>
                <c:pt idx="3683">
                  <c:v>3683</c:v>
                </c:pt>
                <c:pt idx="3684">
                  <c:v>3684</c:v>
                </c:pt>
                <c:pt idx="3685">
                  <c:v>3685</c:v>
                </c:pt>
                <c:pt idx="3686">
                  <c:v>3686</c:v>
                </c:pt>
                <c:pt idx="3687">
                  <c:v>3687</c:v>
                </c:pt>
                <c:pt idx="3688">
                  <c:v>3688</c:v>
                </c:pt>
                <c:pt idx="3689">
                  <c:v>3689</c:v>
                </c:pt>
                <c:pt idx="3690">
                  <c:v>3690</c:v>
                </c:pt>
                <c:pt idx="3691">
                  <c:v>3691</c:v>
                </c:pt>
                <c:pt idx="3692">
                  <c:v>3692</c:v>
                </c:pt>
                <c:pt idx="3693">
                  <c:v>3693</c:v>
                </c:pt>
                <c:pt idx="3694">
                  <c:v>3694</c:v>
                </c:pt>
                <c:pt idx="3695">
                  <c:v>3695</c:v>
                </c:pt>
                <c:pt idx="3696">
                  <c:v>3696</c:v>
                </c:pt>
                <c:pt idx="3697">
                  <c:v>3697</c:v>
                </c:pt>
                <c:pt idx="3698">
                  <c:v>3698</c:v>
                </c:pt>
                <c:pt idx="3699">
                  <c:v>3699</c:v>
                </c:pt>
                <c:pt idx="3700">
                  <c:v>3700</c:v>
                </c:pt>
                <c:pt idx="3701">
                  <c:v>3701</c:v>
                </c:pt>
                <c:pt idx="3702">
                  <c:v>3702</c:v>
                </c:pt>
                <c:pt idx="3703">
                  <c:v>3703</c:v>
                </c:pt>
                <c:pt idx="3704">
                  <c:v>3704</c:v>
                </c:pt>
                <c:pt idx="3705">
                  <c:v>3705</c:v>
                </c:pt>
                <c:pt idx="3706">
                  <c:v>3706</c:v>
                </c:pt>
                <c:pt idx="3707">
                  <c:v>3707</c:v>
                </c:pt>
                <c:pt idx="3708">
                  <c:v>3708</c:v>
                </c:pt>
                <c:pt idx="3709">
                  <c:v>3709</c:v>
                </c:pt>
                <c:pt idx="3710">
                  <c:v>3710</c:v>
                </c:pt>
                <c:pt idx="3711">
                  <c:v>3711</c:v>
                </c:pt>
                <c:pt idx="3712">
                  <c:v>3712</c:v>
                </c:pt>
                <c:pt idx="3713">
                  <c:v>3713</c:v>
                </c:pt>
                <c:pt idx="3714">
                  <c:v>3714</c:v>
                </c:pt>
                <c:pt idx="3715">
                  <c:v>3715</c:v>
                </c:pt>
                <c:pt idx="3716">
                  <c:v>3716</c:v>
                </c:pt>
                <c:pt idx="3717">
                  <c:v>3717</c:v>
                </c:pt>
                <c:pt idx="3718">
                  <c:v>3718</c:v>
                </c:pt>
                <c:pt idx="3719">
                  <c:v>3719</c:v>
                </c:pt>
                <c:pt idx="3720">
                  <c:v>3720</c:v>
                </c:pt>
                <c:pt idx="3721">
                  <c:v>3721</c:v>
                </c:pt>
                <c:pt idx="3722">
                  <c:v>3722</c:v>
                </c:pt>
                <c:pt idx="3723">
                  <c:v>3723</c:v>
                </c:pt>
                <c:pt idx="3724">
                  <c:v>3724</c:v>
                </c:pt>
                <c:pt idx="3725">
                  <c:v>3725</c:v>
                </c:pt>
                <c:pt idx="3726">
                  <c:v>3726</c:v>
                </c:pt>
                <c:pt idx="3727">
                  <c:v>3727</c:v>
                </c:pt>
                <c:pt idx="3728">
                  <c:v>3728</c:v>
                </c:pt>
                <c:pt idx="3729">
                  <c:v>3729</c:v>
                </c:pt>
                <c:pt idx="3730">
                  <c:v>3730</c:v>
                </c:pt>
                <c:pt idx="3731">
                  <c:v>3731</c:v>
                </c:pt>
                <c:pt idx="3732">
                  <c:v>3732</c:v>
                </c:pt>
                <c:pt idx="3733">
                  <c:v>3733</c:v>
                </c:pt>
                <c:pt idx="3734">
                  <c:v>3734</c:v>
                </c:pt>
                <c:pt idx="3735">
                  <c:v>3735</c:v>
                </c:pt>
                <c:pt idx="3736">
                  <c:v>3736</c:v>
                </c:pt>
                <c:pt idx="3737">
                  <c:v>3737</c:v>
                </c:pt>
                <c:pt idx="3738">
                  <c:v>3738</c:v>
                </c:pt>
                <c:pt idx="3739">
                  <c:v>3739</c:v>
                </c:pt>
                <c:pt idx="3740">
                  <c:v>3740</c:v>
                </c:pt>
                <c:pt idx="3741">
                  <c:v>3741</c:v>
                </c:pt>
                <c:pt idx="3742">
                  <c:v>3742</c:v>
                </c:pt>
                <c:pt idx="3743">
                  <c:v>3743</c:v>
                </c:pt>
                <c:pt idx="3744">
                  <c:v>3744</c:v>
                </c:pt>
                <c:pt idx="3745">
                  <c:v>3745</c:v>
                </c:pt>
                <c:pt idx="3746">
                  <c:v>3746</c:v>
                </c:pt>
                <c:pt idx="3747">
                  <c:v>3747</c:v>
                </c:pt>
                <c:pt idx="3748">
                  <c:v>3748</c:v>
                </c:pt>
                <c:pt idx="3749">
                  <c:v>3749</c:v>
                </c:pt>
                <c:pt idx="3750">
                  <c:v>3750</c:v>
                </c:pt>
                <c:pt idx="3751">
                  <c:v>3751</c:v>
                </c:pt>
                <c:pt idx="3752">
                  <c:v>3752</c:v>
                </c:pt>
                <c:pt idx="3753">
                  <c:v>3753</c:v>
                </c:pt>
                <c:pt idx="3754">
                  <c:v>3754</c:v>
                </c:pt>
                <c:pt idx="3755">
                  <c:v>3755</c:v>
                </c:pt>
                <c:pt idx="3756">
                  <c:v>3756</c:v>
                </c:pt>
                <c:pt idx="3757">
                  <c:v>3757</c:v>
                </c:pt>
                <c:pt idx="3758">
                  <c:v>3758</c:v>
                </c:pt>
                <c:pt idx="3759">
                  <c:v>3759</c:v>
                </c:pt>
                <c:pt idx="3760">
                  <c:v>3760</c:v>
                </c:pt>
                <c:pt idx="3761">
                  <c:v>3761</c:v>
                </c:pt>
                <c:pt idx="3762">
                  <c:v>3762</c:v>
                </c:pt>
                <c:pt idx="3763">
                  <c:v>3763</c:v>
                </c:pt>
                <c:pt idx="3764">
                  <c:v>3764</c:v>
                </c:pt>
                <c:pt idx="3765">
                  <c:v>3765</c:v>
                </c:pt>
                <c:pt idx="3766">
                  <c:v>3766</c:v>
                </c:pt>
                <c:pt idx="3767">
                  <c:v>3767</c:v>
                </c:pt>
                <c:pt idx="3768">
                  <c:v>3768</c:v>
                </c:pt>
                <c:pt idx="3769">
                  <c:v>3769</c:v>
                </c:pt>
                <c:pt idx="3770">
                  <c:v>3770</c:v>
                </c:pt>
                <c:pt idx="3771">
                  <c:v>3771</c:v>
                </c:pt>
                <c:pt idx="3772">
                  <c:v>3772</c:v>
                </c:pt>
                <c:pt idx="3773">
                  <c:v>3773</c:v>
                </c:pt>
                <c:pt idx="3774">
                  <c:v>3774</c:v>
                </c:pt>
                <c:pt idx="3775">
                  <c:v>3775</c:v>
                </c:pt>
                <c:pt idx="3776">
                  <c:v>3776</c:v>
                </c:pt>
                <c:pt idx="3777">
                  <c:v>3777</c:v>
                </c:pt>
                <c:pt idx="3778">
                  <c:v>3778</c:v>
                </c:pt>
                <c:pt idx="3779">
                  <c:v>3779</c:v>
                </c:pt>
                <c:pt idx="3780">
                  <c:v>3780</c:v>
                </c:pt>
                <c:pt idx="3781">
                  <c:v>3781</c:v>
                </c:pt>
                <c:pt idx="3782">
                  <c:v>3782</c:v>
                </c:pt>
                <c:pt idx="3783">
                  <c:v>3783</c:v>
                </c:pt>
                <c:pt idx="3784">
                  <c:v>3784</c:v>
                </c:pt>
                <c:pt idx="3785">
                  <c:v>3785</c:v>
                </c:pt>
                <c:pt idx="3786">
                  <c:v>3786</c:v>
                </c:pt>
                <c:pt idx="3787">
                  <c:v>3787</c:v>
                </c:pt>
                <c:pt idx="3788">
                  <c:v>3788</c:v>
                </c:pt>
                <c:pt idx="3789">
                  <c:v>3789</c:v>
                </c:pt>
                <c:pt idx="3790">
                  <c:v>3790</c:v>
                </c:pt>
                <c:pt idx="3791">
                  <c:v>3791</c:v>
                </c:pt>
                <c:pt idx="3792">
                  <c:v>3792</c:v>
                </c:pt>
                <c:pt idx="3793">
                  <c:v>3793</c:v>
                </c:pt>
                <c:pt idx="3794">
                  <c:v>3794</c:v>
                </c:pt>
                <c:pt idx="3795">
                  <c:v>3795</c:v>
                </c:pt>
                <c:pt idx="3796">
                  <c:v>3796</c:v>
                </c:pt>
                <c:pt idx="3797">
                  <c:v>3797</c:v>
                </c:pt>
                <c:pt idx="3798">
                  <c:v>3798</c:v>
                </c:pt>
                <c:pt idx="3799">
                  <c:v>3799</c:v>
                </c:pt>
                <c:pt idx="3800">
                  <c:v>3800</c:v>
                </c:pt>
                <c:pt idx="3801">
                  <c:v>3801</c:v>
                </c:pt>
                <c:pt idx="3802">
                  <c:v>3802</c:v>
                </c:pt>
                <c:pt idx="3803">
                  <c:v>3803</c:v>
                </c:pt>
                <c:pt idx="3804">
                  <c:v>3804</c:v>
                </c:pt>
                <c:pt idx="3805">
                  <c:v>3805</c:v>
                </c:pt>
                <c:pt idx="3806">
                  <c:v>3806</c:v>
                </c:pt>
                <c:pt idx="3807">
                  <c:v>3807</c:v>
                </c:pt>
                <c:pt idx="3808">
                  <c:v>3808</c:v>
                </c:pt>
                <c:pt idx="3809">
                  <c:v>3809</c:v>
                </c:pt>
                <c:pt idx="3810">
                  <c:v>3810</c:v>
                </c:pt>
                <c:pt idx="3811">
                  <c:v>3811</c:v>
                </c:pt>
                <c:pt idx="3812">
                  <c:v>3812</c:v>
                </c:pt>
                <c:pt idx="3813">
                  <c:v>3813</c:v>
                </c:pt>
                <c:pt idx="3814">
                  <c:v>3814</c:v>
                </c:pt>
                <c:pt idx="3815">
                  <c:v>3815</c:v>
                </c:pt>
                <c:pt idx="3816">
                  <c:v>3816</c:v>
                </c:pt>
                <c:pt idx="3817">
                  <c:v>3817</c:v>
                </c:pt>
                <c:pt idx="3818">
                  <c:v>3818</c:v>
                </c:pt>
                <c:pt idx="3819">
                  <c:v>3819</c:v>
                </c:pt>
                <c:pt idx="3820">
                  <c:v>3820</c:v>
                </c:pt>
                <c:pt idx="3821">
                  <c:v>3821</c:v>
                </c:pt>
                <c:pt idx="3822">
                  <c:v>3822</c:v>
                </c:pt>
                <c:pt idx="3823">
                  <c:v>3823</c:v>
                </c:pt>
                <c:pt idx="3824">
                  <c:v>3824</c:v>
                </c:pt>
                <c:pt idx="3825">
                  <c:v>3825</c:v>
                </c:pt>
                <c:pt idx="3826">
                  <c:v>3826</c:v>
                </c:pt>
                <c:pt idx="3827">
                  <c:v>3827</c:v>
                </c:pt>
                <c:pt idx="3828">
                  <c:v>3828</c:v>
                </c:pt>
                <c:pt idx="3829">
                  <c:v>3829</c:v>
                </c:pt>
                <c:pt idx="3830">
                  <c:v>3830</c:v>
                </c:pt>
                <c:pt idx="3831">
                  <c:v>3831</c:v>
                </c:pt>
                <c:pt idx="3832">
                  <c:v>3832</c:v>
                </c:pt>
                <c:pt idx="3833">
                  <c:v>3833</c:v>
                </c:pt>
                <c:pt idx="3834">
                  <c:v>3834</c:v>
                </c:pt>
                <c:pt idx="3835">
                  <c:v>3835</c:v>
                </c:pt>
                <c:pt idx="3836">
                  <c:v>3836</c:v>
                </c:pt>
                <c:pt idx="3837">
                  <c:v>3837</c:v>
                </c:pt>
                <c:pt idx="3838">
                  <c:v>3838</c:v>
                </c:pt>
                <c:pt idx="3839">
                  <c:v>3839</c:v>
                </c:pt>
                <c:pt idx="3840">
                  <c:v>3840</c:v>
                </c:pt>
                <c:pt idx="3841">
                  <c:v>3841</c:v>
                </c:pt>
                <c:pt idx="3842">
                  <c:v>3842</c:v>
                </c:pt>
                <c:pt idx="3843">
                  <c:v>3843</c:v>
                </c:pt>
                <c:pt idx="3844">
                  <c:v>3844</c:v>
                </c:pt>
                <c:pt idx="3845">
                  <c:v>3845</c:v>
                </c:pt>
                <c:pt idx="3846">
                  <c:v>3846</c:v>
                </c:pt>
                <c:pt idx="3847">
                  <c:v>3847</c:v>
                </c:pt>
                <c:pt idx="3848">
                  <c:v>3848</c:v>
                </c:pt>
                <c:pt idx="3849">
                  <c:v>3849</c:v>
                </c:pt>
                <c:pt idx="3850">
                  <c:v>3850</c:v>
                </c:pt>
                <c:pt idx="3851">
                  <c:v>3851</c:v>
                </c:pt>
                <c:pt idx="3852">
                  <c:v>3852</c:v>
                </c:pt>
                <c:pt idx="3853">
                  <c:v>3853</c:v>
                </c:pt>
                <c:pt idx="3854">
                  <c:v>3854</c:v>
                </c:pt>
                <c:pt idx="3855">
                  <c:v>3855</c:v>
                </c:pt>
                <c:pt idx="3856">
                  <c:v>3856</c:v>
                </c:pt>
                <c:pt idx="3857">
                  <c:v>3857</c:v>
                </c:pt>
                <c:pt idx="3858">
                  <c:v>3858</c:v>
                </c:pt>
                <c:pt idx="3859">
                  <c:v>3859</c:v>
                </c:pt>
                <c:pt idx="3860">
                  <c:v>3860</c:v>
                </c:pt>
                <c:pt idx="3861">
                  <c:v>3861</c:v>
                </c:pt>
                <c:pt idx="3862">
                  <c:v>3862</c:v>
                </c:pt>
                <c:pt idx="3863">
                  <c:v>3863</c:v>
                </c:pt>
                <c:pt idx="3864">
                  <c:v>3864</c:v>
                </c:pt>
                <c:pt idx="3865">
                  <c:v>3865</c:v>
                </c:pt>
                <c:pt idx="3866">
                  <c:v>3866</c:v>
                </c:pt>
                <c:pt idx="3867">
                  <c:v>3867</c:v>
                </c:pt>
                <c:pt idx="3868">
                  <c:v>3868</c:v>
                </c:pt>
                <c:pt idx="3869">
                  <c:v>3869</c:v>
                </c:pt>
                <c:pt idx="3870">
                  <c:v>3870</c:v>
                </c:pt>
                <c:pt idx="3871">
                  <c:v>3871</c:v>
                </c:pt>
                <c:pt idx="3872">
                  <c:v>3872</c:v>
                </c:pt>
                <c:pt idx="3873">
                  <c:v>3873</c:v>
                </c:pt>
                <c:pt idx="3874">
                  <c:v>3874</c:v>
                </c:pt>
                <c:pt idx="3875">
                  <c:v>3875</c:v>
                </c:pt>
                <c:pt idx="3876">
                  <c:v>3876</c:v>
                </c:pt>
                <c:pt idx="3877">
                  <c:v>3877</c:v>
                </c:pt>
                <c:pt idx="3878">
                  <c:v>3878</c:v>
                </c:pt>
                <c:pt idx="3879">
                  <c:v>3879</c:v>
                </c:pt>
                <c:pt idx="3880">
                  <c:v>3880</c:v>
                </c:pt>
                <c:pt idx="3881">
                  <c:v>3881</c:v>
                </c:pt>
                <c:pt idx="3882">
                  <c:v>3882</c:v>
                </c:pt>
                <c:pt idx="3883">
                  <c:v>3883</c:v>
                </c:pt>
                <c:pt idx="3884">
                  <c:v>3884</c:v>
                </c:pt>
                <c:pt idx="3885">
                  <c:v>3885</c:v>
                </c:pt>
                <c:pt idx="3886">
                  <c:v>3886</c:v>
                </c:pt>
                <c:pt idx="3887">
                  <c:v>3887</c:v>
                </c:pt>
                <c:pt idx="3888">
                  <c:v>3888</c:v>
                </c:pt>
                <c:pt idx="3889">
                  <c:v>3889</c:v>
                </c:pt>
                <c:pt idx="3890">
                  <c:v>3890</c:v>
                </c:pt>
                <c:pt idx="3891">
                  <c:v>3891</c:v>
                </c:pt>
                <c:pt idx="3892">
                  <c:v>3892</c:v>
                </c:pt>
                <c:pt idx="3893">
                  <c:v>3893</c:v>
                </c:pt>
                <c:pt idx="3894">
                  <c:v>3894</c:v>
                </c:pt>
                <c:pt idx="3895">
                  <c:v>3895</c:v>
                </c:pt>
                <c:pt idx="3896">
                  <c:v>3896</c:v>
                </c:pt>
                <c:pt idx="3897">
                  <c:v>3897</c:v>
                </c:pt>
                <c:pt idx="3898">
                  <c:v>3898</c:v>
                </c:pt>
                <c:pt idx="3899">
                  <c:v>3899</c:v>
                </c:pt>
                <c:pt idx="3900">
                  <c:v>3900</c:v>
                </c:pt>
                <c:pt idx="3901">
                  <c:v>3901</c:v>
                </c:pt>
                <c:pt idx="3902">
                  <c:v>3902</c:v>
                </c:pt>
                <c:pt idx="3903">
                  <c:v>3903</c:v>
                </c:pt>
                <c:pt idx="3904">
                  <c:v>3904</c:v>
                </c:pt>
                <c:pt idx="3905">
                  <c:v>3905</c:v>
                </c:pt>
                <c:pt idx="3906">
                  <c:v>3906</c:v>
                </c:pt>
                <c:pt idx="3907">
                  <c:v>3907</c:v>
                </c:pt>
                <c:pt idx="3908">
                  <c:v>3908</c:v>
                </c:pt>
                <c:pt idx="3909">
                  <c:v>3909</c:v>
                </c:pt>
                <c:pt idx="3910">
                  <c:v>3910</c:v>
                </c:pt>
                <c:pt idx="3911">
                  <c:v>3911</c:v>
                </c:pt>
                <c:pt idx="3912">
                  <c:v>3912</c:v>
                </c:pt>
                <c:pt idx="3913">
                  <c:v>3913</c:v>
                </c:pt>
                <c:pt idx="3914">
                  <c:v>3914</c:v>
                </c:pt>
                <c:pt idx="3915">
                  <c:v>3915</c:v>
                </c:pt>
                <c:pt idx="3916">
                  <c:v>3916</c:v>
                </c:pt>
                <c:pt idx="3917">
                  <c:v>3917</c:v>
                </c:pt>
                <c:pt idx="3918">
                  <c:v>3918</c:v>
                </c:pt>
                <c:pt idx="3919">
                  <c:v>3919</c:v>
                </c:pt>
                <c:pt idx="3920">
                  <c:v>3920</c:v>
                </c:pt>
                <c:pt idx="3921">
                  <c:v>3921</c:v>
                </c:pt>
                <c:pt idx="3922">
                  <c:v>3922</c:v>
                </c:pt>
                <c:pt idx="3923">
                  <c:v>3923</c:v>
                </c:pt>
                <c:pt idx="3924">
                  <c:v>3924</c:v>
                </c:pt>
                <c:pt idx="3925">
                  <c:v>3925</c:v>
                </c:pt>
                <c:pt idx="3926">
                  <c:v>3926</c:v>
                </c:pt>
                <c:pt idx="3927">
                  <c:v>3927</c:v>
                </c:pt>
                <c:pt idx="3928">
                  <c:v>3928</c:v>
                </c:pt>
                <c:pt idx="3929">
                  <c:v>3929</c:v>
                </c:pt>
                <c:pt idx="3930">
                  <c:v>3930</c:v>
                </c:pt>
                <c:pt idx="3931">
                  <c:v>3931</c:v>
                </c:pt>
                <c:pt idx="3932">
                  <c:v>3932</c:v>
                </c:pt>
                <c:pt idx="3933">
                  <c:v>3933</c:v>
                </c:pt>
                <c:pt idx="3934">
                  <c:v>3934</c:v>
                </c:pt>
                <c:pt idx="3935">
                  <c:v>3935</c:v>
                </c:pt>
                <c:pt idx="3936">
                  <c:v>3936</c:v>
                </c:pt>
                <c:pt idx="3937">
                  <c:v>3937</c:v>
                </c:pt>
                <c:pt idx="3938">
                  <c:v>3938</c:v>
                </c:pt>
                <c:pt idx="3939">
                  <c:v>3939</c:v>
                </c:pt>
                <c:pt idx="3940">
                  <c:v>3940</c:v>
                </c:pt>
                <c:pt idx="3941">
                  <c:v>3941</c:v>
                </c:pt>
                <c:pt idx="3942">
                  <c:v>3942</c:v>
                </c:pt>
                <c:pt idx="3943">
                  <c:v>3943</c:v>
                </c:pt>
                <c:pt idx="3944">
                  <c:v>3944</c:v>
                </c:pt>
                <c:pt idx="3945">
                  <c:v>3945</c:v>
                </c:pt>
                <c:pt idx="3946">
                  <c:v>3946</c:v>
                </c:pt>
                <c:pt idx="3947">
                  <c:v>3947</c:v>
                </c:pt>
                <c:pt idx="3948">
                  <c:v>3948</c:v>
                </c:pt>
                <c:pt idx="3949">
                  <c:v>3949</c:v>
                </c:pt>
                <c:pt idx="3950">
                  <c:v>3950</c:v>
                </c:pt>
                <c:pt idx="3951">
                  <c:v>3951</c:v>
                </c:pt>
                <c:pt idx="3952">
                  <c:v>3952</c:v>
                </c:pt>
                <c:pt idx="3953">
                  <c:v>3953</c:v>
                </c:pt>
                <c:pt idx="3954">
                  <c:v>3954</c:v>
                </c:pt>
                <c:pt idx="3955">
                  <c:v>3955</c:v>
                </c:pt>
                <c:pt idx="3956">
                  <c:v>3956</c:v>
                </c:pt>
                <c:pt idx="3957">
                  <c:v>3957</c:v>
                </c:pt>
                <c:pt idx="3958">
                  <c:v>3958</c:v>
                </c:pt>
                <c:pt idx="3959">
                  <c:v>3959</c:v>
                </c:pt>
                <c:pt idx="3960">
                  <c:v>3960</c:v>
                </c:pt>
                <c:pt idx="3961">
                  <c:v>3961</c:v>
                </c:pt>
                <c:pt idx="3962">
                  <c:v>3962</c:v>
                </c:pt>
                <c:pt idx="3963">
                  <c:v>3963</c:v>
                </c:pt>
                <c:pt idx="3964">
                  <c:v>3964</c:v>
                </c:pt>
                <c:pt idx="3965">
                  <c:v>3965</c:v>
                </c:pt>
                <c:pt idx="3966">
                  <c:v>3966</c:v>
                </c:pt>
                <c:pt idx="3967">
                  <c:v>3967</c:v>
                </c:pt>
                <c:pt idx="3968">
                  <c:v>3968</c:v>
                </c:pt>
                <c:pt idx="3969">
                  <c:v>3969</c:v>
                </c:pt>
                <c:pt idx="3970">
                  <c:v>3970</c:v>
                </c:pt>
                <c:pt idx="3971">
                  <c:v>3971</c:v>
                </c:pt>
                <c:pt idx="3972">
                  <c:v>3972</c:v>
                </c:pt>
                <c:pt idx="3973">
                  <c:v>3973</c:v>
                </c:pt>
                <c:pt idx="3974">
                  <c:v>3974</c:v>
                </c:pt>
                <c:pt idx="3975">
                  <c:v>3975</c:v>
                </c:pt>
                <c:pt idx="3976">
                  <c:v>3976</c:v>
                </c:pt>
                <c:pt idx="3977">
                  <c:v>3977</c:v>
                </c:pt>
                <c:pt idx="3978">
                  <c:v>3978</c:v>
                </c:pt>
                <c:pt idx="3979">
                  <c:v>3979</c:v>
                </c:pt>
                <c:pt idx="3980">
                  <c:v>3980</c:v>
                </c:pt>
                <c:pt idx="3981">
                  <c:v>3981</c:v>
                </c:pt>
                <c:pt idx="3982">
                  <c:v>3982</c:v>
                </c:pt>
                <c:pt idx="3983">
                  <c:v>3983</c:v>
                </c:pt>
                <c:pt idx="3984">
                  <c:v>3984</c:v>
                </c:pt>
                <c:pt idx="3985">
                  <c:v>3985</c:v>
                </c:pt>
                <c:pt idx="3986">
                  <c:v>3986</c:v>
                </c:pt>
                <c:pt idx="3987">
                  <c:v>3987</c:v>
                </c:pt>
                <c:pt idx="3988">
                  <c:v>3988</c:v>
                </c:pt>
                <c:pt idx="3989">
                  <c:v>3989</c:v>
                </c:pt>
                <c:pt idx="3990">
                  <c:v>3990</c:v>
                </c:pt>
                <c:pt idx="3991">
                  <c:v>3991</c:v>
                </c:pt>
                <c:pt idx="3992">
                  <c:v>3992</c:v>
                </c:pt>
                <c:pt idx="3993">
                  <c:v>3993</c:v>
                </c:pt>
                <c:pt idx="3994">
                  <c:v>3994</c:v>
                </c:pt>
                <c:pt idx="3995">
                  <c:v>3995</c:v>
                </c:pt>
                <c:pt idx="3996">
                  <c:v>3996</c:v>
                </c:pt>
                <c:pt idx="3997">
                  <c:v>3997</c:v>
                </c:pt>
                <c:pt idx="3998">
                  <c:v>3998</c:v>
                </c:pt>
                <c:pt idx="3999">
                  <c:v>3999</c:v>
                </c:pt>
                <c:pt idx="4000">
                  <c:v>4000</c:v>
                </c:pt>
                <c:pt idx="4001">
                  <c:v>4001</c:v>
                </c:pt>
                <c:pt idx="4002">
                  <c:v>4002</c:v>
                </c:pt>
                <c:pt idx="4003">
                  <c:v>4003</c:v>
                </c:pt>
                <c:pt idx="4004">
                  <c:v>4004</c:v>
                </c:pt>
                <c:pt idx="4005">
                  <c:v>4005</c:v>
                </c:pt>
                <c:pt idx="4006">
                  <c:v>4006</c:v>
                </c:pt>
                <c:pt idx="4007">
                  <c:v>4007</c:v>
                </c:pt>
                <c:pt idx="4008">
                  <c:v>4008</c:v>
                </c:pt>
                <c:pt idx="4009">
                  <c:v>4009</c:v>
                </c:pt>
              </c:numCache>
            </c:numRef>
          </c:cat>
          <c:val>
            <c:numRef>
              <c:f>'both together'!$B$2:$B$4011</c:f>
              <c:numCache>
                <c:formatCode>General</c:formatCode>
                <c:ptCount val="4010"/>
                <c:pt idx="0">
                  <c:v>13.057804000000003</c:v>
                </c:pt>
                <c:pt idx="1">
                  <c:v>13.286951999999999</c:v>
                </c:pt>
                <c:pt idx="2">
                  <c:v>12.736589</c:v>
                </c:pt>
                <c:pt idx="3">
                  <c:v>13.277210999999999</c:v>
                </c:pt>
                <c:pt idx="4">
                  <c:v>12.336967</c:v>
                </c:pt>
                <c:pt idx="5">
                  <c:v>12.943265999999999</c:v>
                </c:pt>
                <c:pt idx="6">
                  <c:v>11.670689000000001</c:v>
                </c:pt>
                <c:pt idx="7">
                  <c:v>12.925126000000002</c:v>
                </c:pt>
                <c:pt idx="8">
                  <c:v>13.175899000000001</c:v>
                </c:pt>
                <c:pt idx="9">
                  <c:v>13.649822999999998</c:v>
                </c:pt>
                <c:pt idx="10">
                  <c:v>13.410885</c:v>
                </c:pt>
                <c:pt idx="11">
                  <c:v>13.633266000000001</c:v>
                </c:pt>
                <c:pt idx="12">
                  <c:v>14.53575</c:v>
                </c:pt>
                <c:pt idx="13">
                  <c:v>14.622506000000001</c:v>
                </c:pt>
                <c:pt idx="14">
                  <c:v>15.211372999999996</c:v>
                </c:pt>
                <c:pt idx="15">
                  <c:v>15.216397999999998</c:v>
                </c:pt>
                <c:pt idx="16">
                  <c:v>17.704713999999996</c:v>
                </c:pt>
                <c:pt idx="17">
                  <c:v>14.273939</c:v>
                </c:pt>
                <c:pt idx="18">
                  <c:v>14.030601000000001</c:v>
                </c:pt>
                <c:pt idx="19">
                  <c:v>16.774692999999996</c:v>
                </c:pt>
                <c:pt idx="20">
                  <c:v>14.604448</c:v>
                </c:pt>
                <c:pt idx="21">
                  <c:v>13.717931999999999</c:v>
                </c:pt>
                <c:pt idx="22">
                  <c:v>13.891429</c:v>
                </c:pt>
                <c:pt idx="23">
                  <c:v>12.971822</c:v>
                </c:pt>
                <c:pt idx="24">
                  <c:v>12.710966000000001</c:v>
                </c:pt>
                <c:pt idx="25">
                  <c:v>13.794507999999999</c:v>
                </c:pt>
                <c:pt idx="26">
                  <c:v>14.882112000000001</c:v>
                </c:pt>
                <c:pt idx="27">
                  <c:v>14.293678999999999</c:v>
                </c:pt>
                <c:pt idx="28">
                  <c:v>12.786049</c:v>
                </c:pt>
                <c:pt idx="29">
                  <c:v>15.321910000000001</c:v>
                </c:pt>
                <c:pt idx="30">
                  <c:v>13.930254</c:v>
                </c:pt>
                <c:pt idx="31">
                  <c:v>14.633289</c:v>
                </c:pt>
                <c:pt idx="32">
                  <c:v>15.102725</c:v>
                </c:pt>
                <c:pt idx="33">
                  <c:v>13.469571</c:v>
                </c:pt>
                <c:pt idx="34">
                  <c:v>15.368398000000001</c:v>
                </c:pt>
                <c:pt idx="35">
                  <c:v>13.558647000000002</c:v>
                </c:pt>
                <c:pt idx="36">
                  <c:v>14.245884</c:v>
                </c:pt>
                <c:pt idx="37">
                  <c:v>13.49511</c:v>
                </c:pt>
                <c:pt idx="38">
                  <c:v>14.382356000000001</c:v>
                </c:pt>
                <c:pt idx="39">
                  <c:v>13.294047000000001</c:v>
                </c:pt>
                <c:pt idx="40">
                  <c:v>14.146749</c:v>
                </c:pt>
                <c:pt idx="41">
                  <c:v>14.641952999999999</c:v>
                </c:pt>
                <c:pt idx="42">
                  <c:v>13.399597000000002</c:v>
                </c:pt>
                <c:pt idx="43">
                  <c:v>13.375400000000004</c:v>
                </c:pt>
                <c:pt idx="44">
                  <c:v>14.257942</c:v>
                </c:pt>
                <c:pt idx="45">
                  <c:v>12.889997000000003</c:v>
                </c:pt>
                <c:pt idx="46">
                  <c:v>14.303551000000002</c:v>
                </c:pt>
                <c:pt idx="47">
                  <c:v>15.240525999999999</c:v>
                </c:pt>
                <c:pt idx="48">
                  <c:v>14.271388999999999</c:v>
                </c:pt>
                <c:pt idx="49">
                  <c:v>16.096492999999995</c:v>
                </c:pt>
                <c:pt idx="50">
                  <c:v>15.221799000000001</c:v>
                </c:pt>
                <c:pt idx="51">
                  <c:v>15.117604</c:v>
                </c:pt>
                <c:pt idx="52">
                  <c:v>16.276050999999999</c:v>
                </c:pt>
                <c:pt idx="53">
                  <c:v>16.494481999999998</c:v>
                </c:pt>
                <c:pt idx="54">
                  <c:v>15.037639</c:v>
                </c:pt>
                <c:pt idx="55">
                  <c:v>15.241634999999999</c:v>
                </c:pt>
                <c:pt idx="56">
                  <c:v>13.232894</c:v>
                </c:pt>
                <c:pt idx="57">
                  <c:v>14.75698</c:v>
                </c:pt>
                <c:pt idx="58">
                  <c:v>15.231014999999999</c:v>
                </c:pt>
                <c:pt idx="59">
                  <c:v>15.05893</c:v>
                </c:pt>
                <c:pt idx="60">
                  <c:v>14.267497000000002</c:v>
                </c:pt>
                <c:pt idx="61">
                  <c:v>13.904686000000002</c:v>
                </c:pt>
                <c:pt idx="62">
                  <c:v>14.617203999999999</c:v>
                </c:pt>
                <c:pt idx="63">
                  <c:v>15.363326000000002</c:v>
                </c:pt>
                <c:pt idx="64">
                  <c:v>15.772934000000001</c:v>
                </c:pt>
                <c:pt idx="65">
                  <c:v>15.171181000000001</c:v>
                </c:pt>
                <c:pt idx="66">
                  <c:v>13.770341999999999</c:v>
                </c:pt>
                <c:pt idx="67">
                  <c:v>14.715458</c:v>
                </c:pt>
                <c:pt idx="68">
                  <c:v>15.686292</c:v>
                </c:pt>
                <c:pt idx="69">
                  <c:v>16.083558999999997</c:v>
                </c:pt>
                <c:pt idx="70">
                  <c:v>14.991824999999999</c:v>
                </c:pt>
                <c:pt idx="71">
                  <c:v>14.705360999999998</c:v>
                </c:pt>
                <c:pt idx="72">
                  <c:v>15.416230000000002</c:v>
                </c:pt>
                <c:pt idx="73">
                  <c:v>16.138960000000004</c:v>
                </c:pt>
                <c:pt idx="74">
                  <c:v>15.581464</c:v>
                </c:pt>
                <c:pt idx="75">
                  <c:v>15.459670000000003</c:v>
                </c:pt>
                <c:pt idx="76">
                  <c:v>15.108187000000001</c:v>
                </c:pt>
                <c:pt idx="77">
                  <c:v>14.453537000000004</c:v>
                </c:pt>
                <c:pt idx="78">
                  <c:v>14.272893</c:v>
                </c:pt>
                <c:pt idx="79">
                  <c:v>16.426141999999995</c:v>
                </c:pt>
                <c:pt idx="80">
                  <c:v>16.580672999999997</c:v>
                </c:pt>
                <c:pt idx="81">
                  <c:v>15.08775</c:v>
                </c:pt>
                <c:pt idx="82">
                  <c:v>14.826803</c:v>
                </c:pt>
                <c:pt idx="83">
                  <c:v>15.412248</c:v>
                </c:pt>
                <c:pt idx="84">
                  <c:v>17.066842999999995</c:v>
                </c:pt>
                <c:pt idx="85">
                  <c:v>15.623252000000001</c:v>
                </c:pt>
                <c:pt idx="86">
                  <c:v>16.022508999999996</c:v>
                </c:pt>
                <c:pt idx="87">
                  <c:v>14.219887</c:v>
                </c:pt>
                <c:pt idx="88">
                  <c:v>14.111928999999998</c:v>
                </c:pt>
                <c:pt idx="89">
                  <c:v>14.410604000000001</c:v>
                </c:pt>
                <c:pt idx="90">
                  <c:v>14.991939</c:v>
                </c:pt>
                <c:pt idx="91">
                  <c:v>15.593039000000001</c:v>
                </c:pt>
                <c:pt idx="92">
                  <c:v>15.361318000000001</c:v>
                </c:pt>
                <c:pt idx="93">
                  <c:v>15.857976000000003</c:v>
                </c:pt>
                <c:pt idx="94">
                  <c:v>15.606066</c:v>
                </c:pt>
                <c:pt idx="95">
                  <c:v>14.708954999999998</c:v>
                </c:pt>
                <c:pt idx="96">
                  <c:v>15.243937000000001</c:v>
                </c:pt>
                <c:pt idx="97">
                  <c:v>15.641280999999999</c:v>
                </c:pt>
                <c:pt idx="98">
                  <c:v>15.975888000000003</c:v>
                </c:pt>
                <c:pt idx="99">
                  <c:v>15.155080000000002</c:v>
                </c:pt>
                <c:pt idx="100">
                  <c:v>15.354291</c:v>
                </c:pt>
                <c:pt idx="101">
                  <c:v>15.126309999999998</c:v>
                </c:pt>
                <c:pt idx="102">
                  <c:v>13.978217000000001</c:v>
                </c:pt>
                <c:pt idx="103">
                  <c:v>15.459439000000003</c:v>
                </c:pt>
                <c:pt idx="104">
                  <c:v>17.269483999999995</c:v>
                </c:pt>
                <c:pt idx="105">
                  <c:v>16.995566999999998</c:v>
                </c:pt>
                <c:pt idx="106">
                  <c:v>17.473044999999995</c:v>
                </c:pt>
                <c:pt idx="107">
                  <c:v>14.840624</c:v>
                </c:pt>
                <c:pt idx="108">
                  <c:v>14.166728000000001</c:v>
                </c:pt>
                <c:pt idx="109">
                  <c:v>17.190876000000003</c:v>
                </c:pt>
                <c:pt idx="110">
                  <c:v>15.582453000000003</c:v>
                </c:pt>
                <c:pt idx="111">
                  <c:v>13.854017000000002</c:v>
                </c:pt>
                <c:pt idx="112">
                  <c:v>15.068350999999998</c:v>
                </c:pt>
                <c:pt idx="113">
                  <c:v>18.100954000000009</c:v>
                </c:pt>
                <c:pt idx="114">
                  <c:v>18.689448999999996</c:v>
                </c:pt>
                <c:pt idx="115">
                  <c:v>19.402776999999997</c:v>
                </c:pt>
                <c:pt idx="116">
                  <c:v>18.836790000000001</c:v>
                </c:pt>
                <c:pt idx="117">
                  <c:v>20.480634999999992</c:v>
                </c:pt>
                <c:pt idx="118">
                  <c:v>19.312462</c:v>
                </c:pt>
                <c:pt idx="119">
                  <c:v>18.453849999999996</c:v>
                </c:pt>
                <c:pt idx="120">
                  <c:v>16.337803000000005</c:v>
                </c:pt>
                <c:pt idx="121">
                  <c:v>18.508005000000001</c:v>
                </c:pt>
                <c:pt idx="122">
                  <c:v>20.531829999999999</c:v>
                </c:pt>
                <c:pt idx="123">
                  <c:v>18.936088999999999</c:v>
                </c:pt>
                <c:pt idx="124">
                  <c:v>18.022471999999997</c:v>
                </c:pt>
                <c:pt idx="125">
                  <c:v>16.950294</c:v>
                </c:pt>
                <c:pt idx="126">
                  <c:v>18.398121</c:v>
                </c:pt>
                <c:pt idx="127">
                  <c:v>19.582437999999996</c:v>
                </c:pt>
                <c:pt idx="128">
                  <c:v>18.251839</c:v>
                </c:pt>
                <c:pt idx="129">
                  <c:v>16.711341999999995</c:v>
                </c:pt>
                <c:pt idx="130">
                  <c:v>17.590243999999991</c:v>
                </c:pt>
                <c:pt idx="131">
                  <c:v>18.429558</c:v>
                </c:pt>
                <c:pt idx="132">
                  <c:v>16.132819999999999</c:v>
                </c:pt>
                <c:pt idx="133">
                  <c:v>19.782294999999998</c:v>
                </c:pt>
                <c:pt idx="134">
                  <c:v>19.256646999999997</c:v>
                </c:pt>
                <c:pt idx="135">
                  <c:v>18.192905000000003</c:v>
                </c:pt>
                <c:pt idx="136">
                  <c:v>19.586178</c:v>
                </c:pt>
                <c:pt idx="137">
                  <c:v>20.499106999999995</c:v>
                </c:pt>
                <c:pt idx="138">
                  <c:v>19.389105000000001</c:v>
                </c:pt>
                <c:pt idx="139">
                  <c:v>20.660958999999998</c:v>
                </c:pt>
                <c:pt idx="140">
                  <c:v>20.784655000000001</c:v>
                </c:pt>
                <c:pt idx="141">
                  <c:v>18.880721999999995</c:v>
                </c:pt>
                <c:pt idx="142">
                  <c:v>19.577953000000004</c:v>
                </c:pt>
                <c:pt idx="143">
                  <c:v>20.885973</c:v>
                </c:pt>
                <c:pt idx="144">
                  <c:v>19.348531999999995</c:v>
                </c:pt>
                <c:pt idx="145">
                  <c:v>17.069720999999998</c:v>
                </c:pt>
                <c:pt idx="146">
                  <c:v>17.372253000000001</c:v>
                </c:pt>
                <c:pt idx="147">
                  <c:v>16.188142999999997</c:v>
                </c:pt>
                <c:pt idx="148">
                  <c:v>17.562024999999991</c:v>
                </c:pt>
                <c:pt idx="149">
                  <c:v>15.370285000000003</c:v>
                </c:pt>
                <c:pt idx="150">
                  <c:v>15.374823000000001</c:v>
                </c:pt>
                <c:pt idx="151">
                  <c:v>16.454653</c:v>
                </c:pt>
                <c:pt idx="152">
                  <c:v>14.800076000000002</c:v>
                </c:pt>
                <c:pt idx="153">
                  <c:v>16.140471999999999</c:v>
                </c:pt>
                <c:pt idx="154">
                  <c:v>15.715442000000001</c:v>
                </c:pt>
                <c:pt idx="155">
                  <c:v>16.255532999999996</c:v>
                </c:pt>
                <c:pt idx="156">
                  <c:v>17.126669</c:v>
                </c:pt>
                <c:pt idx="157">
                  <c:v>16.147625000000001</c:v>
                </c:pt>
                <c:pt idx="158">
                  <c:v>16.081488</c:v>
                </c:pt>
                <c:pt idx="159">
                  <c:v>16.819233000000001</c:v>
                </c:pt>
                <c:pt idx="160">
                  <c:v>15.584969999999998</c:v>
                </c:pt>
                <c:pt idx="161">
                  <c:v>15.448947999999998</c:v>
                </c:pt>
                <c:pt idx="162">
                  <c:v>16.321493</c:v>
                </c:pt>
                <c:pt idx="163">
                  <c:v>15.732209999999998</c:v>
                </c:pt>
                <c:pt idx="164">
                  <c:v>15.708116999999998</c:v>
                </c:pt>
                <c:pt idx="165">
                  <c:v>16.490753000000002</c:v>
                </c:pt>
                <c:pt idx="166">
                  <c:v>16.139154000000005</c:v>
                </c:pt>
                <c:pt idx="167">
                  <c:v>16.392458000000001</c:v>
                </c:pt>
                <c:pt idx="168">
                  <c:v>16.427181000000001</c:v>
                </c:pt>
                <c:pt idx="169">
                  <c:v>16.453465999999999</c:v>
                </c:pt>
                <c:pt idx="170">
                  <c:v>16.615424999999995</c:v>
                </c:pt>
                <c:pt idx="171">
                  <c:v>16.374184000000003</c:v>
                </c:pt>
                <c:pt idx="172">
                  <c:v>16.747817999999999</c:v>
                </c:pt>
                <c:pt idx="173">
                  <c:v>16.937235000000001</c:v>
                </c:pt>
                <c:pt idx="174">
                  <c:v>17.153934000000003</c:v>
                </c:pt>
                <c:pt idx="175">
                  <c:v>16.542298999999996</c:v>
                </c:pt>
                <c:pt idx="176">
                  <c:v>16.385876</c:v>
                </c:pt>
                <c:pt idx="177">
                  <c:v>15.701928999999998</c:v>
                </c:pt>
                <c:pt idx="178">
                  <c:v>16.075316999999991</c:v>
                </c:pt>
                <c:pt idx="179">
                  <c:v>17.156469000000001</c:v>
                </c:pt>
                <c:pt idx="180">
                  <c:v>17.631710000000005</c:v>
                </c:pt>
                <c:pt idx="181">
                  <c:v>17.259122999999995</c:v>
                </c:pt>
                <c:pt idx="182">
                  <c:v>16.096962000000001</c:v>
                </c:pt>
                <c:pt idx="183">
                  <c:v>14.498902999999999</c:v>
                </c:pt>
                <c:pt idx="184">
                  <c:v>15.294422000000001</c:v>
                </c:pt>
                <c:pt idx="185">
                  <c:v>15.688210999999999</c:v>
                </c:pt>
                <c:pt idx="186">
                  <c:v>15.343450000000002</c:v>
                </c:pt>
                <c:pt idx="187">
                  <c:v>17.522225999999996</c:v>
                </c:pt>
                <c:pt idx="188">
                  <c:v>17.664909000000005</c:v>
                </c:pt>
                <c:pt idx="189">
                  <c:v>17.934704</c:v>
                </c:pt>
                <c:pt idx="190">
                  <c:v>17.360907000000001</c:v>
                </c:pt>
                <c:pt idx="191">
                  <c:v>17.032231999999997</c:v>
                </c:pt>
                <c:pt idx="192">
                  <c:v>16.434657999999999</c:v>
                </c:pt>
                <c:pt idx="193">
                  <c:v>16.438361999999998</c:v>
                </c:pt>
                <c:pt idx="194">
                  <c:v>17.132024999999999</c:v>
                </c:pt>
                <c:pt idx="195">
                  <c:v>18.138786</c:v>
                </c:pt>
                <c:pt idx="196">
                  <c:v>15.906426000000002</c:v>
                </c:pt>
                <c:pt idx="197">
                  <c:v>16.671759000000005</c:v>
                </c:pt>
                <c:pt idx="198">
                  <c:v>15.678514</c:v>
                </c:pt>
                <c:pt idx="199">
                  <c:v>15.657286000000001</c:v>
                </c:pt>
                <c:pt idx="200">
                  <c:v>15.003631</c:v>
                </c:pt>
                <c:pt idx="201">
                  <c:v>16.165111999999997</c:v>
                </c:pt>
                <c:pt idx="202">
                  <c:v>16.827894000000004</c:v>
                </c:pt>
                <c:pt idx="203">
                  <c:v>16.389835000000001</c:v>
                </c:pt>
                <c:pt idx="204">
                  <c:v>15.5022</c:v>
                </c:pt>
                <c:pt idx="205">
                  <c:v>14.999930000000003</c:v>
                </c:pt>
                <c:pt idx="206">
                  <c:v>15.997395000000001</c:v>
                </c:pt>
                <c:pt idx="207">
                  <c:v>15.605491000000002</c:v>
                </c:pt>
                <c:pt idx="208">
                  <c:v>16.487888000000005</c:v>
                </c:pt>
                <c:pt idx="209">
                  <c:v>15.253170999999998</c:v>
                </c:pt>
                <c:pt idx="210">
                  <c:v>16.606521999999995</c:v>
                </c:pt>
                <c:pt idx="211">
                  <c:v>15.486499000000002</c:v>
                </c:pt>
                <c:pt idx="212">
                  <c:v>16.2241</c:v>
                </c:pt>
                <c:pt idx="213">
                  <c:v>15.965609000000004</c:v>
                </c:pt>
                <c:pt idx="214">
                  <c:v>16.051030999999995</c:v>
                </c:pt>
                <c:pt idx="215">
                  <c:v>15.942062</c:v>
                </c:pt>
                <c:pt idx="216">
                  <c:v>16.394987000000004</c:v>
                </c:pt>
                <c:pt idx="217">
                  <c:v>17.496226999999998</c:v>
                </c:pt>
                <c:pt idx="218">
                  <c:v>16.427154999999999</c:v>
                </c:pt>
                <c:pt idx="219">
                  <c:v>16.972829999999991</c:v>
                </c:pt>
                <c:pt idx="220">
                  <c:v>16.682993</c:v>
                </c:pt>
                <c:pt idx="221">
                  <c:v>16.621164000000004</c:v>
                </c:pt>
                <c:pt idx="222">
                  <c:v>16.709781999999997</c:v>
                </c:pt>
                <c:pt idx="223">
                  <c:v>15.698738000000001</c:v>
                </c:pt>
                <c:pt idx="224">
                  <c:v>16.739853000000004</c:v>
                </c:pt>
                <c:pt idx="225">
                  <c:v>17.261925000000005</c:v>
                </c:pt>
                <c:pt idx="226">
                  <c:v>18.001148000000001</c:v>
                </c:pt>
                <c:pt idx="227">
                  <c:v>17.789401999999995</c:v>
                </c:pt>
                <c:pt idx="228">
                  <c:v>15.065690000000002</c:v>
                </c:pt>
                <c:pt idx="229">
                  <c:v>16.498446999999992</c:v>
                </c:pt>
                <c:pt idx="230">
                  <c:v>14.658655</c:v>
                </c:pt>
                <c:pt idx="231">
                  <c:v>14.59445</c:v>
                </c:pt>
                <c:pt idx="232">
                  <c:v>15.537959999999998</c:v>
                </c:pt>
                <c:pt idx="233">
                  <c:v>15.842438000000001</c:v>
                </c:pt>
                <c:pt idx="234">
                  <c:v>16.382110999999991</c:v>
                </c:pt>
                <c:pt idx="235">
                  <c:v>15.559967</c:v>
                </c:pt>
                <c:pt idx="236">
                  <c:v>15.921084</c:v>
                </c:pt>
                <c:pt idx="237">
                  <c:v>14.873752000000001</c:v>
                </c:pt>
                <c:pt idx="238">
                  <c:v>13.914515</c:v>
                </c:pt>
                <c:pt idx="239">
                  <c:v>15.547059999999998</c:v>
                </c:pt>
                <c:pt idx="240">
                  <c:v>16.832526999999995</c:v>
                </c:pt>
                <c:pt idx="241">
                  <c:v>16.597818000000004</c:v>
                </c:pt>
                <c:pt idx="242">
                  <c:v>16.016114999999999</c:v>
                </c:pt>
                <c:pt idx="243">
                  <c:v>16.757166000000005</c:v>
                </c:pt>
                <c:pt idx="244">
                  <c:v>18.249740999999997</c:v>
                </c:pt>
                <c:pt idx="245">
                  <c:v>18.777505999999999</c:v>
                </c:pt>
                <c:pt idx="246">
                  <c:v>18.208953999999999</c:v>
                </c:pt>
                <c:pt idx="247">
                  <c:v>17.760339999999992</c:v>
                </c:pt>
                <c:pt idx="248">
                  <c:v>17.653578000000003</c:v>
                </c:pt>
                <c:pt idx="249">
                  <c:v>17.474262</c:v>
                </c:pt>
                <c:pt idx="250">
                  <c:v>17.321774999999999</c:v>
                </c:pt>
                <c:pt idx="251">
                  <c:v>17.589782999999997</c:v>
                </c:pt>
                <c:pt idx="252">
                  <c:v>16.216602000000002</c:v>
                </c:pt>
                <c:pt idx="253">
                  <c:v>16.228451</c:v>
                </c:pt>
                <c:pt idx="254">
                  <c:v>14.935062</c:v>
                </c:pt>
                <c:pt idx="255">
                  <c:v>16.628602999999991</c:v>
                </c:pt>
                <c:pt idx="256">
                  <c:v>16.658434</c:v>
                </c:pt>
                <c:pt idx="257">
                  <c:v>16.120207000000001</c:v>
                </c:pt>
                <c:pt idx="258">
                  <c:v>16.009906999999995</c:v>
                </c:pt>
                <c:pt idx="259">
                  <c:v>16.886035999999997</c:v>
                </c:pt>
                <c:pt idx="260">
                  <c:v>16.067038999999998</c:v>
                </c:pt>
                <c:pt idx="261">
                  <c:v>17.181189</c:v>
                </c:pt>
                <c:pt idx="262">
                  <c:v>15.587745</c:v>
                </c:pt>
                <c:pt idx="263">
                  <c:v>15.725349</c:v>
                </c:pt>
                <c:pt idx="264">
                  <c:v>15.425651</c:v>
                </c:pt>
                <c:pt idx="265">
                  <c:v>15.831655</c:v>
                </c:pt>
                <c:pt idx="266">
                  <c:v>15.251891000000001</c:v>
                </c:pt>
                <c:pt idx="267">
                  <c:v>15.786837</c:v>
                </c:pt>
                <c:pt idx="268">
                  <c:v>17.243545999999991</c:v>
                </c:pt>
                <c:pt idx="269">
                  <c:v>17.069022999999998</c:v>
                </c:pt>
                <c:pt idx="270">
                  <c:v>16.584071999999999</c:v>
                </c:pt>
                <c:pt idx="271">
                  <c:v>16.797039000000002</c:v>
                </c:pt>
                <c:pt idx="272">
                  <c:v>17.364678999999999</c:v>
                </c:pt>
                <c:pt idx="273">
                  <c:v>15.35181</c:v>
                </c:pt>
                <c:pt idx="274">
                  <c:v>15.936544000000001</c:v>
                </c:pt>
                <c:pt idx="275">
                  <c:v>16.293106000000002</c:v>
                </c:pt>
                <c:pt idx="276">
                  <c:v>16.465789999999988</c:v>
                </c:pt>
                <c:pt idx="277">
                  <c:v>18.552741999999995</c:v>
                </c:pt>
                <c:pt idx="278">
                  <c:v>17.632114000000001</c:v>
                </c:pt>
                <c:pt idx="279">
                  <c:v>17.823781999999998</c:v>
                </c:pt>
                <c:pt idx="280">
                  <c:v>17.872821999999999</c:v>
                </c:pt>
                <c:pt idx="281">
                  <c:v>19.105267999999999</c:v>
                </c:pt>
                <c:pt idx="282">
                  <c:v>16.917120000000001</c:v>
                </c:pt>
                <c:pt idx="283">
                  <c:v>15.749398999999999</c:v>
                </c:pt>
                <c:pt idx="284">
                  <c:v>17.318663000000001</c:v>
                </c:pt>
                <c:pt idx="285">
                  <c:v>16.874989000000003</c:v>
                </c:pt>
                <c:pt idx="286">
                  <c:v>16.897656999999999</c:v>
                </c:pt>
                <c:pt idx="287">
                  <c:v>15.672925000000001</c:v>
                </c:pt>
                <c:pt idx="288">
                  <c:v>15.897138</c:v>
                </c:pt>
                <c:pt idx="289">
                  <c:v>16.543951000000003</c:v>
                </c:pt>
                <c:pt idx="290">
                  <c:v>16.338592999999996</c:v>
                </c:pt>
                <c:pt idx="291">
                  <c:v>15.738078999999999</c:v>
                </c:pt>
                <c:pt idx="292">
                  <c:v>16.233485999999999</c:v>
                </c:pt>
                <c:pt idx="293">
                  <c:v>16.710343999999996</c:v>
                </c:pt>
                <c:pt idx="294">
                  <c:v>14.22508</c:v>
                </c:pt>
                <c:pt idx="295">
                  <c:v>13.575691000000003</c:v>
                </c:pt>
                <c:pt idx="296">
                  <c:v>14.78546</c:v>
                </c:pt>
                <c:pt idx="297">
                  <c:v>15.340300999999998</c:v>
                </c:pt>
                <c:pt idx="298">
                  <c:v>17.251197999999999</c:v>
                </c:pt>
                <c:pt idx="299">
                  <c:v>16.792066999999996</c:v>
                </c:pt>
                <c:pt idx="300">
                  <c:v>15.946684000000001</c:v>
                </c:pt>
                <c:pt idx="301">
                  <c:v>16.055534000000002</c:v>
                </c:pt>
                <c:pt idx="302">
                  <c:v>16.718646999999997</c:v>
                </c:pt>
                <c:pt idx="303">
                  <c:v>16.385417999999998</c:v>
                </c:pt>
                <c:pt idx="304">
                  <c:v>16.422036999999996</c:v>
                </c:pt>
                <c:pt idx="305">
                  <c:v>16.346948999999999</c:v>
                </c:pt>
                <c:pt idx="306">
                  <c:v>15.767281000000001</c:v>
                </c:pt>
                <c:pt idx="307">
                  <c:v>15.511570999999998</c:v>
                </c:pt>
                <c:pt idx="308">
                  <c:v>16.605309999999996</c:v>
                </c:pt>
                <c:pt idx="309">
                  <c:v>15.989606000000002</c:v>
                </c:pt>
                <c:pt idx="310">
                  <c:v>18.042592999999997</c:v>
                </c:pt>
                <c:pt idx="311">
                  <c:v>18.551528999999999</c:v>
                </c:pt>
                <c:pt idx="312">
                  <c:v>15.545155000000001</c:v>
                </c:pt>
                <c:pt idx="313">
                  <c:v>15.545044000000003</c:v>
                </c:pt>
                <c:pt idx="314">
                  <c:v>14.515303000000001</c:v>
                </c:pt>
                <c:pt idx="315">
                  <c:v>16.102245</c:v>
                </c:pt>
                <c:pt idx="316">
                  <c:v>14.275661000000001</c:v>
                </c:pt>
                <c:pt idx="317">
                  <c:v>15.421701000000001</c:v>
                </c:pt>
                <c:pt idx="318">
                  <c:v>15.85177</c:v>
                </c:pt>
                <c:pt idx="319">
                  <c:v>15.514748000000001</c:v>
                </c:pt>
                <c:pt idx="320">
                  <c:v>16.227867000000003</c:v>
                </c:pt>
                <c:pt idx="321">
                  <c:v>15.423116</c:v>
                </c:pt>
                <c:pt idx="322">
                  <c:v>15.611849999999999</c:v>
                </c:pt>
                <c:pt idx="323">
                  <c:v>16.265010999999998</c:v>
                </c:pt>
                <c:pt idx="324">
                  <c:v>16.994823</c:v>
                </c:pt>
                <c:pt idx="325">
                  <c:v>17.000983999999999</c:v>
                </c:pt>
                <c:pt idx="326">
                  <c:v>14.096284000000002</c:v>
                </c:pt>
                <c:pt idx="327">
                  <c:v>15.185009000000003</c:v>
                </c:pt>
                <c:pt idx="328">
                  <c:v>15.520962000000001</c:v>
                </c:pt>
                <c:pt idx="329">
                  <c:v>15.273682000000003</c:v>
                </c:pt>
                <c:pt idx="330">
                  <c:v>15.833386000000003</c:v>
                </c:pt>
                <c:pt idx="331">
                  <c:v>15.285199</c:v>
                </c:pt>
                <c:pt idx="332">
                  <c:v>15.525151000000001</c:v>
                </c:pt>
                <c:pt idx="333">
                  <c:v>15.285555</c:v>
                </c:pt>
                <c:pt idx="334">
                  <c:v>15.380637000000002</c:v>
                </c:pt>
                <c:pt idx="335">
                  <c:v>14.523752</c:v>
                </c:pt>
                <c:pt idx="336">
                  <c:v>15.868464000000001</c:v>
                </c:pt>
                <c:pt idx="337">
                  <c:v>16.982699999999994</c:v>
                </c:pt>
                <c:pt idx="338">
                  <c:v>17.109879000000003</c:v>
                </c:pt>
                <c:pt idx="339">
                  <c:v>15.53218</c:v>
                </c:pt>
                <c:pt idx="340">
                  <c:v>17.582627999999996</c:v>
                </c:pt>
                <c:pt idx="341">
                  <c:v>15.220323999999998</c:v>
                </c:pt>
                <c:pt idx="342">
                  <c:v>16.136406000000001</c:v>
                </c:pt>
                <c:pt idx="343">
                  <c:v>16.695231999999997</c:v>
                </c:pt>
                <c:pt idx="344">
                  <c:v>16.426855000000003</c:v>
                </c:pt>
                <c:pt idx="345">
                  <c:v>15.939466000000001</c:v>
                </c:pt>
                <c:pt idx="346">
                  <c:v>15.420031</c:v>
                </c:pt>
                <c:pt idx="347">
                  <c:v>15.906737000000001</c:v>
                </c:pt>
                <c:pt idx="348">
                  <c:v>17.555440999999991</c:v>
                </c:pt>
                <c:pt idx="349">
                  <c:v>16.280789999999996</c:v>
                </c:pt>
                <c:pt idx="350">
                  <c:v>16.023435999999997</c:v>
                </c:pt>
                <c:pt idx="351">
                  <c:v>16.058954000000004</c:v>
                </c:pt>
                <c:pt idx="352">
                  <c:v>15.070025000000001</c:v>
                </c:pt>
                <c:pt idx="353">
                  <c:v>14.274870999999999</c:v>
                </c:pt>
                <c:pt idx="354">
                  <c:v>15.266272000000001</c:v>
                </c:pt>
                <c:pt idx="355">
                  <c:v>17.313897999999998</c:v>
                </c:pt>
                <c:pt idx="356">
                  <c:v>16.899816999999999</c:v>
                </c:pt>
                <c:pt idx="357">
                  <c:v>15.970976</c:v>
                </c:pt>
                <c:pt idx="358">
                  <c:v>16.511829000000002</c:v>
                </c:pt>
                <c:pt idx="359">
                  <c:v>18.098869000000001</c:v>
                </c:pt>
                <c:pt idx="360">
                  <c:v>16.55904</c:v>
                </c:pt>
                <c:pt idx="361">
                  <c:v>16.125720999999995</c:v>
                </c:pt>
                <c:pt idx="362">
                  <c:v>16.079961999999998</c:v>
                </c:pt>
                <c:pt idx="363">
                  <c:v>15.782423</c:v>
                </c:pt>
                <c:pt idx="364">
                  <c:v>18.204328999999998</c:v>
                </c:pt>
                <c:pt idx="365">
                  <c:v>16.81241</c:v>
                </c:pt>
                <c:pt idx="366">
                  <c:v>15.692178999999999</c:v>
                </c:pt>
                <c:pt idx="367">
                  <c:v>16.815491000000005</c:v>
                </c:pt>
                <c:pt idx="368">
                  <c:v>17.966725999999994</c:v>
                </c:pt>
                <c:pt idx="369">
                  <c:v>16.451108999999999</c:v>
                </c:pt>
                <c:pt idx="370">
                  <c:v>15.86922</c:v>
                </c:pt>
                <c:pt idx="371">
                  <c:v>17.215346999999998</c:v>
                </c:pt>
                <c:pt idx="372">
                  <c:v>18.023869999999999</c:v>
                </c:pt>
                <c:pt idx="373">
                  <c:v>18.020980999999999</c:v>
                </c:pt>
                <c:pt idx="374">
                  <c:v>15.569478</c:v>
                </c:pt>
                <c:pt idx="375">
                  <c:v>16.588087000000002</c:v>
                </c:pt>
                <c:pt idx="376">
                  <c:v>16.813723</c:v>
                </c:pt>
                <c:pt idx="377">
                  <c:v>15.458462000000003</c:v>
                </c:pt>
                <c:pt idx="378">
                  <c:v>15.236262999999999</c:v>
                </c:pt>
                <c:pt idx="379">
                  <c:v>14.793010000000001</c:v>
                </c:pt>
                <c:pt idx="380">
                  <c:v>14.204598000000001</c:v>
                </c:pt>
                <c:pt idx="381">
                  <c:v>15.728474999999998</c:v>
                </c:pt>
                <c:pt idx="382">
                  <c:v>18.760902000000002</c:v>
                </c:pt>
                <c:pt idx="383">
                  <c:v>16.899453999999999</c:v>
                </c:pt>
                <c:pt idx="384">
                  <c:v>16.977889999999999</c:v>
                </c:pt>
                <c:pt idx="385">
                  <c:v>15.773041000000001</c:v>
                </c:pt>
                <c:pt idx="386">
                  <c:v>15.69154</c:v>
                </c:pt>
                <c:pt idx="387">
                  <c:v>16.503528999999997</c:v>
                </c:pt>
                <c:pt idx="388">
                  <c:v>15.753198000000001</c:v>
                </c:pt>
                <c:pt idx="389">
                  <c:v>17.212864000000003</c:v>
                </c:pt>
                <c:pt idx="390">
                  <c:v>19.742921999999997</c:v>
                </c:pt>
                <c:pt idx="391">
                  <c:v>17.806685999999999</c:v>
                </c:pt>
                <c:pt idx="392">
                  <c:v>16.557486000000001</c:v>
                </c:pt>
                <c:pt idx="393">
                  <c:v>18.545041999999995</c:v>
                </c:pt>
                <c:pt idx="394">
                  <c:v>17.498383999999998</c:v>
                </c:pt>
                <c:pt idx="395">
                  <c:v>17.139866000000005</c:v>
                </c:pt>
                <c:pt idx="396">
                  <c:v>15.609450000000002</c:v>
                </c:pt>
                <c:pt idx="397">
                  <c:v>17.010981000000005</c:v>
                </c:pt>
                <c:pt idx="398">
                  <c:v>16.446652999999998</c:v>
                </c:pt>
                <c:pt idx="399">
                  <c:v>15.010421000000001</c:v>
                </c:pt>
                <c:pt idx="400">
                  <c:v>15.330367999999998</c:v>
                </c:pt>
                <c:pt idx="401">
                  <c:v>15.581085</c:v>
                </c:pt>
                <c:pt idx="402">
                  <c:v>16.659874000000002</c:v>
                </c:pt>
                <c:pt idx="403">
                  <c:v>14.437849</c:v>
                </c:pt>
                <c:pt idx="404">
                  <c:v>14.721101999999998</c:v>
                </c:pt>
                <c:pt idx="405">
                  <c:v>14.555179000000003</c:v>
                </c:pt>
                <c:pt idx="406">
                  <c:v>15.704716999999999</c:v>
                </c:pt>
                <c:pt idx="407">
                  <c:v>15.319921000000001</c:v>
                </c:pt>
                <c:pt idx="408">
                  <c:v>14.044048999999999</c:v>
                </c:pt>
                <c:pt idx="409">
                  <c:v>14.549347999999998</c:v>
                </c:pt>
                <c:pt idx="410">
                  <c:v>16.165427999999995</c:v>
                </c:pt>
                <c:pt idx="411">
                  <c:v>16.208413999999998</c:v>
                </c:pt>
                <c:pt idx="412">
                  <c:v>16.979568</c:v>
                </c:pt>
                <c:pt idx="413">
                  <c:v>16.995987</c:v>
                </c:pt>
                <c:pt idx="414">
                  <c:v>16.633030000000005</c:v>
                </c:pt>
                <c:pt idx="415">
                  <c:v>15.250589000000002</c:v>
                </c:pt>
                <c:pt idx="416">
                  <c:v>15.794655000000001</c:v>
                </c:pt>
                <c:pt idx="417">
                  <c:v>17.84347</c:v>
                </c:pt>
                <c:pt idx="418">
                  <c:v>17.234832999999995</c:v>
                </c:pt>
                <c:pt idx="419">
                  <c:v>17.298911999999998</c:v>
                </c:pt>
                <c:pt idx="420">
                  <c:v>17.232026999999995</c:v>
                </c:pt>
                <c:pt idx="421">
                  <c:v>17.451250000000005</c:v>
                </c:pt>
                <c:pt idx="422">
                  <c:v>15.774747</c:v>
                </c:pt>
                <c:pt idx="423">
                  <c:v>17.013971000000009</c:v>
                </c:pt>
                <c:pt idx="424">
                  <c:v>17.150842999999995</c:v>
                </c:pt>
                <c:pt idx="425">
                  <c:v>16.05143</c:v>
                </c:pt>
                <c:pt idx="426">
                  <c:v>15.12753</c:v>
                </c:pt>
                <c:pt idx="427">
                  <c:v>16.139420999999999</c:v>
                </c:pt>
                <c:pt idx="428">
                  <c:v>15.367833000000003</c:v>
                </c:pt>
                <c:pt idx="429">
                  <c:v>16.406743999999996</c:v>
                </c:pt>
                <c:pt idx="430">
                  <c:v>16.300782999999996</c:v>
                </c:pt>
                <c:pt idx="431">
                  <c:v>16.381691</c:v>
                </c:pt>
                <c:pt idx="432">
                  <c:v>16.056052999999999</c:v>
                </c:pt>
                <c:pt idx="433">
                  <c:v>14.655490000000002</c:v>
                </c:pt>
                <c:pt idx="434">
                  <c:v>16.141515999999999</c:v>
                </c:pt>
                <c:pt idx="435">
                  <c:v>16.995555999999997</c:v>
                </c:pt>
                <c:pt idx="436">
                  <c:v>15.794516</c:v>
                </c:pt>
                <c:pt idx="437">
                  <c:v>17.240046999999997</c:v>
                </c:pt>
                <c:pt idx="438">
                  <c:v>16.444821999999995</c:v>
                </c:pt>
                <c:pt idx="439">
                  <c:v>16.732486999999995</c:v>
                </c:pt>
                <c:pt idx="440">
                  <c:v>15.6639</c:v>
                </c:pt>
                <c:pt idx="441">
                  <c:v>15.825491000000001</c:v>
                </c:pt>
                <c:pt idx="442">
                  <c:v>15.925096000000002</c:v>
                </c:pt>
                <c:pt idx="443">
                  <c:v>15.653789000000002</c:v>
                </c:pt>
                <c:pt idx="444">
                  <c:v>16.879477999999999</c:v>
                </c:pt>
                <c:pt idx="445">
                  <c:v>16.575740999999997</c:v>
                </c:pt>
                <c:pt idx="446">
                  <c:v>14.944420999999998</c:v>
                </c:pt>
                <c:pt idx="447">
                  <c:v>17.110437000000001</c:v>
                </c:pt>
                <c:pt idx="448">
                  <c:v>15.264633</c:v>
                </c:pt>
                <c:pt idx="449">
                  <c:v>15.408190999999999</c:v>
                </c:pt>
                <c:pt idx="450">
                  <c:v>14.989897000000003</c:v>
                </c:pt>
                <c:pt idx="451">
                  <c:v>15.069183000000002</c:v>
                </c:pt>
                <c:pt idx="452">
                  <c:v>16.110385999999998</c:v>
                </c:pt>
                <c:pt idx="453">
                  <c:v>14.921799</c:v>
                </c:pt>
                <c:pt idx="454">
                  <c:v>15.584895000000001</c:v>
                </c:pt>
                <c:pt idx="455">
                  <c:v>15.704166000000001</c:v>
                </c:pt>
                <c:pt idx="456">
                  <c:v>16.579134</c:v>
                </c:pt>
                <c:pt idx="457">
                  <c:v>15.92977</c:v>
                </c:pt>
                <c:pt idx="458">
                  <c:v>16.434146999999996</c:v>
                </c:pt>
                <c:pt idx="459">
                  <c:v>16.280347999999996</c:v>
                </c:pt>
                <c:pt idx="460">
                  <c:v>17.039213</c:v>
                </c:pt>
                <c:pt idx="461">
                  <c:v>14.316334000000001</c:v>
                </c:pt>
                <c:pt idx="462">
                  <c:v>16.288434999999996</c:v>
                </c:pt>
                <c:pt idx="463">
                  <c:v>15.829751</c:v>
                </c:pt>
                <c:pt idx="464">
                  <c:v>17.145921999999999</c:v>
                </c:pt>
                <c:pt idx="465">
                  <c:v>16.443912999999991</c:v>
                </c:pt>
                <c:pt idx="466">
                  <c:v>17.074128999999999</c:v>
                </c:pt>
                <c:pt idx="467">
                  <c:v>15.786794</c:v>
                </c:pt>
                <c:pt idx="468">
                  <c:v>15.454374</c:v>
                </c:pt>
                <c:pt idx="469">
                  <c:v>15.643149999999999</c:v>
                </c:pt>
                <c:pt idx="470">
                  <c:v>15.913748</c:v>
                </c:pt>
                <c:pt idx="471">
                  <c:v>17.061028999999998</c:v>
                </c:pt>
                <c:pt idx="472">
                  <c:v>17.349806000000001</c:v>
                </c:pt>
                <c:pt idx="473">
                  <c:v>16.929763999999995</c:v>
                </c:pt>
                <c:pt idx="474">
                  <c:v>16.593274999999995</c:v>
                </c:pt>
                <c:pt idx="475">
                  <c:v>16.355718999999997</c:v>
                </c:pt>
                <c:pt idx="476">
                  <c:v>15.388499000000001</c:v>
                </c:pt>
                <c:pt idx="477">
                  <c:v>15.115870000000001</c:v>
                </c:pt>
                <c:pt idx="478">
                  <c:v>15.271906</c:v>
                </c:pt>
                <c:pt idx="479">
                  <c:v>15.235160999999998</c:v>
                </c:pt>
                <c:pt idx="480">
                  <c:v>15.987084000000001</c:v>
                </c:pt>
                <c:pt idx="481">
                  <c:v>16.579561000000005</c:v>
                </c:pt>
                <c:pt idx="482">
                  <c:v>15.318037</c:v>
                </c:pt>
                <c:pt idx="483">
                  <c:v>14.810858</c:v>
                </c:pt>
                <c:pt idx="484">
                  <c:v>14.819809000000001</c:v>
                </c:pt>
                <c:pt idx="485">
                  <c:v>15.599941000000001</c:v>
                </c:pt>
                <c:pt idx="486">
                  <c:v>17.480931999999996</c:v>
                </c:pt>
                <c:pt idx="487">
                  <c:v>18.041775000000001</c:v>
                </c:pt>
                <c:pt idx="488">
                  <c:v>17.565392999999997</c:v>
                </c:pt>
                <c:pt idx="489">
                  <c:v>17.266091999999997</c:v>
                </c:pt>
                <c:pt idx="490">
                  <c:v>18.586458</c:v>
                </c:pt>
                <c:pt idx="491">
                  <c:v>16.899832</c:v>
                </c:pt>
                <c:pt idx="492">
                  <c:v>18.033124999999995</c:v>
                </c:pt>
                <c:pt idx="493">
                  <c:v>17.879221000000001</c:v>
                </c:pt>
                <c:pt idx="494">
                  <c:v>16.702074</c:v>
                </c:pt>
                <c:pt idx="495">
                  <c:v>15.912079</c:v>
                </c:pt>
                <c:pt idx="496">
                  <c:v>15.940271999999998</c:v>
                </c:pt>
                <c:pt idx="497">
                  <c:v>14.483631000000003</c:v>
                </c:pt>
                <c:pt idx="498">
                  <c:v>13.661432000000001</c:v>
                </c:pt>
                <c:pt idx="499">
                  <c:v>16.451273</c:v>
                </c:pt>
                <c:pt idx="500">
                  <c:v>14.876464000000002</c:v>
                </c:pt>
                <c:pt idx="501">
                  <c:v>14.543609</c:v>
                </c:pt>
                <c:pt idx="502">
                  <c:v>15.458561</c:v>
                </c:pt>
                <c:pt idx="503">
                  <c:v>16.760195</c:v>
                </c:pt>
                <c:pt idx="504">
                  <c:v>16.770918000000005</c:v>
                </c:pt>
                <c:pt idx="505">
                  <c:v>15.777493</c:v>
                </c:pt>
                <c:pt idx="506">
                  <c:v>16.541063000000001</c:v>
                </c:pt>
                <c:pt idx="507">
                  <c:v>16.260388999999996</c:v>
                </c:pt>
                <c:pt idx="508">
                  <c:v>15.721106000000001</c:v>
                </c:pt>
                <c:pt idx="509">
                  <c:v>16.452285999999997</c:v>
                </c:pt>
                <c:pt idx="510">
                  <c:v>15.952159000000002</c:v>
                </c:pt>
                <c:pt idx="511">
                  <c:v>17.060386999999995</c:v>
                </c:pt>
                <c:pt idx="512">
                  <c:v>16.013126</c:v>
                </c:pt>
                <c:pt idx="513">
                  <c:v>15.487766000000002</c:v>
                </c:pt>
                <c:pt idx="514">
                  <c:v>16.253681</c:v>
                </c:pt>
                <c:pt idx="515">
                  <c:v>16.117515999999998</c:v>
                </c:pt>
                <c:pt idx="516">
                  <c:v>15.628837000000001</c:v>
                </c:pt>
                <c:pt idx="517">
                  <c:v>14.468299</c:v>
                </c:pt>
                <c:pt idx="518">
                  <c:v>14.533863999999999</c:v>
                </c:pt>
                <c:pt idx="519">
                  <c:v>15.387808</c:v>
                </c:pt>
                <c:pt idx="520">
                  <c:v>15.490767</c:v>
                </c:pt>
                <c:pt idx="521">
                  <c:v>16.031374000000003</c:v>
                </c:pt>
                <c:pt idx="522">
                  <c:v>16.592293000000002</c:v>
                </c:pt>
                <c:pt idx="523">
                  <c:v>15.901027999999998</c:v>
                </c:pt>
                <c:pt idx="524">
                  <c:v>16.259242999999998</c:v>
                </c:pt>
                <c:pt idx="525">
                  <c:v>14.764484000000001</c:v>
                </c:pt>
                <c:pt idx="526">
                  <c:v>15.172957</c:v>
                </c:pt>
                <c:pt idx="527">
                  <c:v>16.199294999999999</c:v>
                </c:pt>
                <c:pt idx="528">
                  <c:v>15.395951</c:v>
                </c:pt>
                <c:pt idx="529">
                  <c:v>15.691828999999998</c:v>
                </c:pt>
                <c:pt idx="530">
                  <c:v>16.950856999999999</c:v>
                </c:pt>
                <c:pt idx="531">
                  <c:v>16.473493999999995</c:v>
                </c:pt>
                <c:pt idx="532">
                  <c:v>14.956776000000001</c:v>
                </c:pt>
                <c:pt idx="533">
                  <c:v>16.856097999999999</c:v>
                </c:pt>
                <c:pt idx="534">
                  <c:v>16.926207000000002</c:v>
                </c:pt>
                <c:pt idx="535">
                  <c:v>16.282475000000002</c:v>
                </c:pt>
                <c:pt idx="536">
                  <c:v>15.910001000000001</c:v>
                </c:pt>
                <c:pt idx="537">
                  <c:v>16.283944999999996</c:v>
                </c:pt>
                <c:pt idx="538">
                  <c:v>15.096455000000002</c:v>
                </c:pt>
                <c:pt idx="539">
                  <c:v>16.528285999999998</c:v>
                </c:pt>
                <c:pt idx="540">
                  <c:v>16.453381999999998</c:v>
                </c:pt>
                <c:pt idx="541">
                  <c:v>16.476035999999997</c:v>
                </c:pt>
                <c:pt idx="542">
                  <c:v>15.534682</c:v>
                </c:pt>
                <c:pt idx="543">
                  <c:v>15.787000999999998</c:v>
                </c:pt>
                <c:pt idx="544">
                  <c:v>15.133387999999998</c:v>
                </c:pt>
                <c:pt idx="545">
                  <c:v>15.630797999999999</c:v>
                </c:pt>
                <c:pt idx="546">
                  <c:v>15.903497000000002</c:v>
                </c:pt>
                <c:pt idx="547">
                  <c:v>17.313580999999999</c:v>
                </c:pt>
                <c:pt idx="548">
                  <c:v>17.326032999999995</c:v>
                </c:pt>
                <c:pt idx="549">
                  <c:v>16.374336</c:v>
                </c:pt>
                <c:pt idx="550">
                  <c:v>17.481065999999995</c:v>
                </c:pt>
                <c:pt idx="551">
                  <c:v>16.856795999999999</c:v>
                </c:pt>
                <c:pt idx="552">
                  <c:v>17.677319000000001</c:v>
                </c:pt>
                <c:pt idx="553">
                  <c:v>16.804022</c:v>
                </c:pt>
                <c:pt idx="554">
                  <c:v>17.142011999999998</c:v>
                </c:pt>
                <c:pt idx="555">
                  <c:v>17.467435999999996</c:v>
                </c:pt>
                <c:pt idx="556">
                  <c:v>17.334385000000005</c:v>
                </c:pt>
                <c:pt idx="557">
                  <c:v>17.804319</c:v>
                </c:pt>
                <c:pt idx="558">
                  <c:v>17.073664000000001</c:v>
                </c:pt>
                <c:pt idx="559">
                  <c:v>16.813133000000001</c:v>
                </c:pt>
                <c:pt idx="560">
                  <c:v>17.652083999999999</c:v>
                </c:pt>
                <c:pt idx="561">
                  <c:v>17.970818000000001</c:v>
                </c:pt>
                <c:pt idx="562">
                  <c:v>18.080123999999998</c:v>
                </c:pt>
                <c:pt idx="563">
                  <c:v>17.931415999999999</c:v>
                </c:pt>
                <c:pt idx="564">
                  <c:v>16.753893000000001</c:v>
                </c:pt>
                <c:pt idx="565">
                  <c:v>17.878337999999996</c:v>
                </c:pt>
                <c:pt idx="566">
                  <c:v>17.101113999999999</c:v>
                </c:pt>
                <c:pt idx="567">
                  <c:v>17.524819999999995</c:v>
                </c:pt>
                <c:pt idx="568">
                  <c:v>17.233311</c:v>
                </c:pt>
                <c:pt idx="569">
                  <c:v>17.432439999999996</c:v>
                </c:pt>
                <c:pt idx="570">
                  <c:v>16.697084000000004</c:v>
                </c:pt>
                <c:pt idx="571">
                  <c:v>17.99708</c:v>
                </c:pt>
                <c:pt idx="572">
                  <c:v>17.922368999999996</c:v>
                </c:pt>
                <c:pt idx="573">
                  <c:v>18.144476000000001</c:v>
                </c:pt>
                <c:pt idx="574">
                  <c:v>17.888358999999998</c:v>
                </c:pt>
                <c:pt idx="575">
                  <c:v>17.822025</c:v>
                </c:pt>
                <c:pt idx="576">
                  <c:v>18.328786999999991</c:v>
                </c:pt>
                <c:pt idx="577">
                  <c:v>17.571093000000001</c:v>
                </c:pt>
                <c:pt idx="578">
                  <c:v>17.362843999999996</c:v>
                </c:pt>
                <c:pt idx="579">
                  <c:v>17.633018000000003</c:v>
                </c:pt>
                <c:pt idx="580">
                  <c:v>17.530515999999999</c:v>
                </c:pt>
                <c:pt idx="581">
                  <c:v>17.988412999999994</c:v>
                </c:pt>
                <c:pt idx="582">
                  <c:v>19.276033000000002</c:v>
                </c:pt>
                <c:pt idx="583">
                  <c:v>17.348959000000001</c:v>
                </c:pt>
                <c:pt idx="584">
                  <c:v>18.498637999999996</c:v>
                </c:pt>
                <c:pt idx="585">
                  <c:v>18.068921999999997</c:v>
                </c:pt>
                <c:pt idx="586">
                  <c:v>18.426701999999995</c:v>
                </c:pt>
                <c:pt idx="587">
                  <c:v>18.516735000000001</c:v>
                </c:pt>
                <c:pt idx="588">
                  <c:v>17.242059999999995</c:v>
                </c:pt>
                <c:pt idx="589">
                  <c:v>17.819701999999999</c:v>
                </c:pt>
                <c:pt idx="590">
                  <c:v>17.36055</c:v>
                </c:pt>
                <c:pt idx="591">
                  <c:v>18.606515999999999</c:v>
                </c:pt>
                <c:pt idx="592">
                  <c:v>19.048884999999999</c:v>
                </c:pt>
                <c:pt idx="593">
                  <c:v>18.082519999999992</c:v>
                </c:pt>
                <c:pt idx="594">
                  <c:v>18.966166999999995</c:v>
                </c:pt>
                <c:pt idx="595">
                  <c:v>18.181061000000003</c:v>
                </c:pt>
                <c:pt idx="596">
                  <c:v>17.626788999999999</c:v>
                </c:pt>
                <c:pt idx="597">
                  <c:v>17.657354000000009</c:v>
                </c:pt>
                <c:pt idx="598">
                  <c:v>17.736014999999995</c:v>
                </c:pt>
                <c:pt idx="599">
                  <c:v>19.287768999999997</c:v>
                </c:pt>
                <c:pt idx="600">
                  <c:v>18.686986999999995</c:v>
                </c:pt>
                <c:pt idx="601">
                  <c:v>18.924150000000001</c:v>
                </c:pt>
                <c:pt idx="602">
                  <c:v>19.294809000000001</c:v>
                </c:pt>
                <c:pt idx="603">
                  <c:v>19.154346</c:v>
                </c:pt>
                <c:pt idx="604">
                  <c:v>18.712411999999997</c:v>
                </c:pt>
                <c:pt idx="605">
                  <c:v>18.661266000000001</c:v>
                </c:pt>
                <c:pt idx="606">
                  <c:v>18.373970000000003</c:v>
                </c:pt>
                <c:pt idx="607">
                  <c:v>19.372889000000001</c:v>
                </c:pt>
                <c:pt idx="608">
                  <c:v>18.980609999999992</c:v>
                </c:pt>
                <c:pt idx="609">
                  <c:v>17.243957999999999</c:v>
                </c:pt>
                <c:pt idx="610">
                  <c:v>18.044086</c:v>
                </c:pt>
                <c:pt idx="611">
                  <c:v>19.789758999999997</c:v>
                </c:pt>
                <c:pt idx="612">
                  <c:v>17.689156000000001</c:v>
                </c:pt>
                <c:pt idx="613">
                  <c:v>17.977239999999991</c:v>
                </c:pt>
                <c:pt idx="614">
                  <c:v>17.718245999999997</c:v>
                </c:pt>
                <c:pt idx="615">
                  <c:v>18.443404999999991</c:v>
                </c:pt>
                <c:pt idx="616">
                  <c:v>17.780151</c:v>
                </c:pt>
                <c:pt idx="617">
                  <c:v>18.91338</c:v>
                </c:pt>
                <c:pt idx="618">
                  <c:v>18.026999</c:v>
                </c:pt>
                <c:pt idx="619">
                  <c:v>19.002438999999995</c:v>
                </c:pt>
                <c:pt idx="620">
                  <c:v>18.942304999999998</c:v>
                </c:pt>
                <c:pt idx="621">
                  <c:v>18.614302000000002</c:v>
                </c:pt>
                <c:pt idx="622">
                  <c:v>18.271638999999997</c:v>
                </c:pt>
                <c:pt idx="623">
                  <c:v>18.660735999999996</c:v>
                </c:pt>
                <c:pt idx="624">
                  <c:v>19.031245999999999</c:v>
                </c:pt>
                <c:pt idx="625">
                  <c:v>19.557556000000005</c:v>
                </c:pt>
                <c:pt idx="626">
                  <c:v>18.621769</c:v>
                </c:pt>
                <c:pt idx="627">
                  <c:v>19.152348</c:v>
                </c:pt>
                <c:pt idx="628">
                  <c:v>18.134174000000009</c:v>
                </c:pt>
                <c:pt idx="629">
                  <c:v>18.367908000000003</c:v>
                </c:pt>
                <c:pt idx="630">
                  <c:v>17.642992</c:v>
                </c:pt>
                <c:pt idx="631">
                  <c:v>16.014523000000001</c:v>
                </c:pt>
                <c:pt idx="632">
                  <c:v>17.561869000000005</c:v>
                </c:pt>
                <c:pt idx="633">
                  <c:v>17.712499999999995</c:v>
                </c:pt>
                <c:pt idx="634">
                  <c:v>18.329355000000003</c:v>
                </c:pt>
                <c:pt idx="635">
                  <c:v>17.961784000000002</c:v>
                </c:pt>
                <c:pt idx="636">
                  <c:v>17.240022999999997</c:v>
                </c:pt>
                <c:pt idx="637">
                  <c:v>17.456408999999997</c:v>
                </c:pt>
                <c:pt idx="638">
                  <c:v>17.307580999999999</c:v>
                </c:pt>
                <c:pt idx="639">
                  <c:v>16.847145000000001</c:v>
                </c:pt>
                <c:pt idx="640">
                  <c:v>16.003595000000001</c:v>
                </c:pt>
                <c:pt idx="641">
                  <c:v>16.053187999999999</c:v>
                </c:pt>
                <c:pt idx="642">
                  <c:v>15.958269</c:v>
                </c:pt>
                <c:pt idx="643">
                  <c:v>16.585645999999993</c:v>
                </c:pt>
                <c:pt idx="644">
                  <c:v>16.542055000000001</c:v>
                </c:pt>
                <c:pt idx="645">
                  <c:v>16.714749999999995</c:v>
                </c:pt>
                <c:pt idx="646">
                  <c:v>17.054985000000002</c:v>
                </c:pt>
                <c:pt idx="647">
                  <c:v>18.093769000000002</c:v>
                </c:pt>
                <c:pt idx="648">
                  <c:v>17.555444999999995</c:v>
                </c:pt>
                <c:pt idx="649">
                  <c:v>19.923255999999999</c:v>
                </c:pt>
                <c:pt idx="650">
                  <c:v>18.561248999999997</c:v>
                </c:pt>
                <c:pt idx="651">
                  <c:v>17.003098999999999</c:v>
                </c:pt>
                <c:pt idx="652">
                  <c:v>16.936453</c:v>
                </c:pt>
                <c:pt idx="653">
                  <c:v>16.067537000000002</c:v>
                </c:pt>
                <c:pt idx="654">
                  <c:v>16.895828000000005</c:v>
                </c:pt>
                <c:pt idx="655">
                  <c:v>17.308415999999998</c:v>
                </c:pt>
                <c:pt idx="656">
                  <c:v>16.870079</c:v>
                </c:pt>
                <c:pt idx="657">
                  <c:v>19.426928</c:v>
                </c:pt>
                <c:pt idx="658">
                  <c:v>18.435637999999997</c:v>
                </c:pt>
                <c:pt idx="659">
                  <c:v>19.959553</c:v>
                </c:pt>
                <c:pt idx="660">
                  <c:v>18.996310999999995</c:v>
                </c:pt>
                <c:pt idx="661">
                  <c:v>20.161787</c:v>
                </c:pt>
                <c:pt idx="662">
                  <c:v>19.110120999999999</c:v>
                </c:pt>
                <c:pt idx="663">
                  <c:v>18.104241999999999</c:v>
                </c:pt>
                <c:pt idx="664">
                  <c:v>17.410378000000001</c:v>
                </c:pt>
                <c:pt idx="665">
                  <c:v>17.556895999999998</c:v>
                </c:pt>
                <c:pt idx="666">
                  <c:v>17.164466999999995</c:v>
                </c:pt>
                <c:pt idx="667">
                  <c:v>18.012710999999996</c:v>
                </c:pt>
                <c:pt idx="668">
                  <c:v>19.607396999999999</c:v>
                </c:pt>
                <c:pt idx="669">
                  <c:v>18.509186</c:v>
                </c:pt>
                <c:pt idx="670">
                  <c:v>18.424216999999995</c:v>
                </c:pt>
                <c:pt idx="671">
                  <c:v>17.89846</c:v>
                </c:pt>
                <c:pt idx="672">
                  <c:v>18.527688999999999</c:v>
                </c:pt>
                <c:pt idx="673">
                  <c:v>18.279501</c:v>
                </c:pt>
                <c:pt idx="674">
                  <c:v>17.701291999999999</c:v>
                </c:pt>
                <c:pt idx="675">
                  <c:v>18.012224</c:v>
                </c:pt>
                <c:pt idx="676">
                  <c:v>19.480107999999998</c:v>
                </c:pt>
                <c:pt idx="677">
                  <c:v>18.275342999999992</c:v>
                </c:pt>
                <c:pt idx="678">
                  <c:v>18.234349999999996</c:v>
                </c:pt>
                <c:pt idx="679">
                  <c:v>17.481252999999995</c:v>
                </c:pt>
                <c:pt idx="680">
                  <c:v>18.567795</c:v>
                </c:pt>
                <c:pt idx="681">
                  <c:v>19.933191000000001</c:v>
                </c:pt>
                <c:pt idx="682">
                  <c:v>19.171867000000002</c:v>
                </c:pt>
                <c:pt idx="683">
                  <c:v>19.974194000000001</c:v>
                </c:pt>
                <c:pt idx="684">
                  <c:v>17.831060000000004</c:v>
                </c:pt>
                <c:pt idx="685">
                  <c:v>18.260811</c:v>
                </c:pt>
                <c:pt idx="686">
                  <c:v>19.498795999999995</c:v>
                </c:pt>
                <c:pt idx="687">
                  <c:v>18.581729999999997</c:v>
                </c:pt>
                <c:pt idx="688">
                  <c:v>18.876064000000003</c:v>
                </c:pt>
                <c:pt idx="689">
                  <c:v>17.812080000000005</c:v>
                </c:pt>
                <c:pt idx="690">
                  <c:v>17.435580999999996</c:v>
                </c:pt>
                <c:pt idx="691">
                  <c:v>19.223751</c:v>
                </c:pt>
                <c:pt idx="692">
                  <c:v>18.408599999999996</c:v>
                </c:pt>
                <c:pt idx="693">
                  <c:v>18.708571999999997</c:v>
                </c:pt>
                <c:pt idx="694">
                  <c:v>16.851310999999999</c:v>
                </c:pt>
                <c:pt idx="695">
                  <c:v>17.382501999999995</c:v>
                </c:pt>
                <c:pt idx="696">
                  <c:v>18.632446000000002</c:v>
                </c:pt>
                <c:pt idx="697">
                  <c:v>18.914265000000004</c:v>
                </c:pt>
                <c:pt idx="698">
                  <c:v>17.633841000000004</c:v>
                </c:pt>
                <c:pt idx="699">
                  <c:v>18.282008999999995</c:v>
                </c:pt>
                <c:pt idx="700">
                  <c:v>16.665313999999995</c:v>
                </c:pt>
                <c:pt idx="701">
                  <c:v>17.450817000000001</c:v>
                </c:pt>
                <c:pt idx="702">
                  <c:v>18.472981999999995</c:v>
                </c:pt>
                <c:pt idx="703">
                  <c:v>17.833683000000001</c:v>
                </c:pt>
                <c:pt idx="704">
                  <c:v>17.656110999999999</c:v>
                </c:pt>
                <c:pt idx="705">
                  <c:v>17.752438999999995</c:v>
                </c:pt>
                <c:pt idx="706">
                  <c:v>17.068345999999991</c:v>
                </c:pt>
                <c:pt idx="707">
                  <c:v>18.123774999999995</c:v>
                </c:pt>
                <c:pt idx="708">
                  <c:v>18.644041000000001</c:v>
                </c:pt>
                <c:pt idx="709">
                  <c:v>16.970941999999997</c:v>
                </c:pt>
                <c:pt idx="710">
                  <c:v>19.176607000000001</c:v>
                </c:pt>
                <c:pt idx="711">
                  <c:v>18.205814</c:v>
                </c:pt>
                <c:pt idx="712">
                  <c:v>17.742486999999997</c:v>
                </c:pt>
                <c:pt idx="713">
                  <c:v>17.368758999999997</c:v>
                </c:pt>
                <c:pt idx="714">
                  <c:v>18.146125999999999</c:v>
                </c:pt>
                <c:pt idx="715">
                  <c:v>19.031293999999999</c:v>
                </c:pt>
                <c:pt idx="716">
                  <c:v>19.078903</c:v>
                </c:pt>
                <c:pt idx="717">
                  <c:v>17.830234999999995</c:v>
                </c:pt>
                <c:pt idx="718">
                  <c:v>18.088255</c:v>
                </c:pt>
                <c:pt idx="719">
                  <c:v>18.699514000000001</c:v>
                </c:pt>
                <c:pt idx="720">
                  <c:v>17.974715999999997</c:v>
                </c:pt>
                <c:pt idx="721">
                  <c:v>18.012360000000001</c:v>
                </c:pt>
                <c:pt idx="722">
                  <c:v>18.964161000000001</c:v>
                </c:pt>
                <c:pt idx="723">
                  <c:v>18.631671999999998</c:v>
                </c:pt>
                <c:pt idx="724">
                  <c:v>18.735118999999997</c:v>
                </c:pt>
                <c:pt idx="725">
                  <c:v>18.394227999999995</c:v>
                </c:pt>
                <c:pt idx="726">
                  <c:v>18.067183</c:v>
                </c:pt>
                <c:pt idx="727">
                  <c:v>19.736345</c:v>
                </c:pt>
                <c:pt idx="728">
                  <c:v>17.409178000000001</c:v>
                </c:pt>
                <c:pt idx="729">
                  <c:v>18.934887000000003</c:v>
                </c:pt>
                <c:pt idx="730">
                  <c:v>17.644016000000001</c:v>
                </c:pt>
                <c:pt idx="731">
                  <c:v>18.222867999999995</c:v>
                </c:pt>
                <c:pt idx="732">
                  <c:v>18.186641999999996</c:v>
                </c:pt>
                <c:pt idx="733">
                  <c:v>19.546099000000002</c:v>
                </c:pt>
                <c:pt idx="734">
                  <c:v>19.418202999999991</c:v>
                </c:pt>
                <c:pt idx="735">
                  <c:v>20.118749999999995</c:v>
                </c:pt>
                <c:pt idx="736">
                  <c:v>19.645619999999997</c:v>
                </c:pt>
                <c:pt idx="737">
                  <c:v>19.244910999999995</c:v>
                </c:pt>
                <c:pt idx="738">
                  <c:v>19.409682999999998</c:v>
                </c:pt>
                <c:pt idx="739">
                  <c:v>19.990917</c:v>
                </c:pt>
                <c:pt idx="740">
                  <c:v>18.559111000000001</c:v>
                </c:pt>
                <c:pt idx="741">
                  <c:v>17.401192000000002</c:v>
                </c:pt>
                <c:pt idx="742">
                  <c:v>18.812711999999998</c:v>
                </c:pt>
                <c:pt idx="743">
                  <c:v>17.393818000000003</c:v>
                </c:pt>
                <c:pt idx="744">
                  <c:v>17.184801000000004</c:v>
                </c:pt>
                <c:pt idx="745">
                  <c:v>16.944275000000001</c:v>
                </c:pt>
                <c:pt idx="746">
                  <c:v>18.751154000000003</c:v>
                </c:pt>
                <c:pt idx="747">
                  <c:v>18.381335999999997</c:v>
                </c:pt>
                <c:pt idx="748">
                  <c:v>16.727050999999999</c:v>
                </c:pt>
                <c:pt idx="749">
                  <c:v>17.648599999999991</c:v>
                </c:pt>
                <c:pt idx="750">
                  <c:v>16.601151000000009</c:v>
                </c:pt>
                <c:pt idx="751">
                  <c:v>17.358602999999995</c:v>
                </c:pt>
                <c:pt idx="752">
                  <c:v>16.94595</c:v>
                </c:pt>
                <c:pt idx="753">
                  <c:v>17.424312999999998</c:v>
                </c:pt>
                <c:pt idx="754">
                  <c:v>18.249772999999998</c:v>
                </c:pt>
                <c:pt idx="755">
                  <c:v>18.269967999999999</c:v>
                </c:pt>
                <c:pt idx="756">
                  <c:v>16.534599</c:v>
                </c:pt>
                <c:pt idx="757">
                  <c:v>16.498298999999996</c:v>
                </c:pt>
                <c:pt idx="758">
                  <c:v>17.760114999999995</c:v>
                </c:pt>
                <c:pt idx="759">
                  <c:v>18.054172999999999</c:v>
                </c:pt>
                <c:pt idx="760">
                  <c:v>16.628138999999997</c:v>
                </c:pt>
                <c:pt idx="761">
                  <c:v>17.911497000000001</c:v>
                </c:pt>
                <c:pt idx="762">
                  <c:v>17.425376999999997</c:v>
                </c:pt>
                <c:pt idx="763">
                  <c:v>17.343754000000001</c:v>
                </c:pt>
                <c:pt idx="764">
                  <c:v>16.698170000000001</c:v>
                </c:pt>
                <c:pt idx="765">
                  <c:v>16.289029999999997</c:v>
                </c:pt>
                <c:pt idx="766">
                  <c:v>15.894217000000001</c:v>
                </c:pt>
                <c:pt idx="767">
                  <c:v>16.485896999999998</c:v>
                </c:pt>
                <c:pt idx="768">
                  <c:v>15.708418999999999</c:v>
                </c:pt>
                <c:pt idx="769">
                  <c:v>17.851610000000001</c:v>
                </c:pt>
                <c:pt idx="770">
                  <c:v>17.676106999999995</c:v>
                </c:pt>
                <c:pt idx="771">
                  <c:v>17.345278</c:v>
                </c:pt>
                <c:pt idx="772">
                  <c:v>17.317654000000005</c:v>
                </c:pt>
                <c:pt idx="773">
                  <c:v>18.893318000000001</c:v>
                </c:pt>
                <c:pt idx="774">
                  <c:v>17.228952</c:v>
                </c:pt>
                <c:pt idx="775">
                  <c:v>16.309826000000001</c:v>
                </c:pt>
                <c:pt idx="776">
                  <c:v>16.959311999999997</c:v>
                </c:pt>
                <c:pt idx="777">
                  <c:v>18.212553</c:v>
                </c:pt>
                <c:pt idx="778">
                  <c:v>18.225638999999994</c:v>
                </c:pt>
                <c:pt idx="779">
                  <c:v>17.576391000000001</c:v>
                </c:pt>
                <c:pt idx="780">
                  <c:v>17.080074</c:v>
                </c:pt>
                <c:pt idx="781">
                  <c:v>17.025288</c:v>
                </c:pt>
                <c:pt idx="782">
                  <c:v>17.475015999999997</c:v>
                </c:pt>
                <c:pt idx="783">
                  <c:v>18.522375</c:v>
                </c:pt>
                <c:pt idx="784">
                  <c:v>19.371965000000003</c:v>
                </c:pt>
                <c:pt idx="785">
                  <c:v>18.790358000000001</c:v>
                </c:pt>
                <c:pt idx="786">
                  <c:v>19.238421999999996</c:v>
                </c:pt>
                <c:pt idx="787">
                  <c:v>17.961994000000001</c:v>
                </c:pt>
                <c:pt idx="788">
                  <c:v>18.735676000000002</c:v>
                </c:pt>
                <c:pt idx="789">
                  <c:v>18.110085000000009</c:v>
                </c:pt>
                <c:pt idx="790">
                  <c:v>18.046140999999995</c:v>
                </c:pt>
                <c:pt idx="791">
                  <c:v>17.795201999999996</c:v>
                </c:pt>
                <c:pt idx="792">
                  <c:v>16.957122999999996</c:v>
                </c:pt>
                <c:pt idx="793">
                  <c:v>17.869428999999997</c:v>
                </c:pt>
                <c:pt idx="794">
                  <c:v>18.208266999999996</c:v>
                </c:pt>
                <c:pt idx="795">
                  <c:v>19.377188000000004</c:v>
                </c:pt>
                <c:pt idx="796">
                  <c:v>19.665678</c:v>
                </c:pt>
                <c:pt idx="797">
                  <c:v>19.075438999999996</c:v>
                </c:pt>
                <c:pt idx="798">
                  <c:v>18.899823999999999</c:v>
                </c:pt>
                <c:pt idx="799">
                  <c:v>18.417172999999995</c:v>
                </c:pt>
                <c:pt idx="800">
                  <c:v>18.520454000000001</c:v>
                </c:pt>
                <c:pt idx="801">
                  <c:v>19.209689999999991</c:v>
                </c:pt>
                <c:pt idx="802">
                  <c:v>19.377895000000002</c:v>
                </c:pt>
                <c:pt idx="803">
                  <c:v>20.256568999999999</c:v>
                </c:pt>
                <c:pt idx="804">
                  <c:v>20.848288</c:v>
                </c:pt>
                <c:pt idx="805">
                  <c:v>19.207968000000005</c:v>
                </c:pt>
                <c:pt idx="806">
                  <c:v>19.882033999999997</c:v>
                </c:pt>
                <c:pt idx="807">
                  <c:v>19.094936000000001</c:v>
                </c:pt>
                <c:pt idx="808">
                  <c:v>19.503406999999996</c:v>
                </c:pt>
                <c:pt idx="809">
                  <c:v>20.076809000000001</c:v>
                </c:pt>
                <c:pt idx="810">
                  <c:v>17.722775999999996</c:v>
                </c:pt>
                <c:pt idx="811">
                  <c:v>18.303051000000004</c:v>
                </c:pt>
                <c:pt idx="812">
                  <c:v>18.747043999999995</c:v>
                </c:pt>
                <c:pt idx="813">
                  <c:v>18.643916999999995</c:v>
                </c:pt>
                <c:pt idx="814">
                  <c:v>19.394698999999999</c:v>
                </c:pt>
                <c:pt idx="815">
                  <c:v>18.779957000000003</c:v>
                </c:pt>
                <c:pt idx="816">
                  <c:v>18.907070000000001</c:v>
                </c:pt>
                <c:pt idx="817">
                  <c:v>19.189441999999996</c:v>
                </c:pt>
                <c:pt idx="818">
                  <c:v>18.487142999999996</c:v>
                </c:pt>
                <c:pt idx="819">
                  <c:v>17.440642999999994</c:v>
                </c:pt>
                <c:pt idx="820">
                  <c:v>18.229379999999995</c:v>
                </c:pt>
                <c:pt idx="821">
                  <c:v>17.526997000000001</c:v>
                </c:pt>
                <c:pt idx="822">
                  <c:v>18.026904999999999</c:v>
                </c:pt>
                <c:pt idx="823">
                  <c:v>19.287400999999996</c:v>
                </c:pt>
                <c:pt idx="824">
                  <c:v>17.429023999999991</c:v>
                </c:pt>
                <c:pt idx="825">
                  <c:v>17.143822</c:v>
                </c:pt>
                <c:pt idx="826">
                  <c:v>17.539166999999999</c:v>
                </c:pt>
                <c:pt idx="827">
                  <c:v>18.487946999999991</c:v>
                </c:pt>
                <c:pt idx="828">
                  <c:v>17.357206000000001</c:v>
                </c:pt>
                <c:pt idx="829">
                  <c:v>17.647652000000001</c:v>
                </c:pt>
                <c:pt idx="830">
                  <c:v>16.017616</c:v>
                </c:pt>
                <c:pt idx="831">
                  <c:v>17.738175999999999</c:v>
                </c:pt>
                <c:pt idx="832">
                  <c:v>17.831969999999998</c:v>
                </c:pt>
                <c:pt idx="833">
                  <c:v>18.049354999999995</c:v>
                </c:pt>
                <c:pt idx="834">
                  <c:v>19.524638999999997</c:v>
                </c:pt>
                <c:pt idx="835">
                  <c:v>18.743798999999996</c:v>
                </c:pt>
                <c:pt idx="836">
                  <c:v>18.326366</c:v>
                </c:pt>
                <c:pt idx="837">
                  <c:v>17.962716999999994</c:v>
                </c:pt>
                <c:pt idx="838">
                  <c:v>17.837029999999999</c:v>
                </c:pt>
                <c:pt idx="839">
                  <c:v>17.478101999999996</c:v>
                </c:pt>
                <c:pt idx="840">
                  <c:v>19.529883999999999</c:v>
                </c:pt>
                <c:pt idx="841">
                  <c:v>17.283175</c:v>
                </c:pt>
                <c:pt idx="842">
                  <c:v>18.366367</c:v>
                </c:pt>
                <c:pt idx="843">
                  <c:v>18.310497000000005</c:v>
                </c:pt>
                <c:pt idx="844">
                  <c:v>17.907478000000001</c:v>
                </c:pt>
                <c:pt idx="845">
                  <c:v>18.134180000000004</c:v>
                </c:pt>
                <c:pt idx="846">
                  <c:v>17.240376999999995</c:v>
                </c:pt>
                <c:pt idx="847">
                  <c:v>16.917797</c:v>
                </c:pt>
                <c:pt idx="848">
                  <c:v>18.355416999999996</c:v>
                </c:pt>
                <c:pt idx="849">
                  <c:v>17.573546999999998</c:v>
                </c:pt>
                <c:pt idx="850">
                  <c:v>16.649698000000001</c:v>
                </c:pt>
                <c:pt idx="851">
                  <c:v>17.246743999999996</c:v>
                </c:pt>
                <c:pt idx="852">
                  <c:v>17.149168000000003</c:v>
                </c:pt>
                <c:pt idx="853">
                  <c:v>17.136993000000004</c:v>
                </c:pt>
                <c:pt idx="854">
                  <c:v>17.804848000000003</c:v>
                </c:pt>
                <c:pt idx="855">
                  <c:v>17.742465999999997</c:v>
                </c:pt>
                <c:pt idx="856">
                  <c:v>17.421157999999995</c:v>
                </c:pt>
                <c:pt idx="857">
                  <c:v>17.052121999999997</c:v>
                </c:pt>
                <c:pt idx="858">
                  <c:v>17.263009999999998</c:v>
                </c:pt>
                <c:pt idx="859">
                  <c:v>17.946928</c:v>
                </c:pt>
                <c:pt idx="860">
                  <c:v>18.387999000000001</c:v>
                </c:pt>
                <c:pt idx="861">
                  <c:v>18.042741999999993</c:v>
                </c:pt>
                <c:pt idx="862">
                  <c:v>18.108098999999999</c:v>
                </c:pt>
                <c:pt idx="863">
                  <c:v>18.337540000000001</c:v>
                </c:pt>
                <c:pt idx="864">
                  <c:v>17.662766999999995</c:v>
                </c:pt>
                <c:pt idx="865">
                  <c:v>18.552845000000001</c:v>
                </c:pt>
                <c:pt idx="866">
                  <c:v>19.127037000000001</c:v>
                </c:pt>
                <c:pt idx="867">
                  <c:v>18.384309999999996</c:v>
                </c:pt>
                <c:pt idx="868">
                  <c:v>18.269704999999991</c:v>
                </c:pt>
                <c:pt idx="869">
                  <c:v>18.331596000000001</c:v>
                </c:pt>
                <c:pt idx="870">
                  <c:v>17.562762999999997</c:v>
                </c:pt>
                <c:pt idx="871">
                  <c:v>18.259335999999998</c:v>
                </c:pt>
                <c:pt idx="872">
                  <c:v>18.606888000000005</c:v>
                </c:pt>
                <c:pt idx="873">
                  <c:v>19.644590000000001</c:v>
                </c:pt>
                <c:pt idx="874">
                  <c:v>17.586205</c:v>
                </c:pt>
                <c:pt idx="875">
                  <c:v>19.327902000000005</c:v>
                </c:pt>
                <c:pt idx="876">
                  <c:v>18.087762999999995</c:v>
                </c:pt>
                <c:pt idx="877">
                  <c:v>19.335080999999999</c:v>
                </c:pt>
                <c:pt idx="878">
                  <c:v>18.149794</c:v>
                </c:pt>
                <c:pt idx="879">
                  <c:v>19.423396999999998</c:v>
                </c:pt>
                <c:pt idx="880">
                  <c:v>18.632121999999999</c:v>
                </c:pt>
                <c:pt idx="881">
                  <c:v>17.563392999999998</c:v>
                </c:pt>
                <c:pt idx="882">
                  <c:v>18.798707999999998</c:v>
                </c:pt>
                <c:pt idx="883">
                  <c:v>18.408645999999994</c:v>
                </c:pt>
                <c:pt idx="884">
                  <c:v>17.690450999999999</c:v>
                </c:pt>
                <c:pt idx="885">
                  <c:v>18.087254999999999</c:v>
                </c:pt>
                <c:pt idx="886">
                  <c:v>17.793618999999996</c:v>
                </c:pt>
                <c:pt idx="887">
                  <c:v>18.109404000000001</c:v>
                </c:pt>
                <c:pt idx="888">
                  <c:v>19.121002000000001</c:v>
                </c:pt>
                <c:pt idx="889">
                  <c:v>19.399844999999999</c:v>
                </c:pt>
                <c:pt idx="890">
                  <c:v>17.899097000000001</c:v>
                </c:pt>
                <c:pt idx="891">
                  <c:v>16.070435</c:v>
                </c:pt>
                <c:pt idx="892">
                  <c:v>17.36702</c:v>
                </c:pt>
                <c:pt idx="893">
                  <c:v>19.111339999999995</c:v>
                </c:pt>
                <c:pt idx="894">
                  <c:v>17.205543999999996</c:v>
                </c:pt>
                <c:pt idx="895">
                  <c:v>18.201498000000001</c:v>
                </c:pt>
                <c:pt idx="896">
                  <c:v>19.120327</c:v>
                </c:pt>
                <c:pt idx="897">
                  <c:v>17.711885000000002</c:v>
                </c:pt>
                <c:pt idx="898">
                  <c:v>17.176000999999999</c:v>
                </c:pt>
                <c:pt idx="899">
                  <c:v>19.266566999999991</c:v>
                </c:pt>
                <c:pt idx="900">
                  <c:v>18.848405999999997</c:v>
                </c:pt>
                <c:pt idx="901">
                  <c:v>16.819326</c:v>
                </c:pt>
                <c:pt idx="902">
                  <c:v>16.724478000000001</c:v>
                </c:pt>
                <c:pt idx="903">
                  <c:v>15.970391000000001</c:v>
                </c:pt>
                <c:pt idx="904">
                  <c:v>17.708318999999996</c:v>
                </c:pt>
                <c:pt idx="905">
                  <c:v>17.165088999999995</c:v>
                </c:pt>
                <c:pt idx="906">
                  <c:v>15.191750999999998</c:v>
                </c:pt>
                <c:pt idx="907">
                  <c:v>17.040821000000001</c:v>
                </c:pt>
                <c:pt idx="908">
                  <c:v>16.072818999999999</c:v>
                </c:pt>
                <c:pt idx="909">
                  <c:v>17.079840000000001</c:v>
                </c:pt>
                <c:pt idx="910">
                  <c:v>16.482934999999998</c:v>
                </c:pt>
                <c:pt idx="911">
                  <c:v>16.189983000000005</c:v>
                </c:pt>
                <c:pt idx="912">
                  <c:v>15.863662000000001</c:v>
                </c:pt>
                <c:pt idx="913">
                  <c:v>16.107512</c:v>
                </c:pt>
                <c:pt idx="914">
                  <c:v>16.237618999999999</c:v>
                </c:pt>
                <c:pt idx="915">
                  <c:v>17.127300000000005</c:v>
                </c:pt>
                <c:pt idx="916">
                  <c:v>17.615794999999999</c:v>
                </c:pt>
                <c:pt idx="917">
                  <c:v>16.669954000000004</c:v>
                </c:pt>
                <c:pt idx="918">
                  <c:v>17.385392999999997</c:v>
                </c:pt>
                <c:pt idx="919">
                  <c:v>17.943884000000001</c:v>
                </c:pt>
                <c:pt idx="920">
                  <c:v>17.371668000000003</c:v>
                </c:pt>
                <c:pt idx="921">
                  <c:v>16.710276</c:v>
                </c:pt>
                <c:pt idx="922">
                  <c:v>16.389527999999995</c:v>
                </c:pt>
                <c:pt idx="923">
                  <c:v>18.242381999999996</c:v>
                </c:pt>
                <c:pt idx="924">
                  <c:v>18.385871999999999</c:v>
                </c:pt>
                <c:pt idx="925">
                  <c:v>17.931187000000001</c:v>
                </c:pt>
                <c:pt idx="926">
                  <c:v>18.409872</c:v>
                </c:pt>
                <c:pt idx="927">
                  <c:v>18.667090999999999</c:v>
                </c:pt>
                <c:pt idx="928">
                  <c:v>18.246883</c:v>
                </c:pt>
                <c:pt idx="929">
                  <c:v>16.571800000000003</c:v>
                </c:pt>
                <c:pt idx="930">
                  <c:v>16.398819</c:v>
                </c:pt>
                <c:pt idx="931">
                  <c:v>17.962975</c:v>
                </c:pt>
                <c:pt idx="932">
                  <c:v>17.650948000000003</c:v>
                </c:pt>
                <c:pt idx="933">
                  <c:v>18.338930000000001</c:v>
                </c:pt>
                <c:pt idx="934">
                  <c:v>18.162541999999991</c:v>
                </c:pt>
                <c:pt idx="935">
                  <c:v>17.769138000000002</c:v>
                </c:pt>
                <c:pt idx="936">
                  <c:v>16.924862000000001</c:v>
                </c:pt>
                <c:pt idx="937">
                  <c:v>16.093482999999996</c:v>
                </c:pt>
                <c:pt idx="938">
                  <c:v>16.465598999999994</c:v>
                </c:pt>
                <c:pt idx="939">
                  <c:v>15.547222999999999</c:v>
                </c:pt>
                <c:pt idx="940">
                  <c:v>17.115982000000002</c:v>
                </c:pt>
                <c:pt idx="941">
                  <c:v>16.553207</c:v>
                </c:pt>
                <c:pt idx="942">
                  <c:v>16.408418999999995</c:v>
                </c:pt>
                <c:pt idx="943">
                  <c:v>15.720287000000001</c:v>
                </c:pt>
                <c:pt idx="944">
                  <c:v>16.161466999999995</c:v>
                </c:pt>
                <c:pt idx="945">
                  <c:v>16.450576999999996</c:v>
                </c:pt>
                <c:pt idx="946">
                  <c:v>16.738446999999997</c:v>
                </c:pt>
                <c:pt idx="947">
                  <c:v>15.672202</c:v>
                </c:pt>
                <c:pt idx="948">
                  <c:v>16.155190999999999</c:v>
                </c:pt>
                <c:pt idx="949">
                  <c:v>17.425609999999992</c:v>
                </c:pt>
                <c:pt idx="950">
                  <c:v>16.859831000000003</c:v>
                </c:pt>
                <c:pt idx="951">
                  <c:v>16.531320999999995</c:v>
                </c:pt>
                <c:pt idx="952">
                  <c:v>16.207232999999995</c:v>
                </c:pt>
                <c:pt idx="953">
                  <c:v>17.339233</c:v>
                </c:pt>
                <c:pt idx="954">
                  <c:v>17.668061999999999</c:v>
                </c:pt>
                <c:pt idx="955">
                  <c:v>16.877552000000001</c:v>
                </c:pt>
                <c:pt idx="956">
                  <c:v>17.511686000000001</c:v>
                </c:pt>
                <c:pt idx="957">
                  <c:v>17.840273</c:v>
                </c:pt>
                <c:pt idx="958">
                  <c:v>17.818653000000001</c:v>
                </c:pt>
                <c:pt idx="959">
                  <c:v>17.658773</c:v>
                </c:pt>
                <c:pt idx="960">
                  <c:v>16.927655999999999</c:v>
                </c:pt>
                <c:pt idx="961">
                  <c:v>17.151340000000001</c:v>
                </c:pt>
                <c:pt idx="962">
                  <c:v>17.647058000000005</c:v>
                </c:pt>
                <c:pt idx="963">
                  <c:v>17.296865000000004</c:v>
                </c:pt>
                <c:pt idx="964">
                  <c:v>17.38336</c:v>
                </c:pt>
                <c:pt idx="965">
                  <c:v>16.810184000000003</c:v>
                </c:pt>
                <c:pt idx="966">
                  <c:v>17.964704999999995</c:v>
                </c:pt>
                <c:pt idx="967">
                  <c:v>16.829184000000001</c:v>
                </c:pt>
                <c:pt idx="968">
                  <c:v>16.620989000000005</c:v>
                </c:pt>
                <c:pt idx="969">
                  <c:v>17.768898</c:v>
                </c:pt>
                <c:pt idx="970">
                  <c:v>16.830310999999995</c:v>
                </c:pt>
                <c:pt idx="971">
                  <c:v>18.424285999999999</c:v>
                </c:pt>
                <c:pt idx="972">
                  <c:v>16.553796999999996</c:v>
                </c:pt>
                <c:pt idx="973">
                  <c:v>16.863088999999999</c:v>
                </c:pt>
                <c:pt idx="974">
                  <c:v>16.251394000000001</c:v>
                </c:pt>
                <c:pt idx="975">
                  <c:v>17.705914</c:v>
                </c:pt>
                <c:pt idx="976">
                  <c:v>17.967171</c:v>
                </c:pt>
                <c:pt idx="977">
                  <c:v>17.020477</c:v>
                </c:pt>
                <c:pt idx="978">
                  <c:v>16.496247999999998</c:v>
                </c:pt>
                <c:pt idx="979">
                  <c:v>17.899315000000001</c:v>
                </c:pt>
                <c:pt idx="980">
                  <c:v>16.650880999999998</c:v>
                </c:pt>
                <c:pt idx="981">
                  <c:v>18.013349999999996</c:v>
                </c:pt>
                <c:pt idx="982">
                  <c:v>17.361635</c:v>
                </c:pt>
                <c:pt idx="983">
                  <c:v>17.018498999999995</c:v>
                </c:pt>
                <c:pt idx="984">
                  <c:v>17.570948000000001</c:v>
                </c:pt>
                <c:pt idx="985">
                  <c:v>16.840374000000001</c:v>
                </c:pt>
                <c:pt idx="986">
                  <c:v>17.934345</c:v>
                </c:pt>
                <c:pt idx="987">
                  <c:v>18.313452000000005</c:v>
                </c:pt>
                <c:pt idx="988">
                  <c:v>17.797986999999999</c:v>
                </c:pt>
                <c:pt idx="989">
                  <c:v>17.22946</c:v>
                </c:pt>
                <c:pt idx="990">
                  <c:v>17.230542999999997</c:v>
                </c:pt>
                <c:pt idx="991">
                  <c:v>18.467765999999997</c:v>
                </c:pt>
                <c:pt idx="992">
                  <c:v>18.466071999999997</c:v>
                </c:pt>
                <c:pt idx="993">
                  <c:v>17.069963000000001</c:v>
                </c:pt>
                <c:pt idx="994">
                  <c:v>17.921167000000001</c:v>
                </c:pt>
                <c:pt idx="995">
                  <c:v>17.175470000000001</c:v>
                </c:pt>
                <c:pt idx="996">
                  <c:v>17.367927999999999</c:v>
                </c:pt>
                <c:pt idx="997">
                  <c:v>17.991862999999999</c:v>
                </c:pt>
                <c:pt idx="998">
                  <c:v>17.767101</c:v>
                </c:pt>
                <c:pt idx="999">
                  <c:v>18.868216999999998</c:v>
                </c:pt>
                <c:pt idx="1000">
                  <c:v>18.320024</c:v>
                </c:pt>
                <c:pt idx="1001">
                  <c:v>18.606899000000002</c:v>
                </c:pt>
                <c:pt idx="1002">
                  <c:v>18.761969000000001</c:v>
                </c:pt>
                <c:pt idx="1003">
                  <c:v>18.165751</c:v>
                </c:pt>
                <c:pt idx="1004">
                  <c:v>19.357021000000003</c:v>
                </c:pt>
                <c:pt idx="1005">
                  <c:v>19.033855000000003</c:v>
                </c:pt>
                <c:pt idx="1006">
                  <c:v>16.811956000000006</c:v>
                </c:pt>
                <c:pt idx="1007">
                  <c:v>16.880719999999997</c:v>
                </c:pt>
                <c:pt idx="1008">
                  <c:v>18.263329999999996</c:v>
                </c:pt>
                <c:pt idx="1009">
                  <c:v>17.835153999999999</c:v>
                </c:pt>
                <c:pt idx="1010">
                  <c:v>17.964999999999996</c:v>
                </c:pt>
                <c:pt idx="1011">
                  <c:v>17.867198999999999</c:v>
                </c:pt>
                <c:pt idx="1012">
                  <c:v>19.644957000000009</c:v>
                </c:pt>
                <c:pt idx="1013">
                  <c:v>18.371480999999999</c:v>
                </c:pt>
                <c:pt idx="1014">
                  <c:v>18.655880000000003</c:v>
                </c:pt>
                <c:pt idx="1015">
                  <c:v>18.727513999999996</c:v>
                </c:pt>
                <c:pt idx="1016">
                  <c:v>18.169436999999995</c:v>
                </c:pt>
                <c:pt idx="1017">
                  <c:v>18.308021999999998</c:v>
                </c:pt>
                <c:pt idx="1018">
                  <c:v>16.967468</c:v>
                </c:pt>
                <c:pt idx="1019">
                  <c:v>17.657200000000003</c:v>
                </c:pt>
                <c:pt idx="1020">
                  <c:v>18.632193000000001</c:v>
                </c:pt>
                <c:pt idx="1021">
                  <c:v>18.643238</c:v>
                </c:pt>
                <c:pt idx="1022">
                  <c:v>18.993119999999998</c:v>
                </c:pt>
                <c:pt idx="1023">
                  <c:v>18.258887999999999</c:v>
                </c:pt>
                <c:pt idx="1024">
                  <c:v>18.386982</c:v>
                </c:pt>
                <c:pt idx="1025">
                  <c:v>19.531027000000005</c:v>
                </c:pt>
                <c:pt idx="1026">
                  <c:v>19.927081999999999</c:v>
                </c:pt>
                <c:pt idx="1027">
                  <c:v>19.024694</c:v>
                </c:pt>
                <c:pt idx="1028">
                  <c:v>18.583434999999998</c:v>
                </c:pt>
                <c:pt idx="1029">
                  <c:v>18.558771</c:v>
                </c:pt>
                <c:pt idx="1030">
                  <c:v>17.779239999999998</c:v>
                </c:pt>
                <c:pt idx="1031">
                  <c:v>19.600811000000004</c:v>
                </c:pt>
                <c:pt idx="1032">
                  <c:v>20.160183</c:v>
                </c:pt>
                <c:pt idx="1033">
                  <c:v>16.415552000000002</c:v>
                </c:pt>
                <c:pt idx="1034">
                  <c:v>16.016418000000005</c:v>
                </c:pt>
                <c:pt idx="1035">
                  <c:v>18.691267000000003</c:v>
                </c:pt>
                <c:pt idx="1036">
                  <c:v>17.680598999999997</c:v>
                </c:pt>
                <c:pt idx="1037">
                  <c:v>19.210122999999996</c:v>
                </c:pt>
                <c:pt idx="1038">
                  <c:v>18.763923999999996</c:v>
                </c:pt>
                <c:pt idx="1039">
                  <c:v>17.106272000000001</c:v>
                </c:pt>
                <c:pt idx="1040">
                  <c:v>17.624783000000001</c:v>
                </c:pt>
                <c:pt idx="1041">
                  <c:v>17.146469</c:v>
                </c:pt>
                <c:pt idx="1042">
                  <c:v>17.452241999999991</c:v>
                </c:pt>
                <c:pt idx="1043">
                  <c:v>17.509604</c:v>
                </c:pt>
                <c:pt idx="1044">
                  <c:v>18.642454000000001</c:v>
                </c:pt>
                <c:pt idx="1045">
                  <c:v>17.745987</c:v>
                </c:pt>
                <c:pt idx="1046">
                  <c:v>18.359373000000001</c:v>
                </c:pt>
                <c:pt idx="1047">
                  <c:v>18.540234000000002</c:v>
                </c:pt>
                <c:pt idx="1048">
                  <c:v>19.232458000000001</c:v>
                </c:pt>
                <c:pt idx="1049">
                  <c:v>17.198954000000004</c:v>
                </c:pt>
                <c:pt idx="1050">
                  <c:v>17.881627999999996</c:v>
                </c:pt>
                <c:pt idx="1051">
                  <c:v>18.708627999999997</c:v>
                </c:pt>
                <c:pt idx="1052">
                  <c:v>18.041789999999995</c:v>
                </c:pt>
                <c:pt idx="1053">
                  <c:v>17.418229999999998</c:v>
                </c:pt>
                <c:pt idx="1054">
                  <c:v>16.406687000000002</c:v>
                </c:pt>
                <c:pt idx="1055">
                  <c:v>17.473921000000001</c:v>
                </c:pt>
                <c:pt idx="1056">
                  <c:v>17.254467000000005</c:v>
                </c:pt>
                <c:pt idx="1057">
                  <c:v>17.850103000000001</c:v>
                </c:pt>
                <c:pt idx="1058">
                  <c:v>17.227830999999995</c:v>
                </c:pt>
                <c:pt idx="1059">
                  <c:v>18.321065999999998</c:v>
                </c:pt>
                <c:pt idx="1060">
                  <c:v>18.755841999999998</c:v>
                </c:pt>
                <c:pt idx="1061">
                  <c:v>19.018574000000001</c:v>
                </c:pt>
                <c:pt idx="1062">
                  <c:v>18.441956999999999</c:v>
                </c:pt>
                <c:pt idx="1063">
                  <c:v>18.481576999999998</c:v>
                </c:pt>
                <c:pt idx="1064">
                  <c:v>18.389721000000002</c:v>
                </c:pt>
                <c:pt idx="1065">
                  <c:v>17.383626999999997</c:v>
                </c:pt>
                <c:pt idx="1066">
                  <c:v>17.066278000000001</c:v>
                </c:pt>
                <c:pt idx="1067">
                  <c:v>17.731504000000001</c:v>
                </c:pt>
                <c:pt idx="1068">
                  <c:v>18.917788000000005</c:v>
                </c:pt>
                <c:pt idx="1069">
                  <c:v>18.982404999999996</c:v>
                </c:pt>
                <c:pt idx="1070">
                  <c:v>18.195663</c:v>
                </c:pt>
                <c:pt idx="1071">
                  <c:v>19.902694999999998</c:v>
                </c:pt>
                <c:pt idx="1072">
                  <c:v>20.215928999999999</c:v>
                </c:pt>
                <c:pt idx="1073">
                  <c:v>19.407482000000002</c:v>
                </c:pt>
                <c:pt idx="1074">
                  <c:v>18.745156999999995</c:v>
                </c:pt>
                <c:pt idx="1075">
                  <c:v>18.393350999999999</c:v>
                </c:pt>
                <c:pt idx="1076">
                  <c:v>18.137036999999999</c:v>
                </c:pt>
                <c:pt idx="1077">
                  <c:v>19.750225</c:v>
                </c:pt>
                <c:pt idx="1078">
                  <c:v>19.066859999999995</c:v>
                </c:pt>
                <c:pt idx="1079">
                  <c:v>18.937201000000005</c:v>
                </c:pt>
                <c:pt idx="1080">
                  <c:v>18.001612000000002</c:v>
                </c:pt>
                <c:pt idx="1081">
                  <c:v>17.942907000000002</c:v>
                </c:pt>
                <c:pt idx="1082">
                  <c:v>19.205183000000002</c:v>
                </c:pt>
                <c:pt idx="1083">
                  <c:v>17.478821</c:v>
                </c:pt>
                <c:pt idx="1084">
                  <c:v>18.091222999999996</c:v>
                </c:pt>
                <c:pt idx="1085">
                  <c:v>17.869114</c:v>
                </c:pt>
                <c:pt idx="1086">
                  <c:v>17.883647999999997</c:v>
                </c:pt>
                <c:pt idx="1087">
                  <c:v>19.325983000000001</c:v>
                </c:pt>
                <c:pt idx="1088">
                  <c:v>18.370714</c:v>
                </c:pt>
                <c:pt idx="1089">
                  <c:v>17.926120999999991</c:v>
                </c:pt>
                <c:pt idx="1090">
                  <c:v>18.691437000000001</c:v>
                </c:pt>
                <c:pt idx="1091">
                  <c:v>17.554996000000003</c:v>
                </c:pt>
                <c:pt idx="1092">
                  <c:v>18.041654999999999</c:v>
                </c:pt>
                <c:pt idx="1093">
                  <c:v>18.971191000000001</c:v>
                </c:pt>
                <c:pt idx="1094">
                  <c:v>19.618023000000001</c:v>
                </c:pt>
                <c:pt idx="1095">
                  <c:v>18.835163000000001</c:v>
                </c:pt>
                <c:pt idx="1096">
                  <c:v>18.284589999999998</c:v>
                </c:pt>
                <c:pt idx="1097">
                  <c:v>18.566531999999995</c:v>
                </c:pt>
                <c:pt idx="1098">
                  <c:v>17.167589</c:v>
                </c:pt>
                <c:pt idx="1099">
                  <c:v>18.104177000000004</c:v>
                </c:pt>
                <c:pt idx="1100">
                  <c:v>18.385883</c:v>
                </c:pt>
                <c:pt idx="1101">
                  <c:v>17.931467000000001</c:v>
                </c:pt>
                <c:pt idx="1102">
                  <c:v>18.363778999999997</c:v>
                </c:pt>
                <c:pt idx="1103">
                  <c:v>17.530173999999999</c:v>
                </c:pt>
                <c:pt idx="1104">
                  <c:v>18.022542999999992</c:v>
                </c:pt>
                <c:pt idx="1105">
                  <c:v>17.636002999999999</c:v>
                </c:pt>
                <c:pt idx="1106">
                  <c:v>18.531897000000004</c:v>
                </c:pt>
                <c:pt idx="1107">
                  <c:v>18.130455000000005</c:v>
                </c:pt>
                <c:pt idx="1108">
                  <c:v>16.171988000000002</c:v>
                </c:pt>
                <c:pt idx="1109">
                  <c:v>17.421033999999995</c:v>
                </c:pt>
                <c:pt idx="1110">
                  <c:v>16.940850999999999</c:v>
                </c:pt>
                <c:pt idx="1111">
                  <c:v>18.382382999999997</c:v>
                </c:pt>
                <c:pt idx="1112">
                  <c:v>16.845141999999996</c:v>
                </c:pt>
                <c:pt idx="1113">
                  <c:v>17.960359999999998</c:v>
                </c:pt>
                <c:pt idx="1114">
                  <c:v>18.126797</c:v>
                </c:pt>
                <c:pt idx="1115">
                  <c:v>18.168156</c:v>
                </c:pt>
                <c:pt idx="1116">
                  <c:v>18.043679999999991</c:v>
                </c:pt>
                <c:pt idx="1117">
                  <c:v>18.307829000000005</c:v>
                </c:pt>
                <c:pt idx="1118">
                  <c:v>19.562791999999998</c:v>
                </c:pt>
                <c:pt idx="1119">
                  <c:v>17.645505999999997</c:v>
                </c:pt>
                <c:pt idx="1120">
                  <c:v>19.460357999999996</c:v>
                </c:pt>
                <c:pt idx="1121">
                  <c:v>18.305627999999995</c:v>
                </c:pt>
                <c:pt idx="1122">
                  <c:v>17.435115999999997</c:v>
                </c:pt>
                <c:pt idx="1123">
                  <c:v>18.110506000000001</c:v>
                </c:pt>
                <c:pt idx="1124">
                  <c:v>17.16592</c:v>
                </c:pt>
                <c:pt idx="1125">
                  <c:v>17.206420999999995</c:v>
                </c:pt>
                <c:pt idx="1126">
                  <c:v>16.575972</c:v>
                </c:pt>
                <c:pt idx="1127">
                  <c:v>17.481542999999991</c:v>
                </c:pt>
                <c:pt idx="1128">
                  <c:v>17.720154000000001</c:v>
                </c:pt>
                <c:pt idx="1129">
                  <c:v>18.734058000000005</c:v>
                </c:pt>
                <c:pt idx="1130">
                  <c:v>16.750357000000001</c:v>
                </c:pt>
                <c:pt idx="1131">
                  <c:v>16.924927</c:v>
                </c:pt>
                <c:pt idx="1132">
                  <c:v>16.077197999999999</c:v>
                </c:pt>
                <c:pt idx="1133">
                  <c:v>17.791767</c:v>
                </c:pt>
                <c:pt idx="1134">
                  <c:v>16.900376999999995</c:v>
                </c:pt>
                <c:pt idx="1135">
                  <c:v>17.776140000000002</c:v>
                </c:pt>
                <c:pt idx="1136">
                  <c:v>17.821285000000003</c:v>
                </c:pt>
                <c:pt idx="1137">
                  <c:v>17.944203999999996</c:v>
                </c:pt>
                <c:pt idx="1138">
                  <c:v>18.251301000000005</c:v>
                </c:pt>
                <c:pt idx="1139">
                  <c:v>16.676228999999999</c:v>
                </c:pt>
                <c:pt idx="1140">
                  <c:v>16.790590000000002</c:v>
                </c:pt>
                <c:pt idx="1141">
                  <c:v>16.967301999999997</c:v>
                </c:pt>
                <c:pt idx="1142">
                  <c:v>17.585525999999998</c:v>
                </c:pt>
                <c:pt idx="1143">
                  <c:v>17.122095000000005</c:v>
                </c:pt>
                <c:pt idx="1144">
                  <c:v>16.667352999999999</c:v>
                </c:pt>
                <c:pt idx="1145">
                  <c:v>18.391408999999999</c:v>
                </c:pt>
                <c:pt idx="1146">
                  <c:v>17.858677</c:v>
                </c:pt>
                <c:pt idx="1147">
                  <c:v>18.661718</c:v>
                </c:pt>
                <c:pt idx="1148">
                  <c:v>18.414213</c:v>
                </c:pt>
                <c:pt idx="1149">
                  <c:v>17.976535999999996</c:v>
                </c:pt>
                <c:pt idx="1150">
                  <c:v>18.253364999999999</c:v>
                </c:pt>
                <c:pt idx="1151">
                  <c:v>18.472030999999998</c:v>
                </c:pt>
                <c:pt idx="1152">
                  <c:v>18.466939999999997</c:v>
                </c:pt>
                <c:pt idx="1153">
                  <c:v>17.722487999999991</c:v>
                </c:pt>
                <c:pt idx="1154">
                  <c:v>17.475921999999997</c:v>
                </c:pt>
                <c:pt idx="1155">
                  <c:v>17.581478000000001</c:v>
                </c:pt>
                <c:pt idx="1156">
                  <c:v>18.005523999999998</c:v>
                </c:pt>
                <c:pt idx="1157">
                  <c:v>17.897909000000002</c:v>
                </c:pt>
                <c:pt idx="1158">
                  <c:v>17.263960000000001</c:v>
                </c:pt>
                <c:pt idx="1159">
                  <c:v>17.202405999999996</c:v>
                </c:pt>
                <c:pt idx="1160">
                  <c:v>17.800048999999998</c:v>
                </c:pt>
                <c:pt idx="1161">
                  <c:v>16.828151999999999</c:v>
                </c:pt>
                <c:pt idx="1162">
                  <c:v>17.000081999999999</c:v>
                </c:pt>
                <c:pt idx="1163">
                  <c:v>16.803063999999999</c:v>
                </c:pt>
                <c:pt idx="1164">
                  <c:v>15.696517</c:v>
                </c:pt>
                <c:pt idx="1165">
                  <c:v>17.677889000000004</c:v>
                </c:pt>
                <c:pt idx="1166">
                  <c:v>17.817920999999998</c:v>
                </c:pt>
                <c:pt idx="1167">
                  <c:v>17.469961000000001</c:v>
                </c:pt>
                <c:pt idx="1168">
                  <c:v>17.636590999999999</c:v>
                </c:pt>
                <c:pt idx="1169">
                  <c:v>17.249455999999999</c:v>
                </c:pt>
                <c:pt idx="1170">
                  <c:v>17.803319999999996</c:v>
                </c:pt>
                <c:pt idx="1171">
                  <c:v>17.759371000000005</c:v>
                </c:pt>
                <c:pt idx="1172">
                  <c:v>18.338681999999999</c:v>
                </c:pt>
                <c:pt idx="1173">
                  <c:v>18.567126999999996</c:v>
                </c:pt>
                <c:pt idx="1174">
                  <c:v>17.565379999999998</c:v>
                </c:pt>
                <c:pt idx="1175">
                  <c:v>16.716638999999997</c:v>
                </c:pt>
                <c:pt idx="1176">
                  <c:v>17.530004999999999</c:v>
                </c:pt>
                <c:pt idx="1177">
                  <c:v>16.685388999999997</c:v>
                </c:pt>
                <c:pt idx="1178">
                  <c:v>16.795682999999997</c:v>
                </c:pt>
                <c:pt idx="1179">
                  <c:v>16.605735999999997</c:v>
                </c:pt>
                <c:pt idx="1180">
                  <c:v>17.493319999999997</c:v>
                </c:pt>
                <c:pt idx="1181">
                  <c:v>17.896731999999997</c:v>
                </c:pt>
                <c:pt idx="1182">
                  <c:v>17.308865000000004</c:v>
                </c:pt>
                <c:pt idx="1183">
                  <c:v>17.461948</c:v>
                </c:pt>
                <c:pt idx="1184">
                  <c:v>18.292191999999996</c:v>
                </c:pt>
                <c:pt idx="1185">
                  <c:v>17.823051000000003</c:v>
                </c:pt>
                <c:pt idx="1186">
                  <c:v>18.126200000000001</c:v>
                </c:pt>
                <c:pt idx="1187">
                  <c:v>18.376369</c:v>
                </c:pt>
                <c:pt idx="1188">
                  <c:v>16.544015999999999</c:v>
                </c:pt>
                <c:pt idx="1189">
                  <c:v>16.630331000000005</c:v>
                </c:pt>
                <c:pt idx="1190">
                  <c:v>17.702005</c:v>
                </c:pt>
                <c:pt idx="1191">
                  <c:v>18.337727000000001</c:v>
                </c:pt>
                <c:pt idx="1192">
                  <c:v>17.433328999999997</c:v>
                </c:pt>
                <c:pt idx="1193">
                  <c:v>17.776790999999996</c:v>
                </c:pt>
                <c:pt idx="1194">
                  <c:v>16.623783</c:v>
                </c:pt>
                <c:pt idx="1195">
                  <c:v>17.733174999999999</c:v>
                </c:pt>
                <c:pt idx="1196">
                  <c:v>18.147568000000003</c:v>
                </c:pt>
                <c:pt idx="1197">
                  <c:v>17.711987000000004</c:v>
                </c:pt>
                <c:pt idx="1198">
                  <c:v>17.528615999999996</c:v>
                </c:pt>
                <c:pt idx="1199">
                  <c:v>17.748251</c:v>
                </c:pt>
                <c:pt idx="1200">
                  <c:v>18.119084999999998</c:v>
                </c:pt>
                <c:pt idx="1201">
                  <c:v>17.916784</c:v>
                </c:pt>
                <c:pt idx="1202">
                  <c:v>18.177822000000003</c:v>
                </c:pt>
                <c:pt idx="1203">
                  <c:v>17.285916999999998</c:v>
                </c:pt>
                <c:pt idx="1204">
                  <c:v>18.044876000000002</c:v>
                </c:pt>
                <c:pt idx="1205">
                  <c:v>17.369002999999996</c:v>
                </c:pt>
                <c:pt idx="1206">
                  <c:v>17.309813999999999</c:v>
                </c:pt>
                <c:pt idx="1207">
                  <c:v>17.173314999999999</c:v>
                </c:pt>
                <c:pt idx="1208">
                  <c:v>18.841191999999999</c:v>
                </c:pt>
                <c:pt idx="1209">
                  <c:v>17.288898</c:v>
                </c:pt>
                <c:pt idx="1210">
                  <c:v>18.452853999999999</c:v>
                </c:pt>
                <c:pt idx="1211">
                  <c:v>18.245530999999996</c:v>
                </c:pt>
                <c:pt idx="1212">
                  <c:v>17.146104999999999</c:v>
                </c:pt>
                <c:pt idx="1213">
                  <c:v>17.868003999999996</c:v>
                </c:pt>
                <c:pt idx="1214">
                  <c:v>17.186528999999997</c:v>
                </c:pt>
                <c:pt idx="1215">
                  <c:v>17.679676000000001</c:v>
                </c:pt>
                <c:pt idx="1216">
                  <c:v>18.261403999999995</c:v>
                </c:pt>
                <c:pt idx="1217">
                  <c:v>17.796697999999996</c:v>
                </c:pt>
                <c:pt idx="1218">
                  <c:v>17.507366000000001</c:v>
                </c:pt>
                <c:pt idx="1219">
                  <c:v>17.141452999999995</c:v>
                </c:pt>
                <c:pt idx="1220">
                  <c:v>18.421849999999996</c:v>
                </c:pt>
                <c:pt idx="1221">
                  <c:v>16.622199999999996</c:v>
                </c:pt>
                <c:pt idx="1222">
                  <c:v>18.165841999999998</c:v>
                </c:pt>
                <c:pt idx="1223">
                  <c:v>17.393416999999996</c:v>
                </c:pt>
                <c:pt idx="1224">
                  <c:v>16.440909999999995</c:v>
                </c:pt>
                <c:pt idx="1225">
                  <c:v>16.430243999999991</c:v>
                </c:pt>
                <c:pt idx="1226">
                  <c:v>17.924578</c:v>
                </c:pt>
                <c:pt idx="1227">
                  <c:v>17.961454</c:v>
                </c:pt>
                <c:pt idx="1228">
                  <c:v>18.689163000000001</c:v>
                </c:pt>
                <c:pt idx="1229">
                  <c:v>19.622934000000001</c:v>
                </c:pt>
                <c:pt idx="1230">
                  <c:v>18.748376999999998</c:v>
                </c:pt>
                <c:pt idx="1231">
                  <c:v>18.133844000000003</c:v>
                </c:pt>
                <c:pt idx="1232">
                  <c:v>18.394953000000005</c:v>
                </c:pt>
                <c:pt idx="1233">
                  <c:v>18.824432000000002</c:v>
                </c:pt>
                <c:pt idx="1234">
                  <c:v>17.770575000000001</c:v>
                </c:pt>
                <c:pt idx="1235">
                  <c:v>18.244718999999996</c:v>
                </c:pt>
                <c:pt idx="1236">
                  <c:v>18.446147999999997</c:v>
                </c:pt>
                <c:pt idx="1237">
                  <c:v>18.133396000000001</c:v>
                </c:pt>
                <c:pt idx="1238">
                  <c:v>17.067798999999997</c:v>
                </c:pt>
                <c:pt idx="1239">
                  <c:v>17.764724999999995</c:v>
                </c:pt>
                <c:pt idx="1240">
                  <c:v>18.731000999999999</c:v>
                </c:pt>
                <c:pt idx="1241">
                  <c:v>18.008258999999999</c:v>
                </c:pt>
                <c:pt idx="1242">
                  <c:v>18.567779999999996</c:v>
                </c:pt>
                <c:pt idx="1243">
                  <c:v>18.852544999999996</c:v>
                </c:pt>
                <c:pt idx="1244">
                  <c:v>18.455874999999999</c:v>
                </c:pt>
                <c:pt idx="1245">
                  <c:v>18.238085000000005</c:v>
                </c:pt>
                <c:pt idx="1246">
                  <c:v>17.469407999999998</c:v>
                </c:pt>
                <c:pt idx="1247">
                  <c:v>18.837586999999999</c:v>
                </c:pt>
                <c:pt idx="1248">
                  <c:v>18.857821000000005</c:v>
                </c:pt>
                <c:pt idx="1249">
                  <c:v>19.349060000000001</c:v>
                </c:pt>
                <c:pt idx="1250">
                  <c:v>18.171839000000002</c:v>
                </c:pt>
                <c:pt idx="1251">
                  <c:v>17.949795000000002</c:v>
                </c:pt>
                <c:pt idx="1252">
                  <c:v>18.252185999999995</c:v>
                </c:pt>
                <c:pt idx="1253">
                  <c:v>17.737576000000001</c:v>
                </c:pt>
                <c:pt idx="1254">
                  <c:v>17.950433999999998</c:v>
                </c:pt>
                <c:pt idx="1255">
                  <c:v>18.763826000000002</c:v>
                </c:pt>
                <c:pt idx="1256">
                  <c:v>18.062268999999997</c:v>
                </c:pt>
                <c:pt idx="1257">
                  <c:v>18.371859000000004</c:v>
                </c:pt>
                <c:pt idx="1258">
                  <c:v>18.235688999999997</c:v>
                </c:pt>
                <c:pt idx="1259">
                  <c:v>17.909464</c:v>
                </c:pt>
                <c:pt idx="1260">
                  <c:v>18.663831999999999</c:v>
                </c:pt>
                <c:pt idx="1261">
                  <c:v>17.080348999999991</c:v>
                </c:pt>
                <c:pt idx="1262">
                  <c:v>16.759637999999995</c:v>
                </c:pt>
                <c:pt idx="1263">
                  <c:v>17.813748999999998</c:v>
                </c:pt>
                <c:pt idx="1264">
                  <c:v>16.314216999999999</c:v>
                </c:pt>
                <c:pt idx="1265">
                  <c:v>17.810179000000005</c:v>
                </c:pt>
                <c:pt idx="1266">
                  <c:v>18.317505000000004</c:v>
                </c:pt>
                <c:pt idx="1267">
                  <c:v>18.075776999999995</c:v>
                </c:pt>
                <c:pt idx="1268">
                  <c:v>18.391914000000003</c:v>
                </c:pt>
                <c:pt idx="1269">
                  <c:v>18.972640999999992</c:v>
                </c:pt>
                <c:pt idx="1270">
                  <c:v>18.178179</c:v>
                </c:pt>
                <c:pt idx="1271">
                  <c:v>17.774342999999991</c:v>
                </c:pt>
                <c:pt idx="1272">
                  <c:v>17.888732999999988</c:v>
                </c:pt>
                <c:pt idx="1273">
                  <c:v>18.320395999999999</c:v>
                </c:pt>
                <c:pt idx="1274">
                  <c:v>18.194084000000004</c:v>
                </c:pt>
                <c:pt idx="1275">
                  <c:v>16.999889</c:v>
                </c:pt>
                <c:pt idx="1276">
                  <c:v>17.034008000000004</c:v>
                </c:pt>
                <c:pt idx="1277">
                  <c:v>17.389440999999998</c:v>
                </c:pt>
                <c:pt idx="1278">
                  <c:v>18.344313</c:v>
                </c:pt>
                <c:pt idx="1279">
                  <c:v>18.668845999999995</c:v>
                </c:pt>
                <c:pt idx="1280">
                  <c:v>19.035354999999999</c:v>
                </c:pt>
                <c:pt idx="1281">
                  <c:v>18.027092</c:v>
                </c:pt>
                <c:pt idx="1282">
                  <c:v>18.915088999999995</c:v>
                </c:pt>
                <c:pt idx="1283">
                  <c:v>18.850952000000003</c:v>
                </c:pt>
                <c:pt idx="1284">
                  <c:v>17.423926999999996</c:v>
                </c:pt>
                <c:pt idx="1285">
                  <c:v>17.336281000000003</c:v>
                </c:pt>
                <c:pt idx="1286">
                  <c:v>17.828406999999995</c:v>
                </c:pt>
                <c:pt idx="1287">
                  <c:v>18.358027</c:v>
                </c:pt>
                <c:pt idx="1288">
                  <c:v>18.944138999999996</c:v>
                </c:pt>
                <c:pt idx="1289">
                  <c:v>17.639917000000004</c:v>
                </c:pt>
                <c:pt idx="1290">
                  <c:v>17.676828000000004</c:v>
                </c:pt>
                <c:pt idx="1291">
                  <c:v>17.945119999999992</c:v>
                </c:pt>
                <c:pt idx="1292">
                  <c:v>16.715050000000005</c:v>
                </c:pt>
                <c:pt idx="1293">
                  <c:v>17.469260999999996</c:v>
                </c:pt>
                <c:pt idx="1294">
                  <c:v>18.356506</c:v>
                </c:pt>
                <c:pt idx="1295">
                  <c:v>17.543807999999999</c:v>
                </c:pt>
                <c:pt idx="1296">
                  <c:v>17.862613999999997</c:v>
                </c:pt>
                <c:pt idx="1297">
                  <c:v>17.620886000000002</c:v>
                </c:pt>
                <c:pt idx="1298">
                  <c:v>17.916541999999996</c:v>
                </c:pt>
                <c:pt idx="1299">
                  <c:v>18.381360999999995</c:v>
                </c:pt>
                <c:pt idx="1300">
                  <c:v>18.843328</c:v>
                </c:pt>
                <c:pt idx="1301">
                  <c:v>17.381219999999995</c:v>
                </c:pt>
                <c:pt idx="1302">
                  <c:v>17.240877000000001</c:v>
                </c:pt>
                <c:pt idx="1303">
                  <c:v>17.899370000000001</c:v>
                </c:pt>
                <c:pt idx="1304">
                  <c:v>18.069726999999997</c:v>
                </c:pt>
                <c:pt idx="1305">
                  <c:v>16.908028000000002</c:v>
                </c:pt>
                <c:pt idx="1306">
                  <c:v>18.487025999999997</c:v>
                </c:pt>
                <c:pt idx="1307">
                  <c:v>17.930586000000002</c:v>
                </c:pt>
                <c:pt idx="1308">
                  <c:v>18.236287999999995</c:v>
                </c:pt>
                <c:pt idx="1309">
                  <c:v>17.659407000000005</c:v>
                </c:pt>
                <c:pt idx="1310">
                  <c:v>18.440978999999999</c:v>
                </c:pt>
                <c:pt idx="1311">
                  <c:v>18.278668999999997</c:v>
                </c:pt>
                <c:pt idx="1312">
                  <c:v>17.676082999999995</c:v>
                </c:pt>
                <c:pt idx="1313">
                  <c:v>18.129591000000001</c:v>
                </c:pt>
                <c:pt idx="1314">
                  <c:v>17.873145999999995</c:v>
                </c:pt>
                <c:pt idx="1315">
                  <c:v>17.000610000000002</c:v>
                </c:pt>
                <c:pt idx="1316">
                  <c:v>18.184571999999999</c:v>
                </c:pt>
                <c:pt idx="1317">
                  <c:v>19.311506000000001</c:v>
                </c:pt>
                <c:pt idx="1318">
                  <c:v>17.738085000000005</c:v>
                </c:pt>
                <c:pt idx="1319">
                  <c:v>18.606560000000005</c:v>
                </c:pt>
                <c:pt idx="1320">
                  <c:v>18.402402999999996</c:v>
                </c:pt>
                <c:pt idx="1321">
                  <c:v>19.233080000000001</c:v>
                </c:pt>
                <c:pt idx="1322">
                  <c:v>18.592918000000001</c:v>
                </c:pt>
                <c:pt idx="1323">
                  <c:v>18.240824</c:v>
                </c:pt>
                <c:pt idx="1324">
                  <c:v>18.854306999999999</c:v>
                </c:pt>
                <c:pt idx="1325">
                  <c:v>18.657112000000001</c:v>
                </c:pt>
                <c:pt idx="1326">
                  <c:v>19.369702999999998</c:v>
                </c:pt>
                <c:pt idx="1327">
                  <c:v>19.113213999999999</c:v>
                </c:pt>
                <c:pt idx="1328">
                  <c:v>18.110244999999999</c:v>
                </c:pt>
                <c:pt idx="1329">
                  <c:v>18.418422999999997</c:v>
                </c:pt>
                <c:pt idx="1330">
                  <c:v>18.146933000000001</c:v>
                </c:pt>
                <c:pt idx="1331">
                  <c:v>18.549150000000001</c:v>
                </c:pt>
                <c:pt idx="1332">
                  <c:v>19.157982000000004</c:v>
                </c:pt>
                <c:pt idx="1333">
                  <c:v>19.147632999999995</c:v>
                </c:pt>
                <c:pt idx="1334">
                  <c:v>18.477241999999997</c:v>
                </c:pt>
                <c:pt idx="1335">
                  <c:v>18.463391999999995</c:v>
                </c:pt>
                <c:pt idx="1336">
                  <c:v>18.772957000000005</c:v>
                </c:pt>
                <c:pt idx="1337">
                  <c:v>17.925267999999996</c:v>
                </c:pt>
                <c:pt idx="1338">
                  <c:v>17.859821000000004</c:v>
                </c:pt>
                <c:pt idx="1339">
                  <c:v>18.564171000000005</c:v>
                </c:pt>
                <c:pt idx="1340">
                  <c:v>17.683762000000002</c:v>
                </c:pt>
                <c:pt idx="1341">
                  <c:v>18.146205999999999</c:v>
                </c:pt>
                <c:pt idx="1342">
                  <c:v>18.554152999999999</c:v>
                </c:pt>
                <c:pt idx="1343">
                  <c:v>18.175094999999999</c:v>
                </c:pt>
                <c:pt idx="1344">
                  <c:v>18.193228000000001</c:v>
                </c:pt>
                <c:pt idx="1345">
                  <c:v>18.601906000000003</c:v>
                </c:pt>
                <c:pt idx="1346">
                  <c:v>18.109358000000004</c:v>
                </c:pt>
                <c:pt idx="1347">
                  <c:v>17.128945999999999</c:v>
                </c:pt>
                <c:pt idx="1348">
                  <c:v>17.664337</c:v>
                </c:pt>
                <c:pt idx="1349">
                  <c:v>18.126353999999999</c:v>
                </c:pt>
                <c:pt idx="1350">
                  <c:v>17.553775999999999</c:v>
                </c:pt>
                <c:pt idx="1351">
                  <c:v>17.853532999999995</c:v>
                </c:pt>
                <c:pt idx="1352">
                  <c:v>17.930320999999996</c:v>
                </c:pt>
                <c:pt idx="1353">
                  <c:v>17.896720999999996</c:v>
                </c:pt>
                <c:pt idx="1354">
                  <c:v>18.63204</c:v>
                </c:pt>
                <c:pt idx="1355">
                  <c:v>18.155415999999999</c:v>
                </c:pt>
                <c:pt idx="1356">
                  <c:v>17.288385000000002</c:v>
                </c:pt>
                <c:pt idx="1357">
                  <c:v>17.962516999999988</c:v>
                </c:pt>
                <c:pt idx="1358">
                  <c:v>19.254073999999999</c:v>
                </c:pt>
                <c:pt idx="1359">
                  <c:v>18.932376999999995</c:v>
                </c:pt>
                <c:pt idx="1360">
                  <c:v>18.634172000000003</c:v>
                </c:pt>
                <c:pt idx="1361">
                  <c:v>17.686229999999991</c:v>
                </c:pt>
                <c:pt idx="1362">
                  <c:v>17.930192999999996</c:v>
                </c:pt>
                <c:pt idx="1363">
                  <c:v>17.57901</c:v>
                </c:pt>
                <c:pt idx="1364">
                  <c:v>18.902598999999995</c:v>
                </c:pt>
                <c:pt idx="1365">
                  <c:v>19.012598000000001</c:v>
                </c:pt>
                <c:pt idx="1366">
                  <c:v>18.358757000000001</c:v>
                </c:pt>
                <c:pt idx="1367">
                  <c:v>18.310452999999999</c:v>
                </c:pt>
                <c:pt idx="1368">
                  <c:v>18.810806000000003</c:v>
                </c:pt>
                <c:pt idx="1369">
                  <c:v>18.555835999999999</c:v>
                </c:pt>
                <c:pt idx="1370">
                  <c:v>17.771059000000001</c:v>
                </c:pt>
                <c:pt idx="1371">
                  <c:v>18.258305</c:v>
                </c:pt>
                <c:pt idx="1372">
                  <c:v>17.520530999999991</c:v>
                </c:pt>
                <c:pt idx="1373">
                  <c:v>16.901035</c:v>
                </c:pt>
                <c:pt idx="1374">
                  <c:v>18.678073999999999</c:v>
                </c:pt>
                <c:pt idx="1375">
                  <c:v>17.100351000000003</c:v>
                </c:pt>
                <c:pt idx="1376">
                  <c:v>18.254003999999995</c:v>
                </c:pt>
                <c:pt idx="1377">
                  <c:v>18.037161000000005</c:v>
                </c:pt>
                <c:pt idx="1378">
                  <c:v>18.998957000000001</c:v>
                </c:pt>
                <c:pt idx="1379">
                  <c:v>19.060639999999992</c:v>
                </c:pt>
                <c:pt idx="1380">
                  <c:v>18.776002999999996</c:v>
                </c:pt>
                <c:pt idx="1381">
                  <c:v>18.130510000000001</c:v>
                </c:pt>
                <c:pt idx="1382">
                  <c:v>17.447125999999997</c:v>
                </c:pt>
                <c:pt idx="1383">
                  <c:v>18.156632999999996</c:v>
                </c:pt>
                <c:pt idx="1384">
                  <c:v>17.326384000000001</c:v>
                </c:pt>
                <c:pt idx="1385">
                  <c:v>17.855029999999996</c:v>
                </c:pt>
                <c:pt idx="1386">
                  <c:v>18.401605999999997</c:v>
                </c:pt>
                <c:pt idx="1387">
                  <c:v>17.098061000000001</c:v>
                </c:pt>
                <c:pt idx="1388">
                  <c:v>17.067374999999995</c:v>
                </c:pt>
                <c:pt idx="1389">
                  <c:v>16.447552000000002</c:v>
                </c:pt>
                <c:pt idx="1390">
                  <c:v>16.792531999999994</c:v>
                </c:pt>
                <c:pt idx="1391">
                  <c:v>16.585139999999992</c:v>
                </c:pt>
                <c:pt idx="1392">
                  <c:v>16.614664000000005</c:v>
                </c:pt>
                <c:pt idx="1393">
                  <c:v>16.274443000000002</c:v>
                </c:pt>
                <c:pt idx="1394">
                  <c:v>15.669076</c:v>
                </c:pt>
                <c:pt idx="1395">
                  <c:v>15.998016</c:v>
                </c:pt>
                <c:pt idx="1396">
                  <c:v>15.937511000000001</c:v>
                </c:pt>
                <c:pt idx="1397">
                  <c:v>17.369415</c:v>
                </c:pt>
                <c:pt idx="1398">
                  <c:v>17.928563999999998</c:v>
                </c:pt>
                <c:pt idx="1399">
                  <c:v>18.788895</c:v>
                </c:pt>
                <c:pt idx="1400">
                  <c:v>17.765386999999997</c:v>
                </c:pt>
                <c:pt idx="1401">
                  <c:v>17.126469</c:v>
                </c:pt>
                <c:pt idx="1402">
                  <c:v>16.897722000000002</c:v>
                </c:pt>
                <c:pt idx="1403">
                  <c:v>17.658360999999999</c:v>
                </c:pt>
                <c:pt idx="1404">
                  <c:v>16.897652000000001</c:v>
                </c:pt>
                <c:pt idx="1405">
                  <c:v>17.150262999999999</c:v>
                </c:pt>
                <c:pt idx="1406">
                  <c:v>17.361713000000002</c:v>
                </c:pt>
                <c:pt idx="1407">
                  <c:v>17.635328000000001</c:v>
                </c:pt>
                <c:pt idx="1408">
                  <c:v>17.952065999999999</c:v>
                </c:pt>
                <c:pt idx="1409">
                  <c:v>18.548183000000002</c:v>
                </c:pt>
                <c:pt idx="1410">
                  <c:v>17.662396999999995</c:v>
                </c:pt>
                <c:pt idx="1411">
                  <c:v>18.308223999999996</c:v>
                </c:pt>
                <c:pt idx="1412">
                  <c:v>18.344733999999995</c:v>
                </c:pt>
                <c:pt idx="1413">
                  <c:v>17.198277000000001</c:v>
                </c:pt>
                <c:pt idx="1414">
                  <c:v>16.843364999999999</c:v>
                </c:pt>
                <c:pt idx="1415">
                  <c:v>16.900107999999996</c:v>
                </c:pt>
                <c:pt idx="1416">
                  <c:v>17.457993999999999</c:v>
                </c:pt>
                <c:pt idx="1417">
                  <c:v>16.958312999999997</c:v>
                </c:pt>
                <c:pt idx="1418">
                  <c:v>17.360331999999996</c:v>
                </c:pt>
                <c:pt idx="1419">
                  <c:v>17.188613999999998</c:v>
                </c:pt>
                <c:pt idx="1420">
                  <c:v>18.012478000000005</c:v>
                </c:pt>
                <c:pt idx="1421">
                  <c:v>17.653735999999999</c:v>
                </c:pt>
                <c:pt idx="1422">
                  <c:v>17.655962000000002</c:v>
                </c:pt>
                <c:pt idx="1423">
                  <c:v>16.932422999999996</c:v>
                </c:pt>
                <c:pt idx="1424">
                  <c:v>16.382640999999996</c:v>
                </c:pt>
                <c:pt idx="1425">
                  <c:v>16.133306999999999</c:v>
                </c:pt>
                <c:pt idx="1426">
                  <c:v>16.796035999999997</c:v>
                </c:pt>
                <c:pt idx="1427">
                  <c:v>16.795102999999997</c:v>
                </c:pt>
                <c:pt idx="1428">
                  <c:v>15.514922999999998</c:v>
                </c:pt>
                <c:pt idx="1429">
                  <c:v>17.281905999999999</c:v>
                </c:pt>
                <c:pt idx="1430">
                  <c:v>17.284973000000001</c:v>
                </c:pt>
                <c:pt idx="1431">
                  <c:v>16.815104999999999</c:v>
                </c:pt>
                <c:pt idx="1432">
                  <c:v>17.453725999999996</c:v>
                </c:pt>
                <c:pt idx="1433">
                  <c:v>17.143908000000003</c:v>
                </c:pt>
                <c:pt idx="1434">
                  <c:v>16.714607000000001</c:v>
                </c:pt>
                <c:pt idx="1435">
                  <c:v>17.037848000000004</c:v>
                </c:pt>
                <c:pt idx="1436">
                  <c:v>17.295430999999997</c:v>
                </c:pt>
                <c:pt idx="1437">
                  <c:v>17.416407</c:v>
                </c:pt>
                <c:pt idx="1438">
                  <c:v>16.938694000000002</c:v>
                </c:pt>
                <c:pt idx="1439">
                  <c:v>16.965514999999996</c:v>
                </c:pt>
                <c:pt idx="1440">
                  <c:v>16.411026</c:v>
                </c:pt>
                <c:pt idx="1441">
                  <c:v>17.162312999999997</c:v>
                </c:pt>
                <c:pt idx="1442">
                  <c:v>17.421658999999995</c:v>
                </c:pt>
                <c:pt idx="1443">
                  <c:v>17.145966000000001</c:v>
                </c:pt>
                <c:pt idx="1444">
                  <c:v>16.274739999999998</c:v>
                </c:pt>
                <c:pt idx="1445">
                  <c:v>17.732834</c:v>
                </c:pt>
                <c:pt idx="1446">
                  <c:v>16.464565</c:v>
                </c:pt>
                <c:pt idx="1447">
                  <c:v>17.120643999999995</c:v>
                </c:pt>
                <c:pt idx="1448">
                  <c:v>16.673349000000002</c:v>
                </c:pt>
                <c:pt idx="1449">
                  <c:v>17.467429999999997</c:v>
                </c:pt>
                <c:pt idx="1450">
                  <c:v>16.928746999999994</c:v>
                </c:pt>
                <c:pt idx="1451">
                  <c:v>17.558306000000002</c:v>
                </c:pt>
                <c:pt idx="1452">
                  <c:v>16.850964000000005</c:v>
                </c:pt>
                <c:pt idx="1453">
                  <c:v>17.475787999999998</c:v>
                </c:pt>
                <c:pt idx="1454">
                  <c:v>17.373733999999995</c:v>
                </c:pt>
                <c:pt idx="1455">
                  <c:v>15.960696000000002</c:v>
                </c:pt>
                <c:pt idx="1456">
                  <c:v>16.086884999999999</c:v>
                </c:pt>
                <c:pt idx="1457">
                  <c:v>16.584394</c:v>
                </c:pt>
                <c:pt idx="1458">
                  <c:v>16.829101999999999</c:v>
                </c:pt>
                <c:pt idx="1459">
                  <c:v>17.066466999999996</c:v>
                </c:pt>
                <c:pt idx="1460">
                  <c:v>17.975818999999998</c:v>
                </c:pt>
                <c:pt idx="1461">
                  <c:v>17.609905000000005</c:v>
                </c:pt>
                <c:pt idx="1462">
                  <c:v>17.613209000000001</c:v>
                </c:pt>
                <c:pt idx="1463">
                  <c:v>17.297730999999995</c:v>
                </c:pt>
                <c:pt idx="1464">
                  <c:v>17.525804999999995</c:v>
                </c:pt>
                <c:pt idx="1465">
                  <c:v>17.281956000000001</c:v>
                </c:pt>
                <c:pt idx="1466">
                  <c:v>16.960702999999992</c:v>
                </c:pt>
                <c:pt idx="1467">
                  <c:v>17.298633999999996</c:v>
                </c:pt>
                <c:pt idx="1468">
                  <c:v>17.113045000000003</c:v>
                </c:pt>
                <c:pt idx="1469">
                  <c:v>17.824283999999999</c:v>
                </c:pt>
                <c:pt idx="1470">
                  <c:v>17.598866999999995</c:v>
                </c:pt>
                <c:pt idx="1471">
                  <c:v>17.472238999999991</c:v>
                </c:pt>
                <c:pt idx="1472">
                  <c:v>17.483592999999992</c:v>
                </c:pt>
                <c:pt idx="1473">
                  <c:v>17.736678999999999</c:v>
                </c:pt>
                <c:pt idx="1474">
                  <c:v>16.749980999999995</c:v>
                </c:pt>
                <c:pt idx="1475">
                  <c:v>15.809714000000001</c:v>
                </c:pt>
                <c:pt idx="1476">
                  <c:v>15.954728000000001</c:v>
                </c:pt>
                <c:pt idx="1477">
                  <c:v>15.960490000000002</c:v>
                </c:pt>
                <c:pt idx="1478">
                  <c:v>16.822205</c:v>
                </c:pt>
                <c:pt idx="1479">
                  <c:v>16.719652</c:v>
                </c:pt>
                <c:pt idx="1480">
                  <c:v>17.061505999999998</c:v>
                </c:pt>
                <c:pt idx="1481">
                  <c:v>17.964804000000001</c:v>
                </c:pt>
                <c:pt idx="1482">
                  <c:v>17.738281000000001</c:v>
                </c:pt>
                <c:pt idx="1483">
                  <c:v>16.84141</c:v>
                </c:pt>
                <c:pt idx="1484">
                  <c:v>17.281901999999999</c:v>
                </c:pt>
                <c:pt idx="1485">
                  <c:v>17.117716000000001</c:v>
                </c:pt>
                <c:pt idx="1486">
                  <c:v>17.125375999999999</c:v>
                </c:pt>
                <c:pt idx="1487">
                  <c:v>17.120594000000001</c:v>
                </c:pt>
                <c:pt idx="1488">
                  <c:v>18.574697</c:v>
                </c:pt>
                <c:pt idx="1489">
                  <c:v>17.618956000000004</c:v>
                </c:pt>
                <c:pt idx="1490">
                  <c:v>17.123795999999999</c:v>
                </c:pt>
                <c:pt idx="1491">
                  <c:v>18.976880999999999</c:v>
                </c:pt>
                <c:pt idx="1492">
                  <c:v>16.778765</c:v>
                </c:pt>
                <c:pt idx="1493">
                  <c:v>17.441168000000001</c:v>
                </c:pt>
                <c:pt idx="1494">
                  <c:v>17.472674999999995</c:v>
                </c:pt>
                <c:pt idx="1495">
                  <c:v>17.014969000000004</c:v>
                </c:pt>
                <c:pt idx="1496">
                  <c:v>17.515231999999997</c:v>
                </c:pt>
                <c:pt idx="1497">
                  <c:v>16.755696999999998</c:v>
                </c:pt>
                <c:pt idx="1498">
                  <c:v>16.566146999999997</c:v>
                </c:pt>
                <c:pt idx="1499">
                  <c:v>16.569664</c:v>
                </c:pt>
                <c:pt idx="1500">
                  <c:v>17.488152999999997</c:v>
                </c:pt>
                <c:pt idx="1501">
                  <c:v>17.335819000000001</c:v>
                </c:pt>
                <c:pt idx="1502">
                  <c:v>17.628571000000001</c:v>
                </c:pt>
                <c:pt idx="1503">
                  <c:v>17.967620999999998</c:v>
                </c:pt>
                <c:pt idx="1504">
                  <c:v>16.478166999999996</c:v>
                </c:pt>
                <c:pt idx="1505">
                  <c:v>17.422058</c:v>
                </c:pt>
                <c:pt idx="1506">
                  <c:v>17.150169000000005</c:v>
                </c:pt>
                <c:pt idx="1507">
                  <c:v>17.862412999999997</c:v>
                </c:pt>
                <c:pt idx="1508">
                  <c:v>18.004211000000005</c:v>
                </c:pt>
                <c:pt idx="1509">
                  <c:v>16.906795999999996</c:v>
                </c:pt>
                <c:pt idx="1510">
                  <c:v>17.086051999999999</c:v>
                </c:pt>
                <c:pt idx="1511">
                  <c:v>17.495326999999996</c:v>
                </c:pt>
                <c:pt idx="1512">
                  <c:v>18.103365000000004</c:v>
                </c:pt>
                <c:pt idx="1513">
                  <c:v>15.627004999999999</c:v>
                </c:pt>
                <c:pt idx="1514">
                  <c:v>17.743801000000001</c:v>
                </c:pt>
                <c:pt idx="1515">
                  <c:v>18.284730999999997</c:v>
                </c:pt>
                <c:pt idx="1516">
                  <c:v>17.815608999999995</c:v>
                </c:pt>
                <c:pt idx="1517">
                  <c:v>18.071465000000003</c:v>
                </c:pt>
                <c:pt idx="1518">
                  <c:v>17.425385999999996</c:v>
                </c:pt>
                <c:pt idx="1519">
                  <c:v>17.697046</c:v>
                </c:pt>
                <c:pt idx="1520">
                  <c:v>18.197111000000003</c:v>
                </c:pt>
                <c:pt idx="1521">
                  <c:v>17.859660999999999</c:v>
                </c:pt>
                <c:pt idx="1522">
                  <c:v>17.768125999999995</c:v>
                </c:pt>
                <c:pt idx="1523">
                  <c:v>16.62266</c:v>
                </c:pt>
                <c:pt idx="1524">
                  <c:v>17.624071000000004</c:v>
                </c:pt>
                <c:pt idx="1525">
                  <c:v>17.581591</c:v>
                </c:pt>
                <c:pt idx="1526">
                  <c:v>17.628148999999997</c:v>
                </c:pt>
                <c:pt idx="1527">
                  <c:v>17.500017</c:v>
                </c:pt>
                <c:pt idx="1528">
                  <c:v>18.673832000000001</c:v>
                </c:pt>
                <c:pt idx="1529">
                  <c:v>19.020148999999996</c:v>
                </c:pt>
                <c:pt idx="1530">
                  <c:v>17.608356000000001</c:v>
                </c:pt>
                <c:pt idx="1531">
                  <c:v>18.037851000000007</c:v>
                </c:pt>
                <c:pt idx="1532">
                  <c:v>18.959681</c:v>
                </c:pt>
                <c:pt idx="1533">
                  <c:v>17.697069000000003</c:v>
                </c:pt>
                <c:pt idx="1534">
                  <c:v>18.282510999999996</c:v>
                </c:pt>
                <c:pt idx="1535">
                  <c:v>16.910996999999995</c:v>
                </c:pt>
                <c:pt idx="1536">
                  <c:v>16.638674000000005</c:v>
                </c:pt>
                <c:pt idx="1537">
                  <c:v>17.553542999999998</c:v>
                </c:pt>
                <c:pt idx="1538">
                  <c:v>16.855097000000001</c:v>
                </c:pt>
                <c:pt idx="1539">
                  <c:v>17.791539999999998</c:v>
                </c:pt>
                <c:pt idx="1540">
                  <c:v>18.843050000000005</c:v>
                </c:pt>
                <c:pt idx="1541">
                  <c:v>19.066333999999998</c:v>
                </c:pt>
                <c:pt idx="1542">
                  <c:v>19.150784000000005</c:v>
                </c:pt>
                <c:pt idx="1543">
                  <c:v>19.033363000000001</c:v>
                </c:pt>
                <c:pt idx="1544">
                  <c:v>18.115642999999995</c:v>
                </c:pt>
                <c:pt idx="1545">
                  <c:v>17.990046999999997</c:v>
                </c:pt>
                <c:pt idx="1546">
                  <c:v>18.721827999999999</c:v>
                </c:pt>
                <c:pt idx="1547">
                  <c:v>18.888289999999998</c:v>
                </c:pt>
                <c:pt idx="1548">
                  <c:v>18.094228999999999</c:v>
                </c:pt>
                <c:pt idx="1549">
                  <c:v>18.195829</c:v>
                </c:pt>
                <c:pt idx="1550">
                  <c:v>19.044083000000001</c:v>
                </c:pt>
                <c:pt idx="1551">
                  <c:v>17.886454000000001</c:v>
                </c:pt>
                <c:pt idx="1552">
                  <c:v>18.242392999999996</c:v>
                </c:pt>
                <c:pt idx="1553">
                  <c:v>19.263101999999996</c:v>
                </c:pt>
                <c:pt idx="1554">
                  <c:v>18.202559999999991</c:v>
                </c:pt>
                <c:pt idx="1555">
                  <c:v>18.743552999999995</c:v>
                </c:pt>
                <c:pt idx="1556">
                  <c:v>18.866045</c:v>
                </c:pt>
                <c:pt idx="1557">
                  <c:v>18.809189</c:v>
                </c:pt>
                <c:pt idx="1558">
                  <c:v>19.191954000000003</c:v>
                </c:pt>
                <c:pt idx="1559">
                  <c:v>18.824884000000004</c:v>
                </c:pt>
                <c:pt idx="1560">
                  <c:v>18.362319999999997</c:v>
                </c:pt>
                <c:pt idx="1561">
                  <c:v>18.466662999999997</c:v>
                </c:pt>
                <c:pt idx="1562">
                  <c:v>18.310559999999999</c:v>
                </c:pt>
                <c:pt idx="1563">
                  <c:v>18.321086999999999</c:v>
                </c:pt>
                <c:pt idx="1564">
                  <c:v>18.518114000000001</c:v>
                </c:pt>
                <c:pt idx="1565">
                  <c:v>19.007687000000001</c:v>
                </c:pt>
                <c:pt idx="1566">
                  <c:v>18.595497000000002</c:v>
                </c:pt>
                <c:pt idx="1567">
                  <c:v>19.544777</c:v>
                </c:pt>
                <c:pt idx="1568">
                  <c:v>18.017239</c:v>
                </c:pt>
                <c:pt idx="1569">
                  <c:v>17.980309999999992</c:v>
                </c:pt>
                <c:pt idx="1570">
                  <c:v>18.033117000000001</c:v>
                </c:pt>
                <c:pt idx="1571">
                  <c:v>18.830885000000002</c:v>
                </c:pt>
                <c:pt idx="1572">
                  <c:v>17.957408999999995</c:v>
                </c:pt>
                <c:pt idx="1573">
                  <c:v>18.515751000000005</c:v>
                </c:pt>
                <c:pt idx="1574">
                  <c:v>18.255552000000002</c:v>
                </c:pt>
                <c:pt idx="1575">
                  <c:v>19.356518000000001</c:v>
                </c:pt>
                <c:pt idx="1576">
                  <c:v>18.682835000000001</c:v>
                </c:pt>
                <c:pt idx="1577">
                  <c:v>18.105578999999999</c:v>
                </c:pt>
                <c:pt idx="1578">
                  <c:v>19.931704</c:v>
                </c:pt>
                <c:pt idx="1579">
                  <c:v>17.733108999999999</c:v>
                </c:pt>
                <c:pt idx="1580">
                  <c:v>18.584443999999998</c:v>
                </c:pt>
                <c:pt idx="1581">
                  <c:v>18.379397999999995</c:v>
                </c:pt>
                <c:pt idx="1582">
                  <c:v>18.582853</c:v>
                </c:pt>
                <c:pt idx="1583">
                  <c:v>18.497475000000001</c:v>
                </c:pt>
                <c:pt idx="1584">
                  <c:v>18.844389</c:v>
                </c:pt>
                <c:pt idx="1585">
                  <c:v>19.646211999999995</c:v>
                </c:pt>
                <c:pt idx="1586">
                  <c:v>18.950365000000001</c:v>
                </c:pt>
                <c:pt idx="1587">
                  <c:v>18.307945000000004</c:v>
                </c:pt>
                <c:pt idx="1588">
                  <c:v>19.128762999999996</c:v>
                </c:pt>
                <c:pt idx="1589">
                  <c:v>18.690767000000001</c:v>
                </c:pt>
                <c:pt idx="1590">
                  <c:v>17.774049999999995</c:v>
                </c:pt>
                <c:pt idx="1591">
                  <c:v>16.964468</c:v>
                </c:pt>
                <c:pt idx="1592">
                  <c:v>18.308112999999995</c:v>
                </c:pt>
                <c:pt idx="1593">
                  <c:v>18.005700999999991</c:v>
                </c:pt>
                <c:pt idx="1594">
                  <c:v>18.006416000000002</c:v>
                </c:pt>
                <c:pt idx="1595">
                  <c:v>18.820805000000004</c:v>
                </c:pt>
                <c:pt idx="1596">
                  <c:v>17.682778999999996</c:v>
                </c:pt>
                <c:pt idx="1597">
                  <c:v>17.434830000000005</c:v>
                </c:pt>
                <c:pt idx="1598">
                  <c:v>18.059197999999999</c:v>
                </c:pt>
                <c:pt idx="1599">
                  <c:v>18.125800999999999</c:v>
                </c:pt>
                <c:pt idx="1600">
                  <c:v>18.755365000000001</c:v>
                </c:pt>
                <c:pt idx="1601">
                  <c:v>18.958048000000002</c:v>
                </c:pt>
                <c:pt idx="1602">
                  <c:v>18.438580999999996</c:v>
                </c:pt>
                <c:pt idx="1603">
                  <c:v>17.376221000000001</c:v>
                </c:pt>
                <c:pt idx="1604">
                  <c:v>18.202451999999997</c:v>
                </c:pt>
                <c:pt idx="1605">
                  <c:v>18.056044</c:v>
                </c:pt>
                <c:pt idx="1606">
                  <c:v>17.662497999999996</c:v>
                </c:pt>
                <c:pt idx="1607">
                  <c:v>18.339493000000001</c:v>
                </c:pt>
                <c:pt idx="1608">
                  <c:v>16.893547000000002</c:v>
                </c:pt>
                <c:pt idx="1609">
                  <c:v>17.824580999999995</c:v>
                </c:pt>
                <c:pt idx="1610">
                  <c:v>19.882768999999996</c:v>
                </c:pt>
                <c:pt idx="1611">
                  <c:v>18.110403000000005</c:v>
                </c:pt>
                <c:pt idx="1612">
                  <c:v>19.032781999999997</c:v>
                </c:pt>
                <c:pt idx="1613">
                  <c:v>16.923186999999995</c:v>
                </c:pt>
                <c:pt idx="1614">
                  <c:v>17.196111999999999</c:v>
                </c:pt>
                <c:pt idx="1615">
                  <c:v>16.590664</c:v>
                </c:pt>
                <c:pt idx="1616">
                  <c:v>15.634442</c:v>
                </c:pt>
                <c:pt idx="1617">
                  <c:v>15.899724000000003</c:v>
                </c:pt>
                <c:pt idx="1618">
                  <c:v>17.115137000000001</c:v>
                </c:pt>
                <c:pt idx="1619">
                  <c:v>16.613800000000005</c:v>
                </c:pt>
                <c:pt idx="1620">
                  <c:v>16.028716999999997</c:v>
                </c:pt>
                <c:pt idx="1621">
                  <c:v>17.504911000000003</c:v>
                </c:pt>
                <c:pt idx="1622">
                  <c:v>17.822851000000004</c:v>
                </c:pt>
                <c:pt idx="1623">
                  <c:v>16.237317999999995</c:v>
                </c:pt>
                <c:pt idx="1624">
                  <c:v>16.525413999999998</c:v>
                </c:pt>
                <c:pt idx="1625">
                  <c:v>16.191652000000001</c:v>
                </c:pt>
                <c:pt idx="1626">
                  <c:v>16.398993999999995</c:v>
                </c:pt>
                <c:pt idx="1627">
                  <c:v>16.209792999999998</c:v>
                </c:pt>
                <c:pt idx="1628">
                  <c:v>16.815594000000001</c:v>
                </c:pt>
                <c:pt idx="1629">
                  <c:v>17.394006999999995</c:v>
                </c:pt>
                <c:pt idx="1630">
                  <c:v>17.037132</c:v>
                </c:pt>
                <c:pt idx="1631">
                  <c:v>16.538425</c:v>
                </c:pt>
                <c:pt idx="1632">
                  <c:v>16.783058</c:v>
                </c:pt>
                <c:pt idx="1633">
                  <c:v>16.382443999999996</c:v>
                </c:pt>
                <c:pt idx="1634">
                  <c:v>16.868084</c:v>
                </c:pt>
                <c:pt idx="1635">
                  <c:v>17.2104</c:v>
                </c:pt>
                <c:pt idx="1636">
                  <c:v>16.340873999999999</c:v>
                </c:pt>
                <c:pt idx="1637">
                  <c:v>18.309414</c:v>
                </c:pt>
                <c:pt idx="1638">
                  <c:v>16.145941000000001</c:v>
                </c:pt>
                <c:pt idx="1639">
                  <c:v>17.855415000000001</c:v>
                </c:pt>
                <c:pt idx="1640">
                  <c:v>17.167673000000001</c:v>
                </c:pt>
                <c:pt idx="1641">
                  <c:v>17.001239999999996</c:v>
                </c:pt>
                <c:pt idx="1642">
                  <c:v>18.138462000000001</c:v>
                </c:pt>
                <c:pt idx="1643">
                  <c:v>16.800651999999999</c:v>
                </c:pt>
                <c:pt idx="1644">
                  <c:v>16.888930999999996</c:v>
                </c:pt>
                <c:pt idx="1645">
                  <c:v>17.137139999999999</c:v>
                </c:pt>
                <c:pt idx="1646">
                  <c:v>17.267130000000002</c:v>
                </c:pt>
                <c:pt idx="1647">
                  <c:v>17.954926</c:v>
                </c:pt>
                <c:pt idx="1648">
                  <c:v>18.442955000000001</c:v>
                </c:pt>
                <c:pt idx="1649">
                  <c:v>17.705755</c:v>
                </c:pt>
                <c:pt idx="1650">
                  <c:v>17.780684999999991</c:v>
                </c:pt>
                <c:pt idx="1651">
                  <c:v>17.693688999999999</c:v>
                </c:pt>
                <c:pt idx="1652">
                  <c:v>18.300561999999999</c:v>
                </c:pt>
                <c:pt idx="1653">
                  <c:v>17.449147999999997</c:v>
                </c:pt>
                <c:pt idx="1654">
                  <c:v>17.624689</c:v>
                </c:pt>
                <c:pt idx="1655">
                  <c:v>18.149436999999995</c:v>
                </c:pt>
                <c:pt idx="1656">
                  <c:v>18.155635999999998</c:v>
                </c:pt>
                <c:pt idx="1657">
                  <c:v>17.380448999999995</c:v>
                </c:pt>
                <c:pt idx="1658">
                  <c:v>17.365921</c:v>
                </c:pt>
                <c:pt idx="1659">
                  <c:v>18.546800999999999</c:v>
                </c:pt>
                <c:pt idx="1660">
                  <c:v>17.472476999999998</c:v>
                </c:pt>
                <c:pt idx="1661">
                  <c:v>17.984435999999995</c:v>
                </c:pt>
                <c:pt idx="1662">
                  <c:v>17.195233999999996</c:v>
                </c:pt>
                <c:pt idx="1663">
                  <c:v>17.222526999999992</c:v>
                </c:pt>
                <c:pt idx="1664">
                  <c:v>17.712357999999995</c:v>
                </c:pt>
                <c:pt idx="1665">
                  <c:v>16.867436999999995</c:v>
                </c:pt>
                <c:pt idx="1666">
                  <c:v>17.136126000000001</c:v>
                </c:pt>
                <c:pt idx="1667">
                  <c:v>17.256001999999999</c:v>
                </c:pt>
                <c:pt idx="1668">
                  <c:v>17.942534999999992</c:v>
                </c:pt>
                <c:pt idx="1669">
                  <c:v>17.442002999999996</c:v>
                </c:pt>
                <c:pt idx="1670">
                  <c:v>15.717487</c:v>
                </c:pt>
                <c:pt idx="1671">
                  <c:v>16.972747999999992</c:v>
                </c:pt>
                <c:pt idx="1672">
                  <c:v>17.921723999999998</c:v>
                </c:pt>
                <c:pt idx="1673">
                  <c:v>16.709762999999995</c:v>
                </c:pt>
                <c:pt idx="1674">
                  <c:v>16.939463</c:v>
                </c:pt>
                <c:pt idx="1675">
                  <c:v>16.801556000000001</c:v>
                </c:pt>
                <c:pt idx="1676">
                  <c:v>17.082813000000002</c:v>
                </c:pt>
                <c:pt idx="1677">
                  <c:v>17.964390000000002</c:v>
                </c:pt>
                <c:pt idx="1678">
                  <c:v>17.180278999999999</c:v>
                </c:pt>
                <c:pt idx="1679">
                  <c:v>17.391172000000001</c:v>
                </c:pt>
                <c:pt idx="1680">
                  <c:v>17.320195999999999</c:v>
                </c:pt>
                <c:pt idx="1681">
                  <c:v>17.859791000000001</c:v>
                </c:pt>
                <c:pt idx="1682">
                  <c:v>17.563569999999995</c:v>
                </c:pt>
                <c:pt idx="1683">
                  <c:v>16.887257000000005</c:v>
                </c:pt>
                <c:pt idx="1684">
                  <c:v>17.064418999999997</c:v>
                </c:pt>
                <c:pt idx="1685">
                  <c:v>17.667831000000003</c:v>
                </c:pt>
                <c:pt idx="1686">
                  <c:v>18.238935000000001</c:v>
                </c:pt>
                <c:pt idx="1687">
                  <c:v>17.898444999999995</c:v>
                </c:pt>
                <c:pt idx="1688">
                  <c:v>16.845386999999995</c:v>
                </c:pt>
                <c:pt idx="1689">
                  <c:v>16.437648999999997</c:v>
                </c:pt>
                <c:pt idx="1690">
                  <c:v>16.254933999999999</c:v>
                </c:pt>
                <c:pt idx="1691">
                  <c:v>16.947532999999996</c:v>
                </c:pt>
                <c:pt idx="1692">
                  <c:v>17.097404000000001</c:v>
                </c:pt>
                <c:pt idx="1693">
                  <c:v>18.312201999999999</c:v>
                </c:pt>
                <c:pt idx="1694">
                  <c:v>18.861870000000003</c:v>
                </c:pt>
                <c:pt idx="1695">
                  <c:v>18.276555999999999</c:v>
                </c:pt>
                <c:pt idx="1696">
                  <c:v>18.412032999999997</c:v>
                </c:pt>
                <c:pt idx="1697">
                  <c:v>17.102022000000002</c:v>
                </c:pt>
                <c:pt idx="1698">
                  <c:v>16.312891000000004</c:v>
                </c:pt>
                <c:pt idx="1699">
                  <c:v>17.840057000000005</c:v>
                </c:pt>
                <c:pt idx="1700">
                  <c:v>18.412328999999996</c:v>
                </c:pt>
                <c:pt idx="1701">
                  <c:v>16.955586999999998</c:v>
                </c:pt>
                <c:pt idx="1702">
                  <c:v>17.234041000000001</c:v>
                </c:pt>
                <c:pt idx="1703">
                  <c:v>16.867719999999991</c:v>
                </c:pt>
                <c:pt idx="1704">
                  <c:v>17.548192999999998</c:v>
                </c:pt>
                <c:pt idx="1705">
                  <c:v>17.515138999999998</c:v>
                </c:pt>
                <c:pt idx="1706">
                  <c:v>17.671841000000004</c:v>
                </c:pt>
                <c:pt idx="1707">
                  <c:v>17.540032999999998</c:v>
                </c:pt>
                <c:pt idx="1708">
                  <c:v>18.684108999999999</c:v>
                </c:pt>
                <c:pt idx="1709">
                  <c:v>17.328782999999998</c:v>
                </c:pt>
                <c:pt idx="1710">
                  <c:v>18.292415999999996</c:v>
                </c:pt>
                <c:pt idx="1711">
                  <c:v>17.379867999999998</c:v>
                </c:pt>
                <c:pt idx="1712">
                  <c:v>17.738555999999999</c:v>
                </c:pt>
                <c:pt idx="1713">
                  <c:v>18.550429999999995</c:v>
                </c:pt>
                <c:pt idx="1714">
                  <c:v>18.802257999999995</c:v>
                </c:pt>
                <c:pt idx="1715">
                  <c:v>17.971831999999999</c:v>
                </c:pt>
                <c:pt idx="1716">
                  <c:v>18.775956999999995</c:v>
                </c:pt>
                <c:pt idx="1717">
                  <c:v>17.682805999999999</c:v>
                </c:pt>
                <c:pt idx="1718">
                  <c:v>17.709785</c:v>
                </c:pt>
                <c:pt idx="1719">
                  <c:v>18.687728999999997</c:v>
                </c:pt>
                <c:pt idx="1720">
                  <c:v>17.738257999999995</c:v>
                </c:pt>
                <c:pt idx="1721">
                  <c:v>16.392883000000001</c:v>
                </c:pt>
                <c:pt idx="1722">
                  <c:v>17.627196999999999</c:v>
                </c:pt>
                <c:pt idx="1723">
                  <c:v>17.385007999999996</c:v>
                </c:pt>
                <c:pt idx="1724">
                  <c:v>17.394455000000004</c:v>
                </c:pt>
                <c:pt idx="1725">
                  <c:v>17.804043</c:v>
                </c:pt>
                <c:pt idx="1726">
                  <c:v>18.346896999999995</c:v>
                </c:pt>
                <c:pt idx="1727">
                  <c:v>17.822171999999995</c:v>
                </c:pt>
                <c:pt idx="1728">
                  <c:v>17.297014000000001</c:v>
                </c:pt>
                <c:pt idx="1729">
                  <c:v>17.600538</c:v>
                </c:pt>
                <c:pt idx="1730">
                  <c:v>17.806148999999998</c:v>
                </c:pt>
                <c:pt idx="1731">
                  <c:v>17.111677000000004</c:v>
                </c:pt>
                <c:pt idx="1732">
                  <c:v>17.666971000000004</c:v>
                </c:pt>
                <c:pt idx="1733">
                  <c:v>17.537299999999995</c:v>
                </c:pt>
                <c:pt idx="1734">
                  <c:v>16.875397</c:v>
                </c:pt>
                <c:pt idx="1735">
                  <c:v>18.551791999999999</c:v>
                </c:pt>
                <c:pt idx="1736">
                  <c:v>17.148602999999998</c:v>
                </c:pt>
                <c:pt idx="1737">
                  <c:v>17.314894000000002</c:v>
                </c:pt>
                <c:pt idx="1738">
                  <c:v>17.403771999999996</c:v>
                </c:pt>
                <c:pt idx="1739">
                  <c:v>17.760508999999995</c:v>
                </c:pt>
                <c:pt idx="1740">
                  <c:v>16.998823000000002</c:v>
                </c:pt>
                <c:pt idx="1741">
                  <c:v>16.760785999999996</c:v>
                </c:pt>
                <c:pt idx="1742">
                  <c:v>17.089498999999996</c:v>
                </c:pt>
                <c:pt idx="1743">
                  <c:v>17.098904000000001</c:v>
                </c:pt>
                <c:pt idx="1744">
                  <c:v>17.641779</c:v>
                </c:pt>
                <c:pt idx="1745">
                  <c:v>17.052235</c:v>
                </c:pt>
                <c:pt idx="1746">
                  <c:v>18.055795999999997</c:v>
                </c:pt>
                <c:pt idx="1747">
                  <c:v>17.495288999999996</c:v>
                </c:pt>
                <c:pt idx="1748">
                  <c:v>17.699966000000003</c:v>
                </c:pt>
                <c:pt idx="1749">
                  <c:v>17.874258000000005</c:v>
                </c:pt>
                <c:pt idx="1750">
                  <c:v>16.843214</c:v>
                </c:pt>
                <c:pt idx="1751">
                  <c:v>18.339689</c:v>
                </c:pt>
                <c:pt idx="1752">
                  <c:v>18.416677</c:v>
                </c:pt>
                <c:pt idx="1753">
                  <c:v>18.945523999999992</c:v>
                </c:pt>
                <c:pt idx="1754">
                  <c:v>17.667297000000001</c:v>
                </c:pt>
                <c:pt idx="1755">
                  <c:v>17.437055999999998</c:v>
                </c:pt>
                <c:pt idx="1756">
                  <c:v>17.712228999999997</c:v>
                </c:pt>
                <c:pt idx="1757">
                  <c:v>16.727373</c:v>
                </c:pt>
                <c:pt idx="1758">
                  <c:v>17.306614</c:v>
                </c:pt>
                <c:pt idx="1759">
                  <c:v>18.472207999999991</c:v>
                </c:pt>
                <c:pt idx="1760">
                  <c:v>16.729411999999996</c:v>
                </c:pt>
                <c:pt idx="1761">
                  <c:v>16.953854000000003</c:v>
                </c:pt>
                <c:pt idx="1762">
                  <c:v>16.911882000000002</c:v>
                </c:pt>
                <c:pt idx="1763">
                  <c:v>17.067990999999999</c:v>
                </c:pt>
                <c:pt idx="1764">
                  <c:v>17.290523999999998</c:v>
                </c:pt>
                <c:pt idx="1765">
                  <c:v>17.803684000000001</c:v>
                </c:pt>
                <c:pt idx="1766">
                  <c:v>17.099399999999996</c:v>
                </c:pt>
                <c:pt idx="1767">
                  <c:v>17.185096999999995</c:v>
                </c:pt>
                <c:pt idx="1768">
                  <c:v>17.008911000000001</c:v>
                </c:pt>
                <c:pt idx="1769">
                  <c:v>18.795209999999997</c:v>
                </c:pt>
                <c:pt idx="1770">
                  <c:v>18.550160999999999</c:v>
                </c:pt>
                <c:pt idx="1771">
                  <c:v>18.053401999999995</c:v>
                </c:pt>
                <c:pt idx="1772">
                  <c:v>16.815777000000001</c:v>
                </c:pt>
                <c:pt idx="1773">
                  <c:v>17.253976999999999</c:v>
                </c:pt>
                <c:pt idx="1774">
                  <c:v>17.071366999999999</c:v>
                </c:pt>
                <c:pt idx="1775">
                  <c:v>17.999486999999991</c:v>
                </c:pt>
                <c:pt idx="1776">
                  <c:v>17.236473</c:v>
                </c:pt>
                <c:pt idx="1777">
                  <c:v>17.480464999999995</c:v>
                </c:pt>
                <c:pt idx="1778">
                  <c:v>18.22007</c:v>
                </c:pt>
                <c:pt idx="1779">
                  <c:v>16.633919000000002</c:v>
                </c:pt>
                <c:pt idx="1780">
                  <c:v>17.725194999999996</c:v>
                </c:pt>
                <c:pt idx="1781">
                  <c:v>16.956075999999999</c:v>
                </c:pt>
                <c:pt idx="1782">
                  <c:v>17.443017999999995</c:v>
                </c:pt>
                <c:pt idx="1783">
                  <c:v>17.314260000000004</c:v>
                </c:pt>
                <c:pt idx="1784">
                  <c:v>17.729578</c:v>
                </c:pt>
                <c:pt idx="1785">
                  <c:v>17.309731999999997</c:v>
                </c:pt>
                <c:pt idx="1786">
                  <c:v>17.989211999999991</c:v>
                </c:pt>
                <c:pt idx="1787">
                  <c:v>17.018869000000002</c:v>
                </c:pt>
                <c:pt idx="1788">
                  <c:v>16.443107999999995</c:v>
                </c:pt>
                <c:pt idx="1789">
                  <c:v>18.700599999999998</c:v>
                </c:pt>
                <c:pt idx="1790">
                  <c:v>17.257501999999999</c:v>
                </c:pt>
                <c:pt idx="1791">
                  <c:v>16.134396000000002</c:v>
                </c:pt>
                <c:pt idx="1792">
                  <c:v>18.452311999999996</c:v>
                </c:pt>
                <c:pt idx="1793">
                  <c:v>18.630503000000001</c:v>
                </c:pt>
                <c:pt idx="1794">
                  <c:v>17.574214999999999</c:v>
                </c:pt>
                <c:pt idx="1795">
                  <c:v>17.125195000000001</c:v>
                </c:pt>
                <c:pt idx="1796">
                  <c:v>16.329319000000002</c:v>
                </c:pt>
                <c:pt idx="1797">
                  <c:v>17.784499999999998</c:v>
                </c:pt>
                <c:pt idx="1798">
                  <c:v>17.331362000000002</c:v>
                </c:pt>
                <c:pt idx="1799">
                  <c:v>17.957369</c:v>
                </c:pt>
                <c:pt idx="1800">
                  <c:v>18.235635999999996</c:v>
                </c:pt>
                <c:pt idx="1801">
                  <c:v>18.180629999999997</c:v>
                </c:pt>
                <c:pt idx="1802">
                  <c:v>16.589127999999995</c:v>
                </c:pt>
                <c:pt idx="1803">
                  <c:v>16.965789999999988</c:v>
                </c:pt>
                <c:pt idx="1804">
                  <c:v>18.387418999999998</c:v>
                </c:pt>
                <c:pt idx="1805">
                  <c:v>18.296725999999996</c:v>
                </c:pt>
                <c:pt idx="1806">
                  <c:v>18.223649999999992</c:v>
                </c:pt>
                <c:pt idx="1807">
                  <c:v>17.837280000000003</c:v>
                </c:pt>
                <c:pt idx="1808">
                  <c:v>17.379809999999999</c:v>
                </c:pt>
                <c:pt idx="1809">
                  <c:v>18.072924</c:v>
                </c:pt>
                <c:pt idx="1810">
                  <c:v>17.034569000000001</c:v>
                </c:pt>
                <c:pt idx="1811">
                  <c:v>17.196466000000001</c:v>
                </c:pt>
                <c:pt idx="1812">
                  <c:v>17.383071999999999</c:v>
                </c:pt>
                <c:pt idx="1813">
                  <c:v>17.93507</c:v>
                </c:pt>
                <c:pt idx="1814">
                  <c:v>17.425471999999996</c:v>
                </c:pt>
                <c:pt idx="1815">
                  <c:v>17.819434999999999</c:v>
                </c:pt>
                <c:pt idx="1816">
                  <c:v>17.82029</c:v>
                </c:pt>
                <c:pt idx="1817">
                  <c:v>18.313210000000005</c:v>
                </c:pt>
                <c:pt idx="1818">
                  <c:v>18.493963000000001</c:v>
                </c:pt>
                <c:pt idx="1819">
                  <c:v>17.410074000000005</c:v>
                </c:pt>
                <c:pt idx="1820">
                  <c:v>17.416105000000005</c:v>
                </c:pt>
                <c:pt idx="1821">
                  <c:v>18.882014999999996</c:v>
                </c:pt>
                <c:pt idx="1822">
                  <c:v>17.339753999999999</c:v>
                </c:pt>
                <c:pt idx="1823">
                  <c:v>17.217815000000009</c:v>
                </c:pt>
                <c:pt idx="1824">
                  <c:v>18.209043999999995</c:v>
                </c:pt>
                <c:pt idx="1825">
                  <c:v>18.15053</c:v>
                </c:pt>
                <c:pt idx="1826">
                  <c:v>18.034868000000003</c:v>
                </c:pt>
                <c:pt idx="1827">
                  <c:v>18.039097000000005</c:v>
                </c:pt>
                <c:pt idx="1828">
                  <c:v>18.937052000000001</c:v>
                </c:pt>
                <c:pt idx="1829">
                  <c:v>18.388738999999994</c:v>
                </c:pt>
                <c:pt idx="1830">
                  <c:v>18.147703</c:v>
                </c:pt>
                <c:pt idx="1831">
                  <c:v>17.229196999999996</c:v>
                </c:pt>
                <c:pt idx="1832">
                  <c:v>17.938217000000002</c:v>
                </c:pt>
                <c:pt idx="1833">
                  <c:v>17.371348999999999</c:v>
                </c:pt>
                <c:pt idx="1834">
                  <c:v>17.095317999999995</c:v>
                </c:pt>
                <c:pt idx="1835">
                  <c:v>17.109014999999999</c:v>
                </c:pt>
                <c:pt idx="1836">
                  <c:v>17.757546999999995</c:v>
                </c:pt>
                <c:pt idx="1837">
                  <c:v>17.426112999999997</c:v>
                </c:pt>
                <c:pt idx="1838">
                  <c:v>17.351374000000003</c:v>
                </c:pt>
                <c:pt idx="1839">
                  <c:v>17.660568000000001</c:v>
                </c:pt>
                <c:pt idx="1840">
                  <c:v>18.422964</c:v>
                </c:pt>
                <c:pt idx="1841">
                  <c:v>19.173317000000001</c:v>
                </c:pt>
                <c:pt idx="1842">
                  <c:v>18.241091000000001</c:v>
                </c:pt>
                <c:pt idx="1843">
                  <c:v>18.053948999999999</c:v>
                </c:pt>
                <c:pt idx="1844">
                  <c:v>18.767118</c:v>
                </c:pt>
                <c:pt idx="1845">
                  <c:v>17.456817999999995</c:v>
                </c:pt>
                <c:pt idx="1846">
                  <c:v>17.181338999999998</c:v>
                </c:pt>
                <c:pt idx="1847">
                  <c:v>16.224287</c:v>
                </c:pt>
                <c:pt idx="1848">
                  <c:v>17.640975999999998</c:v>
                </c:pt>
                <c:pt idx="1849">
                  <c:v>18.186540999999991</c:v>
                </c:pt>
                <c:pt idx="1850">
                  <c:v>18.895703999999995</c:v>
                </c:pt>
                <c:pt idx="1851">
                  <c:v>19.000803000000001</c:v>
                </c:pt>
                <c:pt idx="1852">
                  <c:v>18.599519999999991</c:v>
                </c:pt>
                <c:pt idx="1853">
                  <c:v>18.183254000000005</c:v>
                </c:pt>
                <c:pt idx="1854">
                  <c:v>17.761050999999995</c:v>
                </c:pt>
                <c:pt idx="1855">
                  <c:v>17.522863000000001</c:v>
                </c:pt>
                <c:pt idx="1856">
                  <c:v>18.208083999999996</c:v>
                </c:pt>
                <c:pt idx="1857">
                  <c:v>17.867550000000001</c:v>
                </c:pt>
                <c:pt idx="1858">
                  <c:v>17.020633999999998</c:v>
                </c:pt>
                <c:pt idx="1859">
                  <c:v>18.716867000000004</c:v>
                </c:pt>
                <c:pt idx="1860">
                  <c:v>18.204612999999991</c:v>
                </c:pt>
                <c:pt idx="1861">
                  <c:v>18.142477</c:v>
                </c:pt>
                <c:pt idx="1862">
                  <c:v>17.779399999999995</c:v>
                </c:pt>
                <c:pt idx="1863">
                  <c:v>17.363769999999995</c:v>
                </c:pt>
                <c:pt idx="1864">
                  <c:v>18.593305999999995</c:v>
                </c:pt>
                <c:pt idx="1865">
                  <c:v>16.695097000000001</c:v>
                </c:pt>
                <c:pt idx="1866">
                  <c:v>17.015087000000001</c:v>
                </c:pt>
                <c:pt idx="1867">
                  <c:v>17.227114</c:v>
                </c:pt>
                <c:pt idx="1868">
                  <c:v>17.648989</c:v>
                </c:pt>
                <c:pt idx="1869">
                  <c:v>17.241364999999995</c:v>
                </c:pt>
                <c:pt idx="1870">
                  <c:v>16.773036999999995</c:v>
                </c:pt>
                <c:pt idx="1871">
                  <c:v>16.759311999999998</c:v>
                </c:pt>
                <c:pt idx="1872">
                  <c:v>16.939848000000001</c:v>
                </c:pt>
                <c:pt idx="1873">
                  <c:v>16.801252000000005</c:v>
                </c:pt>
                <c:pt idx="1874">
                  <c:v>17.778312999999997</c:v>
                </c:pt>
                <c:pt idx="1875">
                  <c:v>16.784835999999999</c:v>
                </c:pt>
                <c:pt idx="1876">
                  <c:v>17.092580999999996</c:v>
                </c:pt>
                <c:pt idx="1877">
                  <c:v>17.146875000000005</c:v>
                </c:pt>
                <c:pt idx="1878">
                  <c:v>16.871952000000004</c:v>
                </c:pt>
                <c:pt idx="1879">
                  <c:v>17.850311000000001</c:v>
                </c:pt>
                <c:pt idx="1880">
                  <c:v>18.239922</c:v>
                </c:pt>
                <c:pt idx="1881">
                  <c:v>17.984755</c:v>
                </c:pt>
                <c:pt idx="1882">
                  <c:v>17.336071000000004</c:v>
                </c:pt>
                <c:pt idx="1883">
                  <c:v>17.264535999999996</c:v>
                </c:pt>
                <c:pt idx="1884">
                  <c:v>18.184895999999998</c:v>
                </c:pt>
                <c:pt idx="1885">
                  <c:v>17.432948999999997</c:v>
                </c:pt>
                <c:pt idx="1886">
                  <c:v>18.196659</c:v>
                </c:pt>
                <c:pt idx="1887">
                  <c:v>17.780398999999996</c:v>
                </c:pt>
                <c:pt idx="1888">
                  <c:v>18.846332999999998</c:v>
                </c:pt>
                <c:pt idx="1889">
                  <c:v>18.919350000000001</c:v>
                </c:pt>
                <c:pt idx="1890">
                  <c:v>18.002936999999996</c:v>
                </c:pt>
                <c:pt idx="1891">
                  <c:v>17.158026</c:v>
                </c:pt>
                <c:pt idx="1892">
                  <c:v>17.266000999999996</c:v>
                </c:pt>
                <c:pt idx="1893">
                  <c:v>18.988311999999993</c:v>
                </c:pt>
                <c:pt idx="1894">
                  <c:v>18.624058000000009</c:v>
                </c:pt>
                <c:pt idx="1895">
                  <c:v>17.434593</c:v>
                </c:pt>
                <c:pt idx="1896">
                  <c:v>18.530863000000004</c:v>
                </c:pt>
                <c:pt idx="1897">
                  <c:v>18.466773999999997</c:v>
                </c:pt>
                <c:pt idx="1898">
                  <c:v>17.755300999999996</c:v>
                </c:pt>
                <c:pt idx="1899">
                  <c:v>17.797301999999995</c:v>
                </c:pt>
                <c:pt idx="1900">
                  <c:v>17.898488999999998</c:v>
                </c:pt>
                <c:pt idx="1901">
                  <c:v>16.804882000000003</c:v>
                </c:pt>
                <c:pt idx="1902">
                  <c:v>17.852905000000003</c:v>
                </c:pt>
                <c:pt idx="1903">
                  <c:v>17.642785999999997</c:v>
                </c:pt>
                <c:pt idx="1904">
                  <c:v>16.488217999999996</c:v>
                </c:pt>
                <c:pt idx="1905">
                  <c:v>17.572281</c:v>
                </c:pt>
                <c:pt idx="1906">
                  <c:v>18.523242999999997</c:v>
                </c:pt>
                <c:pt idx="1907">
                  <c:v>18.380839999999996</c:v>
                </c:pt>
                <c:pt idx="1908">
                  <c:v>17.083440999999997</c:v>
                </c:pt>
                <c:pt idx="1909">
                  <c:v>16.922322999999992</c:v>
                </c:pt>
                <c:pt idx="1910">
                  <c:v>17.328832999999996</c:v>
                </c:pt>
                <c:pt idx="1911">
                  <c:v>17.719287999999999</c:v>
                </c:pt>
                <c:pt idx="1912">
                  <c:v>17.452325999999996</c:v>
                </c:pt>
                <c:pt idx="1913">
                  <c:v>17.593819</c:v>
                </c:pt>
                <c:pt idx="1914">
                  <c:v>17.922086999999998</c:v>
                </c:pt>
                <c:pt idx="1915">
                  <c:v>17.913340000000002</c:v>
                </c:pt>
                <c:pt idx="1916">
                  <c:v>17.372194</c:v>
                </c:pt>
                <c:pt idx="1917">
                  <c:v>17.414511000000001</c:v>
                </c:pt>
                <c:pt idx="1918">
                  <c:v>18.823264999999999</c:v>
                </c:pt>
                <c:pt idx="1919">
                  <c:v>17.662928000000001</c:v>
                </c:pt>
                <c:pt idx="1920">
                  <c:v>17.218081999999999</c:v>
                </c:pt>
                <c:pt idx="1921">
                  <c:v>18.202226999999997</c:v>
                </c:pt>
                <c:pt idx="1922">
                  <c:v>18.904492999999995</c:v>
                </c:pt>
                <c:pt idx="1923">
                  <c:v>17.426660999999996</c:v>
                </c:pt>
                <c:pt idx="1924">
                  <c:v>19.006608999999997</c:v>
                </c:pt>
                <c:pt idx="1925">
                  <c:v>18.768737999999992</c:v>
                </c:pt>
                <c:pt idx="1926">
                  <c:v>17.949651999999997</c:v>
                </c:pt>
                <c:pt idx="1927">
                  <c:v>16.647968000000002</c:v>
                </c:pt>
                <c:pt idx="1928">
                  <c:v>18.191217000000005</c:v>
                </c:pt>
                <c:pt idx="1929">
                  <c:v>17.617830000000005</c:v>
                </c:pt>
                <c:pt idx="1930">
                  <c:v>17.722168</c:v>
                </c:pt>
                <c:pt idx="1931">
                  <c:v>17.081047000000002</c:v>
                </c:pt>
                <c:pt idx="1932">
                  <c:v>17.560424999999995</c:v>
                </c:pt>
                <c:pt idx="1933">
                  <c:v>17.581254999999999</c:v>
                </c:pt>
                <c:pt idx="1934">
                  <c:v>17.755631999999995</c:v>
                </c:pt>
                <c:pt idx="1935">
                  <c:v>18.137791000000004</c:v>
                </c:pt>
                <c:pt idx="1936">
                  <c:v>17.052571999999998</c:v>
                </c:pt>
                <c:pt idx="1937">
                  <c:v>17.084622999999997</c:v>
                </c:pt>
                <c:pt idx="1938">
                  <c:v>17.808809</c:v>
                </c:pt>
                <c:pt idx="1939">
                  <c:v>17.501477999999999</c:v>
                </c:pt>
                <c:pt idx="1940">
                  <c:v>17.938241999999995</c:v>
                </c:pt>
                <c:pt idx="1941">
                  <c:v>17.602260999999999</c:v>
                </c:pt>
                <c:pt idx="1942">
                  <c:v>17.453032999999998</c:v>
                </c:pt>
                <c:pt idx="1943">
                  <c:v>17.855848000000005</c:v>
                </c:pt>
                <c:pt idx="1944">
                  <c:v>16.902741999999993</c:v>
                </c:pt>
                <c:pt idx="1945">
                  <c:v>18.028807</c:v>
                </c:pt>
                <c:pt idx="1946">
                  <c:v>18.292807</c:v>
                </c:pt>
                <c:pt idx="1947">
                  <c:v>18.627569000000001</c:v>
                </c:pt>
                <c:pt idx="1948">
                  <c:v>17.013950000000005</c:v>
                </c:pt>
                <c:pt idx="1949">
                  <c:v>17.058337999999996</c:v>
                </c:pt>
                <c:pt idx="1950">
                  <c:v>17.841583</c:v>
                </c:pt>
                <c:pt idx="1951">
                  <c:v>18.097303</c:v>
                </c:pt>
                <c:pt idx="1952">
                  <c:v>18.177948000000004</c:v>
                </c:pt>
                <c:pt idx="1953">
                  <c:v>17.389053000000001</c:v>
                </c:pt>
                <c:pt idx="1954">
                  <c:v>17.136914999999998</c:v>
                </c:pt>
                <c:pt idx="1955">
                  <c:v>18.209821999999999</c:v>
                </c:pt>
                <c:pt idx="1956">
                  <c:v>17.214873999999998</c:v>
                </c:pt>
                <c:pt idx="1957">
                  <c:v>18.041584</c:v>
                </c:pt>
                <c:pt idx="1958">
                  <c:v>17.927128</c:v>
                </c:pt>
                <c:pt idx="1959">
                  <c:v>17.665915999999999</c:v>
                </c:pt>
                <c:pt idx="1960">
                  <c:v>17.035221</c:v>
                </c:pt>
                <c:pt idx="1961">
                  <c:v>17.268071999999997</c:v>
                </c:pt>
                <c:pt idx="1962">
                  <c:v>17.172388000000005</c:v>
                </c:pt>
                <c:pt idx="1963">
                  <c:v>17.954903000000005</c:v>
                </c:pt>
                <c:pt idx="1964">
                  <c:v>17.723329999999997</c:v>
                </c:pt>
                <c:pt idx="1965">
                  <c:v>17.835705000000001</c:v>
                </c:pt>
                <c:pt idx="1966">
                  <c:v>18.347586</c:v>
                </c:pt>
                <c:pt idx="1967">
                  <c:v>17.452985999999999</c:v>
                </c:pt>
                <c:pt idx="1968">
                  <c:v>18.710121000000001</c:v>
                </c:pt>
                <c:pt idx="1969">
                  <c:v>17.104607000000001</c:v>
                </c:pt>
                <c:pt idx="1970">
                  <c:v>17.573619999999991</c:v>
                </c:pt>
                <c:pt idx="1971">
                  <c:v>16.106604000000001</c:v>
                </c:pt>
                <c:pt idx="1972">
                  <c:v>17.227304</c:v>
                </c:pt>
                <c:pt idx="1973">
                  <c:v>17.833544</c:v>
                </c:pt>
                <c:pt idx="1974">
                  <c:v>17.476611999999996</c:v>
                </c:pt>
                <c:pt idx="1975">
                  <c:v>17.538931000000005</c:v>
                </c:pt>
                <c:pt idx="1976">
                  <c:v>17.217459000000005</c:v>
                </c:pt>
                <c:pt idx="1977">
                  <c:v>17.309912000000001</c:v>
                </c:pt>
                <c:pt idx="1978">
                  <c:v>18.066884999999999</c:v>
                </c:pt>
                <c:pt idx="1979">
                  <c:v>17.148658999999999</c:v>
                </c:pt>
                <c:pt idx="1980">
                  <c:v>16.745513999999996</c:v>
                </c:pt>
                <c:pt idx="1981">
                  <c:v>17.017489999999999</c:v>
                </c:pt>
                <c:pt idx="1982">
                  <c:v>17.540386000000002</c:v>
                </c:pt>
                <c:pt idx="1983">
                  <c:v>17.340805000000003</c:v>
                </c:pt>
                <c:pt idx="1984">
                  <c:v>16.875385000000001</c:v>
                </c:pt>
                <c:pt idx="1985">
                  <c:v>16.669228</c:v>
                </c:pt>
                <c:pt idx="1986">
                  <c:v>18.278967000000005</c:v>
                </c:pt>
                <c:pt idx="1987">
                  <c:v>16.592987000000001</c:v>
                </c:pt>
                <c:pt idx="1988">
                  <c:v>17.587235999999997</c:v>
                </c:pt>
                <c:pt idx="1989">
                  <c:v>17.521484000000001</c:v>
                </c:pt>
                <c:pt idx="1990">
                  <c:v>17.173258000000004</c:v>
                </c:pt>
                <c:pt idx="1991">
                  <c:v>19.256646999999997</c:v>
                </c:pt>
                <c:pt idx="1992">
                  <c:v>17.497668999999995</c:v>
                </c:pt>
                <c:pt idx="1993">
                  <c:v>16.498731999999993</c:v>
                </c:pt>
                <c:pt idx="1994">
                  <c:v>16.330293999999999</c:v>
                </c:pt>
                <c:pt idx="1995">
                  <c:v>16.809835000000003</c:v>
                </c:pt>
                <c:pt idx="1996">
                  <c:v>16.906368000000001</c:v>
                </c:pt>
                <c:pt idx="1997">
                  <c:v>17.249402999999997</c:v>
                </c:pt>
                <c:pt idx="1998">
                  <c:v>16.715716999999998</c:v>
                </c:pt>
                <c:pt idx="1999">
                  <c:v>17.123725999999998</c:v>
                </c:pt>
                <c:pt idx="2000">
                  <c:v>17.641193000000001</c:v>
                </c:pt>
                <c:pt idx="2001">
                  <c:v>18.855377000000001</c:v>
                </c:pt>
                <c:pt idx="2002">
                  <c:v>18.265274000000002</c:v>
                </c:pt>
                <c:pt idx="2003">
                  <c:v>16.879498999999999</c:v>
                </c:pt>
                <c:pt idx="2004">
                  <c:v>17.427222999999998</c:v>
                </c:pt>
                <c:pt idx="2005">
                  <c:v>17.409722999999996</c:v>
                </c:pt>
                <c:pt idx="2006">
                  <c:v>17.100200999999995</c:v>
                </c:pt>
                <c:pt idx="2007">
                  <c:v>18.221644999999995</c:v>
                </c:pt>
                <c:pt idx="2008">
                  <c:v>17.498839999999998</c:v>
                </c:pt>
                <c:pt idx="2009">
                  <c:v>17.997084000000001</c:v>
                </c:pt>
                <c:pt idx="2010">
                  <c:v>17.071498999999999</c:v>
                </c:pt>
                <c:pt idx="2011">
                  <c:v>16.953714000000002</c:v>
                </c:pt>
                <c:pt idx="2012">
                  <c:v>18.365359999999995</c:v>
                </c:pt>
                <c:pt idx="2013">
                  <c:v>18.154467000000004</c:v>
                </c:pt>
                <c:pt idx="2014">
                  <c:v>17.178608000000001</c:v>
                </c:pt>
                <c:pt idx="2015">
                  <c:v>17.926245000000002</c:v>
                </c:pt>
                <c:pt idx="2016">
                  <c:v>18.501034000000001</c:v>
                </c:pt>
                <c:pt idx="2017">
                  <c:v>18.485923999999997</c:v>
                </c:pt>
                <c:pt idx="2018">
                  <c:v>17.203002999999995</c:v>
                </c:pt>
                <c:pt idx="2019">
                  <c:v>17.308001999999995</c:v>
                </c:pt>
                <c:pt idx="2020">
                  <c:v>17.340757</c:v>
                </c:pt>
                <c:pt idx="2021">
                  <c:v>16.003174000000001</c:v>
                </c:pt>
                <c:pt idx="2022">
                  <c:v>17.263127999999991</c:v>
                </c:pt>
                <c:pt idx="2023">
                  <c:v>17.144123</c:v>
                </c:pt>
                <c:pt idx="2024">
                  <c:v>16.608324</c:v>
                </c:pt>
                <c:pt idx="2025">
                  <c:v>18.233315999999999</c:v>
                </c:pt>
                <c:pt idx="2026">
                  <c:v>17.342831</c:v>
                </c:pt>
                <c:pt idx="2027">
                  <c:v>17.776125</c:v>
                </c:pt>
                <c:pt idx="2028">
                  <c:v>17.192679999999996</c:v>
                </c:pt>
                <c:pt idx="2029">
                  <c:v>18.037790000000001</c:v>
                </c:pt>
                <c:pt idx="2030">
                  <c:v>18.405770999999998</c:v>
                </c:pt>
                <c:pt idx="2031">
                  <c:v>18.182010999999996</c:v>
                </c:pt>
                <c:pt idx="2032">
                  <c:v>18.733082</c:v>
                </c:pt>
                <c:pt idx="2033">
                  <c:v>18.323856000000003</c:v>
                </c:pt>
                <c:pt idx="2034">
                  <c:v>18.360571</c:v>
                </c:pt>
                <c:pt idx="2035">
                  <c:v>17.482650999999997</c:v>
                </c:pt>
                <c:pt idx="2036">
                  <c:v>17.788993999999995</c:v>
                </c:pt>
                <c:pt idx="2037">
                  <c:v>17.557117000000005</c:v>
                </c:pt>
                <c:pt idx="2038">
                  <c:v>17.075623999999998</c:v>
                </c:pt>
                <c:pt idx="2039">
                  <c:v>18.571301999999999</c:v>
                </c:pt>
                <c:pt idx="2040">
                  <c:v>18.637951000000008</c:v>
                </c:pt>
                <c:pt idx="2041">
                  <c:v>18.276150000000001</c:v>
                </c:pt>
                <c:pt idx="2042">
                  <c:v>18.195143000000002</c:v>
                </c:pt>
                <c:pt idx="2043">
                  <c:v>18.801868000000002</c:v>
                </c:pt>
                <c:pt idx="2044">
                  <c:v>17.594200000000001</c:v>
                </c:pt>
                <c:pt idx="2045">
                  <c:v>17.282710999999992</c:v>
                </c:pt>
                <c:pt idx="2046">
                  <c:v>17.772765999999997</c:v>
                </c:pt>
                <c:pt idx="2047">
                  <c:v>18.499101999999997</c:v>
                </c:pt>
                <c:pt idx="2048">
                  <c:v>18.348125</c:v>
                </c:pt>
                <c:pt idx="2049">
                  <c:v>17.773872000000001</c:v>
                </c:pt>
                <c:pt idx="2050">
                  <c:v>17.212411999999997</c:v>
                </c:pt>
                <c:pt idx="2051">
                  <c:v>17.598904000000001</c:v>
                </c:pt>
                <c:pt idx="2052">
                  <c:v>17.033684000000001</c:v>
                </c:pt>
                <c:pt idx="2053">
                  <c:v>17.782132999999998</c:v>
                </c:pt>
                <c:pt idx="2054">
                  <c:v>17.686318999999997</c:v>
                </c:pt>
                <c:pt idx="2055">
                  <c:v>18.052138999999997</c:v>
                </c:pt>
                <c:pt idx="2056">
                  <c:v>17.577283999999999</c:v>
                </c:pt>
                <c:pt idx="2057">
                  <c:v>18.228161</c:v>
                </c:pt>
                <c:pt idx="2058">
                  <c:v>17.729277</c:v>
                </c:pt>
                <c:pt idx="2059">
                  <c:v>16.868091999999997</c:v>
                </c:pt>
                <c:pt idx="2060">
                  <c:v>17.363394</c:v>
                </c:pt>
                <c:pt idx="2061">
                  <c:v>17.666859000000002</c:v>
                </c:pt>
                <c:pt idx="2062">
                  <c:v>17.984479999999998</c:v>
                </c:pt>
                <c:pt idx="2063">
                  <c:v>16.945023999999997</c:v>
                </c:pt>
                <c:pt idx="2064">
                  <c:v>16.650845000000004</c:v>
                </c:pt>
                <c:pt idx="2065">
                  <c:v>16.588204999999995</c:v>
                </c:pt>
                <c:pt idx="2066">
                  <c:v>17.257034000000001</c:v>
                </c:pt>
                <c:pt idx="2067">
                  <c:v>18.685706999999997</c:v>
                </c:pt>
                <c:pt idx="2068">
                  <c:v>17.490551</c:v>
                </c:pt>
                <c:pt idx="2069">
                  <c:v>18.703896</c:v>
                </c:pt>
                <c:pt idx="2070">
                  <c:v>17.871012</c:v>
                </c:pt>
                <c:pt idx="2071">
                  <c:v>18.175132999999995</c:v>
                </c:pt>
                <c:pt idx="2072">
                  <c:v>17.415526999999997</c:v>
                </c:pt>
                <c:pt idx="2073">
                  <c:v>17.445212999999992</c:v>
                </c:pt>
                <c:pt idx="2074">
                  <c:v>17.903663999999996</c:v>
                </c:pt>
                <c:pt idx="2075">
                  <c:v>17.837978000000007</c:v>
                </c:pt>
                <c:pt idx="2076">
                  <c:v>17.901391999999998</c:v>
                </c:pt>
                <c:pt idx="2077">
                  <c:v>17.884177999999999</c:v>
                </c:pt>
                <c:pt idx="2078">
                  <c:v>18.316133000000001</c:v>
                </c:pt>
                <c:pt idx="2079">
                  <c:v>18.382501999999995</c:v>
                </c:pt>
                <c:pt idx="2080">
                  <c:v>17.857891000000002</c:v>
                </c:pt>
                <c:pt idx="2081">
                  <c:v>16.882676999999997</c:v>
                </c:pt>
                <c:pt idx="2082">
                  <c:v>17.765910999999996</c:v>
                </c:pt>
                <c:pt idx="2083">
                  <c:v>17.176843999999999</c:v>
                </c:pt>
                <c:pt idx="2084">
                  <c:v>18.215271000000001</c:v>
                </c:pt>
                <c:pt idx="2085">
                  <c:v>16.557714000000001</c:v>
                </c:pt>
                <c:pt idx="2086">
                  <c:v>18.049441999999996</c:v>
                </c:pt>
                <c:pt idx="2087">
                  <c:v>17.116696999999995</c:v>
                </c:pt>
                <c:pt idx="2088">
                  <c:v>16.758500999999995</c:v>
                </c:pt>
                <c:pt idx="2089">
                  <c:v>17.679639999999996</c:v>
                </c:pt>
                <c:pt idx="2090">
                  <c:v>18.148009999999996</c:v>
                </c:pt>
                <c:pt idx="2091">
                  <c:v>18.731929999999995</c:v>
                </c:pt>
                <c:pt idx="2092">
                  <c:v>17.827423</c:v>
                </c:pt>
                <c:pt idx="2093">
                  <c:v>18.470511999999996</c:v>
                </c:pt>
                <c:pt idx="2094">
                  <c:v>17.904147999999996</c:v>
                </c:pt>
                <c:pt idx="2095">
                  <c:v>18.971231</c:v>
                </c:pt>
                <c:pt idx="2096">
                  <c:v>18.815296</c:v>
                </c:pt>
                <c:pt idx="2097">
                  <c:v>18.139315000000003</c:v>
                </c:pt>
                <c:pt idx="2098">
                  <c:v>17.939029999999995</c:v>
                </c:pt>
                <c:pt idx="2099">
                  <c:v>19.410405999999995</c:v>
                </c:pt>
                <c:pt idx="2100">
                  <c:v>19.132154000000003</c:v>
                </c:pt>
                <c:pt idx="2101">
                  <c:v>18.600071000000003</c:v>
                </c:pt>
                <c:pt idx="2102">
                  <c:v>18.524799000000002</c:v>
                </c:pt>
                <c:pt idx="2103">
                  <c:v>17.253363</c:v>
                </c:pt>
                <c:pt idx="2104">
                  <c:v>18.575106000000002</c:v>
                </c:pt>
                <c:pt idx="2105">
                  <c:v>17.701718999999997</c:v>
                </c:pt>
                <c:pt idx="2106">
                  <c:v>17.975682999999997</c:v>
                </c:pt>
                <c:pt idx="2107">
                  <c:v>18.581099999999996</c:v>
                </c:pt>
                <c:pt idx="2108">
                  <c:v>17.273526999999998</c:v>
                </c:pt>
                <c:pt idx="2109">
                  <c:v>17.984921999999997</c:v>
                </c:pt>
                <c:pt idx="2110">
                  <c:v>18.202591000000002</c:v>
                </c:pt>
                <c:pt idx="2111">
                  <c:v>18.313478000000003</c:v>
                </c:pt>
                <c:pt idx="2112">
                  <c:v>17.799879000000001</c:v>
                </c:pt>
                <c:pt idx="2113">
                  <c:v>17.811829000000003</c:v>
                </c:pt>
                <c:pt idx="2114">
                  <c:v>18.208604999999995</c:v>
                </c:pt>
                <c:pt idx="2115">
                  <c:v>16.739079</c:v>
                </c:pt>
                <c:pt idx="2116">
                  <c:v>17.344408000000001</c:v>
                </c:pt>
                <c:pt idx="2117">
                  <c:v>17.695166</c:v>
                </c:pt>
                <c:pt idx="2118">
                  <c:v>17.238540999999998</c:v>
                </c:pt>
                <c:pt idx="2119">
                  <c:v>18.628456</c:v>
                </c:pt>
                <c:pt idx="2120">
                  <c:v>18.706862999999995</c:v>
                </c:pt>
                <c:pt idx="2121">
                  <c:v>18.139568000000004</c:v>
                </c:pt>
                <c:pt idx="2122">
                  <c:v>18.325111</c:v>
                </c:pt>
                <c:pt idx="2123">
                  <c:v>17.142632999999996</c:v>
                </c:pt>
                <c:pt idx="2124">
                  <c:v>17.441237999999991</c:v>
                </c:pt>
                <c:pt idx="2125">
                  <c:v>18.301779</c:v>
                </c:pt>
                <c:pt idx="2126">
                  <c:v>19.011251000000005</c:v>
                </c:pt>
                <c:pt idx="2127">
                  <c:v>19.017519</c:v>
                </c:pt>
                <c:pt idx="2128">
                  <c:v>18.055627999999995</c:v>
                </c:pt>
                <c:pt idx="2129">
                  <c:v>17.678433999999996</c:v>
                </c:pt>
                <c:pt idx="2130">
                  <c:v>18.248328999999991</c:v>
                </c:pt>
                <c:pt idx="2131">
                  <c:v>18.636866000000005</c:v>
                </c:pt>
                <c:pt idx="2132">
                  <c:v>18.028938</c:v>
                </c:pt>
                <c:pt idx="2133">
                  <c:v>17.988597999999996</c:v>
                </c:pt>
                <c:pt idx="2134">
                  <c:v>17.569398999999997</c:v>
                </c:pt>
                <c:pt idx="2135">
                  <c:v>18.189319999999995</c:v>
                </c:pt>
                <c:pt idx="2136">
                  <c:v>18.142623999999998</c:v>
                </c:pt>
                <c:pt idx="2137">
                  <c:v>18.181263000000001</c:v>
                </c:pt>
                <c:pt idx="2138">
                  <c:v>18.568099999999998</c:v>
                </c:pt>
                <c:pt idx="2139">
                  <c:v>18.209631000000002</c:v>
                </c:pt>
                <c:pt idx="2140">
                  <c:v>17.201228999999998</c:v>
                </c:pt>
                <c:pt idx="2141">
                  <c:v>18.300190000000001</c:v>
                </c:pt>
                <c:pt idx="2142">
                  <c:v>17.351870000000009</c:v>
                </c:pt>
                <c:pt idx="2143">
                  <c:v>17.340826</c:v>
                </c:pt>
                <c:pt idx="2144">
                  <c:v>18.239992000000001</c:v>
                </c:pt>
                <c:pt idx="2145">
                  <c:v>18.084048999999997</c:v>
                </c:pt>
                <c:pt idx="2146">
                  <c:v>18.070088999999999</c:v>
                </c:pt>
                <c:pt idx="2147">
                  <c:v>17.555442999999997</c:v>
                </c:pt>
                <c:pt idx="2148">
                  <c:v>17.74991</c:v>
                </c:pt>
                <c:pt idx="2149">
                  <c:v>17.835314</c:v>
                </c:pt>
                <c:pt idx="2150">
                  <c:v>18.195931999999999</c:v>
                </c:pt>
                <c:pt idx="2151">
                  <c:v>18.391880000000004</c:v>
                </c:pt>
                <c:pt idx="2152">
                  <c:v>17.491095999999999</c:v>
                </c:pt>
                <c:pt idx="2153">
                  <c:v>18.525838999999998</c:v>
                </c:pt>
                <c:pt idx="2154">
                  <c:v>18.146135000000001</c:v>
                </c:pt>
                <c:pt idx="2155">
                  <c:v>17.473654</c:v>
                </c:pt>
                <c:pt idx="2156">
                  <c:v>17.468129999999991</c:v>
                </c:pt>
                <c:pt idx="2157">
                  <c:v>18.244338999999997</c:v>
                </c:pt>
                <c:pt idx="2158">
                  <c:v>17.448865999999999</c:v>
                </c:pt>
                <c:pt idx="2159">
                  <c:v>18.578666999999996</c:v>
                </c:pt>
                <c:pt idx="2160">
                  <c:v>18.307963999999998</c:v>
                </c:pt>
                <c:pt idx="2161">
                  <c:v>18.415709999999997</c:v>
                </c:pt>
                <c:pt idx="2162">
                  <c:v>18.408850000000001</c:v>
                </c:pt>
                <c:pt idx="2163">
                  <c:v>19.565973</c:v>
                </c:pt>
                <c:pt idx="2164">
                  <c:v>19.806602000000002</c:v>
                </c:pt>
                <c:pt idx="2165">
                  <c:v>19.683771</c:v>
                </c:pt>
                <c:pt idx="2166">
                  <c:v>19.712041999999997</c:v>
                </c:pt>
                <c:pt idx="2167">
                  <c:v>19.666004000000001</c:v>
                </c:pt>
                <c:pt idx="2168">
                  <c:v>20.136396000000001</c:v>
                </c:pt>
                <c:pt idx="2169">
                  <c:v>19.149156999999999</c:v>
                </c:pt>
                <c:pt idx="2170">
                  <c:v>19.209999</c:v>
                </c:pt>
                <c:pt idx="2171">
                  <c:v>21.257733999999996</c:v>
                </c:pt>
                <c:pt idx="2172">
                  <c:v>19.899273000000001</c:v>
                </c:pt>
                <c:pt idx="2173">
                  <c:v>18.723514999999995</c:v>
                </c:pt>
                <c:pt idx="2174">
                  <c:v>18.768872999999996</c:v>
                </c:pt>
                <c:pt idx="2175">
                  <c:v>18.658093999999995</c:v>
                </c:pt>
                <c:pt idx="2176">
                  <c:v>19.706748999999995</c:v>
                </c:pt>
                <c:pt idx="2177">
                  <c:v>19.506874000000003</c:v>
                </c:pt>
                <c:pt idx="2178">
                  <c:v>20.516705000000005</c:v>
                </c:pt>
                <c:pt idx="2179">
                  <c:v>20.273153000000001</c:v>
                </c:pt>
                <c:pt idx="2180">
                  <c:v>18.183489000000002</c:v>
                </c:pt>
                <c:pt idx="2181">
                  <c:v>19.195432999999998</c:v>
                </c:pt>
                <c:pt idx="2182">
                  <c:v>20.233892000000001</c:v>
                </c:pt>
                <c:pt idx="2183">
                  <c:v>19.627586000000001</c:v>
                </c:pt>
                <c:pt idx="2184">
                  <c:v>18.50658</c:v>
                </c:pt>
                <c:pt idx="2185">
                  <c:v>21.035535999999997</c:v>
                </c:pt>
                <c:pt idx="2186">
                  <c:v>19.794225999999995</c:v>
                </c:pt>
                <c:pt idx="2187">
                  <c:v>17.493461999999997</c:v>
                </c:pt>
                <c:pt idx="2188">
                  <c:v>17.286548999999994</c:v>
                </c:pt>
                <c:pt idx="2189">
                  <c:v>18.741883999999999</c:v>
                </c:pt>
                <c:pt idx="2190">
                  <c:v>18.20656</c:v>
                </c:pt>
                <c:pt idx="2191">
                  <c:v>16.800535</c:v>
                </c:pt>
                <c:pt idx="2192">
                  <c:v>18.641577000000005</c:v>
                </c:pt>
                <c:pt idx="2193">
                  <c:v>19.845569999999995</c:v>
                </c:pt>
                <c:pt idx="2194">
                  <c:v>19.564530999999995</c:v>
                </c:pt>
                <c:pt idx="2195">
                  <c:v>19.304386000000001</c:v>
                </c:pt>
                <c:pt idx="2196">
                  <c:v>18.616001000000004</c:v>
                </c:pt>
                <c:pt idx="2197">
                  <c:v>19.298252000000002</c:v>
                </c:pt>
                <c:pt idx="2198">
                  <c:v>18.440783999999997</c:v>
                </c:pt>
                <c:pt idx="2199">
                  <c:v>19.17877</c:v>
                </c:pt>
                <c:pt idx="2200">
                  <c:v>19.792438999999998</c:v>
                </c:pt>
                <c:pt idx="2201">
                  <c:v>18.349098000000001</c:v>
                </c:pt>
                <c:pt idx="2202">
                  <c:v>19.737376999999999</c:v>
                </c:pt>
                <c:pt idx="2203">
                  <c:v>18.370622999999991</c:v>
                </c:pt>
                <c:pt idx="2204">
                  <c:v>20.070671000000001</c:v>
                </c:pt>
                <c:pt idx="2205">
                  <c:v>18.414338999999995</c:v>
                </c:pt>
                <c:pt idx="2206">
                  <c:v>19.733917000000005</c:v>
                </c:pt>
                <c:pt idx="2207">
                  <c:v>19.890395999999999</c:v>
                </c:pt>
                <c:pt idx="2208">
                  <c:v>18.869935999999999</c:v>
                </c:pt>
                <c:pt idx="2209">
                  <c:v>18.910225000000001</c:v>
                </c:pt>
                <c:pt idx="2210">
                  <c:v>18.779657</c:v>
                </c:pt>
                <c:pt idx="2211">
                  <c:v>18.578804000000005</c:v>
                </c:pt>
                <c:pt idx="2212">
                  <c:v>18.777895000000004</c:v>
                </c:pt>
                <c:pt idx="2213">
                  <c:v>19.540775</c:v>
                </c:pt>
                <c:pt idx="2214">
                  <c:v>18.236944000000001</c:v>
                </c:pt>
                <c:pt idx="2215">
                  <c:v>19.045529999999992</c:v>
                </c:pt>
                <c:pt idx="2216">
                  <c:v>18.309135000000001</c:v>
                </c:pt>
                <c:pt idx="2217">
                  <c:v>18.865636999999996</c:v>
                </c:pt>
                <c:pt idx="2218">
                  <c:v>19.061388000000001</c:v>
                </c:pt>
                <c:pt idx="2219">
                  <c:v>18.945186999999997</c:v>
                </c:pt>
                <c:pt idx="2220">
                  <c:v>20.748189999999997</c:v>
                </c:pt>
                <c:pt idx="2221">
                  <c:v>20.222489999999997</c:v>
                </c:pt>
                <c:pt idx="2222">
                  <c:v>20.062337999999997</c:v>
                </c:pt>
                <c:pt idx="2223">
                  <c:v>19.307843999999999</c:v>
                </c:pt>
                <c:pt idx="2224">
                  <c:v>19.620643999999995</c:v>
                </c:pt>
                <c:pt idx="2225">
                  <c:v>18.958356999999996</c:v>
                </c:pt>
                <c:pt idx="2226">
                  <c:v>18.708482999999998</c:v>
                </c:pt>
                <c:pt idx="2227">
                  <c:v>18.541402999999995</c:v>
                </c:pt>
                <c:pt idx="2228">
                  <c:v>18.114767000000004</c:v>
                </c:pt>
                <c:pt idx="2229">
                  <c:v>16.674723</c:v>
                </c:pt>
                <c:pt idx="2230">
                  <c:v>17.948243999999992</c:v>
                </c:pt>
                <c:pt idx="2231">
                  <c:v>16.995874000000001</c:v>
                </c:pt>
                <c:pt idx="2232">
                  <c:v>16.896419999999996</c:v>
                </c:pt>
                <c:pt idx="2233">
                  <c:v>18.897303000000001</c:v>
                </c:pt>
                <c:pt idx="2234">
                  <c:v>18.486891</c:v>
                </c:pt>
                <c:pt idx="2235">
                  <c:v>18.144669</c:v>
                </c:pt>
                <c:pt idx="2236">
                  <c:v>18.506924000000001</c:v>
                </c:pt>
                <c:pt idx="2237">
                  <c:v>18.557364000000003</c:v>
                </c:pt>
                <c:pt idx="2238">
                  <c:v>17.100214000000001</c:v>
                </c:pt>
                <c:pt idx="2239">
                  <c:v>18.507898000000004</c:v>
                </c:pt>
                <c:pt idx="2240">
                  <c:v>18.427797000000002</c:v>
                </c:pt>
                <c:pt idx="2241">
                  <c:v>18.984406999999997</c:v>
                </c:pt>
                <c:pt idx="2242">
                  <c:v>18.728273000000002</c:v>
                </c:pt>
                <c:pt idx="2243">
                  <c:v>17.950966000000001</c:v>
                </c:pt>
                <c:pt idx="2244">
                  <c:v>17.785796999999992</c:v>
                </c:pt>
                <c:pt idx="2245">
                  <c:v>18.001638</c:v>
                </c:pt>
                <c:pt idx="2246">
                  <c:v>17.133055000000002</c:v>
                </c:pt>
                <c:pt idx="2247">
                  <c:v>17.220611999999996</c:v>
                </c:pt>
                <c:pt idx="2248">
                  <c:v>17.845882</c:v>
                </c:pt>
                <c:pt idx="2249">
                  <c:v>17.746619999999997</c:v>
                </c:pt>
                <c:pt idx="2250">
                  <c:v>19.039522000000002</c:v>
                </c:pt>
                <c:pt idx="2251">
                  <c:v>18.855824999999999</c:v>
                </c:pt>
                <c:pt idx="2252">
                  <c:v>18.009568999999999</c:v>
                </c:pt>
                <c:pt idx="2253">
                  <c:v>17.674006000000002</c:v>
                </c:pt>
                <c:pt idx="2254">
                  <c:v>17.650141000000001</c:v>
                </c:pt>
                <c:pt idx="2255">
                  <c:v>18.662642999999992</c:v>
                </c:pt>
                <c:pt idx="2256">
                  <c:v>18.284267</c:v>
                </c:pt>
                <c:pt idx="2257">
                  <c:v>17.917731999999997</c:v>
                </c:pt>
                <c:pt idx="2258">
                  <c:v>18.322343999999998</c:v>
                </c:pt>
                <c:pt idx="2259">
                  <c:v>18.280566999999998</c:v>
                </c:pt>
                <c:pt idx="2260">
                  <c:v>16.794250000000005</c:v>
                </c:pt>
                <c:pt idx="2261">
                  <c:v>16.500834000000001</c:v>
                </c:pt>
                <c:pt idx="2262">
                  <c:v>17.838045000000001</c:v>
                </c:pt>
                <c:pt idx="2263">
                  <c:v>18.889724999999995</c:v>
                </c:pt>
                <c:pt idx="2264">
                  <c:v>16.666944999999995</c:v>
                </c:pt>
                <c:pt idx="2265">
                  <c:v>18.800467000000001</c:v>
                </c:pt>
                <c:pt idx="2266">
                  <c:v>17.573585999999999</c:v>
                </c:pt>
                <c:pt idx="2267">
                  <c:v>17.964028999999996</c:v>
                </c:pt>
                <c:pt idx="2268">
                  <c:v>18.579917999999999</c:v>
                </c:pt>
                <c:pt idx="2269">
                  <c:v>19.168731999999995</c:v>
                </c:pt>
                <c:pt idx="2270">
                  <c:v>18.251605999999999</c:v>
                </c:pt>
                <c:pt idx="2271">
                  <c:v>17.150842999999995</c:v>
                </c:pt>
                <c:pt idx="2272">
                  <c:v>18.392499999999991</c:v>
                </c:pt>
                <c:pt idx="2273">
                  <c:v>17.521547000000002</c:v>
                </c:pt>
                <c:pt idx="2274">
                  <c:v>17.520583999999996</c:v>
                </c:pt>
                <c:pt idx="2275">
                  <c:v>17.132082</c:v>
                </c:pt>
                <c:pt idx="2276">
                  <c:v>18.401486999999996</c:v>
                </c:pt>
                <c:pt idx="2277">
                  <c:v>17.041992</c:v>
                </c:pt>
                <c:pt idx="2278">
                  <c:v>17.016041000000001</c:v>
                </c:pt>
                <c:pt idx="2279">
                  <c:v>17.663682999999995</c:v>
                </c:pt>
                <c:pt idx="2280">
                  <c:v>18.398416999999991</c:v>
                </c:pt>
                <c:pt idx="2281">
                  <c:v>17.780938999999996</c:v>
                </c:pt>
                <c:pt idx="2282">
                  <c:v>18.313182999999999</c:v>
                </c:pt>
                <c:pt idx="2283">
                  <c:v>17.444025</c:v>
                </c:pt>
                <c:pt idx="2284">
                  <c:v>17.875364000000001</c:v>
                </c:pt>
                <c:pt idx="2285">
                  <c:v>17.309145000000001</c:v>
                </c:pt>
                <c:pt idx="2286">
                  <c:v>18.674389000000001</c:v>
                </c:pt>
                <c:pt idx="2287">
                  <c:v>17.462682999999988</c:v>
                </c:pt>
                <c:pt idx="2288">
                  <c:v>18.266995999999999</c:v>
                </c:pt>
                <c:pt idx="2289">
                  <c:v>19.114382000000003</c:v>
                </c:pt>
                <c:pt idx="2290">
                  <c:v>18.314829000000003</c:v>
                </c:pt>
                <c:pt idx="2291">
                  <c:v>17.861339999999991</c:v>
                </c:pt>
                <c:pt idx="2292">
                  <c:v>18.129089</c:v>
                </c:pt>
                <c:pt idx="2293">
                  <c:v>17.762888</c:v>
                </c:pt>
                <c:pt idx="2294">
                  <c:v>17.076656</c:v>
                </c:pt>
                <c:pt idx="2295">
                  <c:v>17.077026</c:v>
                </c:pt>
                <c:pt idx="2296">
                  <c:v>17.524621999999997</c:v>
                </c:pt>
                <c:pt idx="2297">
                  <c:v>18.007449999999995</c:v>
                </c:pt>
                <c:pt idx="2298">
                  <c:v>17.480454999999996</c:v>
                </c:pt>
                <c:pt idx="2299">
                  <c:v>18.637562000000003</c:v>
                </c:pt>
                <c:pt idx="2300">
                  <c:v>18.908616999999996</c:v>
                </c:pt>
                <c:pt idx="2301">
                  <c:v>17.697109000000001</c:v>
                </c:pt>
                <c:pt idx="2302">
                  <c:v>17.791962000000005</c:v>
                </c:pt>
                <c:pt idx="2303">
                  <c:v>16.440308000000002</c:v>
                </c:pt>
                <c:pt idx="2304">
                  <c:v>17.666473</c:v>
                </c:pt>
                <c:pt idx="2305">
                  <c:v>18.246397000000002</c:v>
                </c:pt>
                <c:pt idx="2306">
                  <c:v>17.332746999999998</c:v>
                </c:pt>
                <c:pt idx="2307">
                  <c:v>17.005585</c:v>
                </c:pt>
                <c:pt idx="2308">
                  <c:v>17.450524999999995</c:v>
                </c:pt>
                <c:pt idx="2309">
                  <c:v>17.003411999999997</c:v>
                </c:pt>
                <c:pt idx="2310">
                  <c:v>17.944623999999997</c:v>
                </c:pt>
                <c:pt idx="2311">
                  <c:v>18.358957000000004</c:v>
                </c:pt>
                <c:pt idx="2312">
                  <c:v>18.64677</c:v>
                </c:pt>
                <c:pt idx="2313">
                  <c:v>18.152711999999998</c:v>
                </c:pt>
                <c:pt idx="2314">
                  <c:v>17.548915999999995</c:v>
                </c:pt>
                <c:pt idx="2315">
                  <c:v>17.227481999999995</c:v>
                </c:pt>
                <c:pt idx="2316">
                  <c:v>18.271214000000001</c:v>
                </c:pt>
                <c:pt idx="2317">
                  <c:v>18.757937999999999</c:v>
                </c:pt>
                <c:pt idx="2318">
                  <c:v>18.019878000000002</c:v>
                </c:pt>
                <c:pt idx="2319">
                  <c:v>17.881170000000001</c:v>
                </c:pt>
                <c:pt idx="2320">
                  <c:v>17.529788999999997</c:v>
                </c:pt>
                <c:pt idx="2321">
                  <c:v>17.784655000000001</c:v>
                </c:pt>
                <c:pt idx="2322">
                  <c:v>17.305311</c:v>
                </c:pt>
                <c:pt idx="2323">
                  <c:v>17.427050000000001</c:v>
                </c:pt>
                <c:pt idx="2324">
                  <c:v>16.766054</c:v>
                </c:pt>
                <c:pt idx="2325">
                  <c:v>18.296313999999995</c:v>
                </c:pt>
                <c:pt idx="2326">
                  <c:v>17.617743000000001</c:v>
                </c:pt>
                <c:pt idx="2327">
                  <c:v>17.779048999999997</c:v>
                </c:pt>
                <c:pt idx="2328">
                  <c:v>19.092027999999996</c:v>
                </c:pt>
                <c:pt idx="2329">
                  <c:v>17.852689999999996</c:v>
                </c:pt>
                <c:pt idx="2330">
                  <c:v>18.710909000000001</c:v>
                </c:pt>
                <c:pt idx="2331">
                  <c:v>18.197908000000009</c:v>
                </c:pt>
                <c:pt idx="2332">
                  <c:v>17.752229999999997</c:v>
                </c:pt>
                <c:pt idx="2333">
                  <c:v>19.033505999999999</c:v>
                </c:pt>
                <c:pt idx="2334">
                  <c:v>18.462989999999998</c:v>
                </c:pt>
                <c:pt idx="2335">
                  <c:v>18.544661999999999</c:v>
                </c:pt>
                <c:pt idx="2336">
                  <c:v>18.899108999999999</c:v>
                </c:pt>
                <c:pt idx="2337">
                  <c:v>18.446252999999995</c:v>
                </c:pt>
                <c:pt idx="2338">
                  <c:v>17.512523999999996</c:v>
                </c:pt>
                <c:pt idx="2339">
                  <c:v>17.695179</c:v>
                </c:pt>
                <c:pt idx="2340">
                  <c:v>18.864806999999999</c:v>
                </c:pt>
                <c:pt idx="2341">
                  <c:v>17.736902000000001</c:v>
                </c:pt>
                <c:pt idx="2342">
                  <c:v>18.540298</c:v>
                </c:pt>
                <c:pt idx="2343">
                  <c:v>17.913205999999999</c:v>
                </c:pt>
                <c:pt idx="2344">
                  <c:v>18.737289000000001</c:v>
                </c:pt>
                <c:pt idx="2345">
                  <c:v>17.460258</c:v>
                </c:pt>
                <c:pt idx="2346">
                  <c:v>18.436518</c:v>
                </c:pt>
                <c:pt idx="2347">
                  <c:v>18.565322999999992</c:v>
                </c:pt>
                <c:pt idx="2348">
                  <c:v>18.473371999999998</c:v>
                </c:pt>
                <c:pt idx="2349">
                  <c:v>17.548024999999996</c:v>
                </c:pt>
                <c:pt idx="2350">
                  <c:v>17.842322999999997</c:v>
                </c:pt>
                <c:pt idx="2351">
                  <c:v>18.130802000000003</c:v>
                </c:pt>
                <c:pt idx="2352">
                  <c:v>17.634212000000005</c:v>
                </c:pt>
                <c:pt idx="2353">
                  <c:v>18.326091999999999</c:v>
                </c:pt>
                <c:pt idx="2354">
                  <c:v>17.467629999999996</c:v>
                </c:pt>
                <c:pt idx="2355">
                  <c:v>18.37623</c:v>
                </c:pt>
                <c:pt idx="2356">
                  <c:v>17.520074999999999</c:v>
                </c:pt>
                <c:pt idx="2357">
                  <c:v>18.628638999999996</c:v>
                </c:pt>
                <c:pt idx="2358">
                  <c:v>18.028807</c:v>
                </c:pt>
                <c:pt idx="2359">
                  <c:v>18.058852999999999</c:v>
                </c:pt>
                <c:pt idx="2360">
                  <c:v>17.627445000000005</c:v>
                </c:pt>
                <c:pt idx="2361">
                  <c:v>18.882930999999996</c:v>
                </c:pt>
                <c:pt idx="2362">
                  <c:v>17.769492999999997</c:v>
                </c:pt>
                <c:pt idx="2363">
                  <c:v>18.326374000000001</c:v>
                </c:pt>
                <c:pt idx="2364">
                  <c:v>17.392344999999995</c:v>
                </c:pt>
                <c:pt idx="2365">
                  <c:v>18.206568000000001</c:v>
                </c:pt>
                <c:pt idx="2366">
                  <c:v>16.916567000000001</c:v>
                </c:pt>
                <c:pt idx="2367">
                  <c:v>17.173672</c:v>
                </c:pt>
                <c:pt idx="2368">
                  <c:v>17.390604</c:v>
                </c:pt>
                <c:pt idx="2369">
                  <c:v>17.456558000000001</c:v>
                </c:pt>
                <c:pt idx="2370">
                  <c:v>18.244755000000001</c:v>
                </c:pt>
                <c:pt idx="2371">
                  <c:v>17.641798000000001</c:v>
                </c:pt>
                <c:pt idx="2372">
                  <c:v>17.719816000000005</c:v>
                </c:pt>
                <c:pt idx="2373">
                  <c:v>17.546279999999996</c:v>
                </c:pt>
                <c:pt idx="2374">
                  <c:v>17.735026999999995</c:v>
                </c:pt>
                <c:pt idx="2375">
                  <c:v>17.084496999999995</c:v>
                </c:pt>
                <c:pt idx="2376">
                  <c:v>17.112171000000004</c:v>
                </c:pt>
                <c:pt idx="2377">
                  <c:v>16.985232999999994</c:v>
                </c:pt>
                <c:pt idx="2378">
                  <c:v>17.708627999999997</c:v>
                </c:pt>
                <c:pt idx="2379">
                  <c:v>17.448899999999991</c:v>
                </c:pt>
                <c:pt idx="2380">
                  <c:v>17.537724000000001</c:v>
                </c:pt>
                <c:pt idx="2381">
                  <c:v>17.287928000000001</c:v>
                </c:pt>
                <c:pt idx="2382">
                  <c:v>17.355453000000001</c:v>
                </c:pt>
                <c:pt idx="2383">
                  <c:v>18.140143999999996</c:v>
                </c:pt>
                <c:pt idx="2384">
                  <c:v>18.418191999999998</c:v>
                </c:pt>
                <c:pt idx="2385">
                  <c:v>17.751698000000001</c:v>
                </c:pt>
                <c:pt idx="2386">
                  <c:v>17.986505999999995</c:v>
                </c:pt>
                <c:pt idx="2387">
                  <c:v>17.843924999999999</c:v>
                </c:pt>
                <c:pt idx="2388">
                  <c:v>18.967488999999997</c:v>
                </c:pt>
                <c:pt idx="2389">
                  <c:v>17.948941999999995</c:v>
                </c:pt>
                <c:pt idx="2390">
                  <c:v>18.192038</c:v>
                </c:pt>
                <c:pt idx="2391">
                  <c:v>16.614584000000004</c:v>
                </c:pt>
                <c:pt idx="2392">
                  <c:v>18.436691</c:v>
                </c:pt>
                <c:pt idx="2393">
                  <c:v>18.405761999999996</c:v>
                </c:pt>
                <c:pt idx="2394">
                  <c:v>17.890038000000001</c:v>
                </c:pt>
                <c:pt idx="2395">
                  <c:v>18.727785000000001</c:v>
                </c:pt>
                <c:pt idx="2396">
                  <c:v>17.862029999999997</c:v>
                </c:pt>
                <c:pt idx="2397">
                  <c:v>17.775792999999997</c:v>
                </c:pt>
                <c:pt idx="2398">
                  <c:v>18.081748999999995</c:v>
                </c:pt>
                <c:pt idx="2399">
                  <c:v>17.300377000000001</c:v>
                </c:pt>
                <c:pt idx="2400">
                  <c:v>17.471993999999999</c:v>
                </c:pt>
                <c:pt idx="2401">
                  <c:v>17.487243999999997</c:v>
                </c:pt>
                <c:pt idx="2402">
                  <c:v>17.739397</c:v>
                </c:pt>
                <c:pt idx="2403">
                  <c:v>17.241510000000002</c:v>
                </c:pt>
                <c:pt idx="2404">
                  <c:v>17.654705000000003</c:v>
                </c:pt>
                <c:pt idx="2405">
                  <c:v>18.427261000000001</c:v>
                </c:pt>
                <c:pt idx="2406">
                  <c:v>17.633780000000005</c:v>
                </c:pt>
                <c:pt idx="2407">
                  <c:v>16.368792999999997</c:v>
                </c:pt>
                <c:pt idx="2408">
                  <c:v>17.499452999999995</c:v>
                </c:pt>
                <c:pt idx="2409">
                  <c:v>17.353868000000002</c:v>
                </c:pt>
                <c:pt idx="2410">
                  <c:v>17.257474999999999</c:v>
                </c:pt>
                <c:pt idx="2411">
                  <c:v>17.520009999999996</c:v>
                </c:pt>
                <c:pt idx="2412">
                  <c:v>17.777611</c:v>
                </c:pt>
                <c:pt idx="2413">
                  <c:v>17.531855000000007</c:v>
                </c:pt>
                <c:pt idx="2414">
                  <c:v>17.532934000000001</c:v>
                </c:pt>
                <c:pt idx="2415">
                  <c:v>19.442052999999998</c:v>
                </c:pt>
                <c:pt idx="2416">
                  <c:v>17.192081000000005</c:v>
                </c:pt>
                <c:pt idx="2417">
                  <c:v>17.318387999999999</c:v>
                </c:pt>
                <c:pt idx="2418">
                  <c:v>17.167984000000004</c:v>
                </c:pt>
                <c:pt idx="2419">
                  <c:v>17.498589999999997</c:v>
                </c:pt>
                <c:pt idx="2420">
                  <c:v>17.626124999999995</c:v>
                </c:pt>
                <c:pt idx="2421">
                  <c:v>17.411429999999996</c:v>
                </c:pt>
                <c:pt idx="2422">
                  <c:v>17.672373</c:v>
                </c:pt>
                <c:pt idx="2423">
                  <c:v>17.640795000000001</c:v>
                </c:pt>
                <c:pt idx="2424">
                  <c:v>17.609687999999995</c:v>
                </c:pt>
                <c:pt idx="2425">
                  <c:v>17.493238000000002</c:v>
                </c:pt>
                <c:pt idx="2426">
                  <c:v>17.426297999999996</c:v>
                </c:pt>
                <c:pt idx="2427">
                  <c:v>18.044934999999999</c:v>
                </c:pt>
                <c:pt idx="2428">
                  <c:v>18.149704</c:v>
                </c:pt>
                <c:pt idx="2429">
                  <c:v>17.780524999999997</c:v>
                </c:pt>
                <c:pt idx="2430">
                  <c:v>17.723761</c:v>
                </c:pt>
                <c:pt idx="2431">
                  <c:v>17.625907999999999</c:v>
                </c:pt>
                <c:pt idx="2432">
                  <c:v>17.444862000000001</c:v>
                </c:pt>
                <c:pt idx="2433">
                  <c:v>17.529038999999997</c:v>
                </c:pt>
                <c:pt idx="2434">
                  <c:v>17.036460999999999</c:v>
                </c:pt>
                <c:pt idx="2435">
                  <c:v>18.176286999999999</c:v>
                </c:pt>
                <c:pt idx="2436">
                  <c:v>18.068747999999992</c:v>
                </c:pt>
                <c:pt idx="2437">
                  <c:v>16.986160000000002</c:v>
                </c:pt>
                <c:pt idx="2438">
                  <c:v>18.029775999999995</c:v>
                </c:pt>
                <c:pt idx="2439">
                  <c:v>18.521674999999995</c:v>
                </c:pt>
                <c:pt idx="2440">
                  <c:v>18.757757000000005</c:v>
                </c:pt>
                <c:pt idx="2441">
                  <c:v>19.658628</c:v>
                </c:pt>
                <c:pt idx="2442">
                  <c:v>20.019485000000003</c:v>
                </c:pt>
                <c:pt idx="2443">
                  <c:v>18.550577000000001</c:v>
                </c:pt>
                <c:pt idx="2444">
                  <c:v>18.323809000000001</c:v>
                </c:pt>
                <c:pt idx="2445">
                  <c:v>17.802022999999991</c:v>
                </c:pt>
                <c:pt idx="2446">
                  <c:v>18.782021999999994</c:v>
                </c:pt>
                <c:pt idx="2447">
                  <c:v>17.652633999999995</c:v>
                </c:pt>
                <c:pt idx="2448">
                  <c:v>18.803979999999999</c:v>
                </c:pt>
                <c:pt idx="2449">
                  <c:v>18.921519999999997</c:v>
                </c:pt>
                <c:pt idx="2450">
                  <c:v>19.040656999999996</c:v>
                </c:pt>
                <c:pt idx="2451">
                  <c:v>18.893055000000004</c:v>
                </c:pt>
                <c:pt idx="2452">
                  <c:v>18.961696999999997</c:v>
                </c:pt>
                <c:pt idx="2453">
                  <c:v>18.208730999999997</c:v>
                </c:pt>
                <c:pt idx="2454">
                  <c:v>20.745069999999991</c:v>
                </c:pt>
                <c:pt idx="2455">
                  <c:v>20.598158000000005</c:v>
                </c:pt>
                <c:pt idx="2456">
                  <c:v>18.791768999999999</c:v>
                </c:pt>
                <c:pt idx="2457">
                  <c:v>19.637243000000005</c:v>
                </c:pt>
                <c:pt idx="2458">
                  <c:v>18.295173999999996</c:v>
                </c:pt>
                <c:pt idx="2459">
                  <c:v>20.074806000000002</c:v>
                </c:pt>
                <c:pt idx="2460">
                  <c:v>18.355834999999999</c:v>
                </c:pt>
                <c:pt idx="2461">
                  <c:v>17.698975000000004</c:v>
                </c:pt>
                <c:pt idx="2462">
                  <c:v>18.162865000000004</c:v>
                </c:pt>
                <c:pt idx="2463">
                  <c:v>19.531883000000004</c:v>
                </c:pt>
                <c:pt idx="2464">
                  <c:v>19.965589999999992</c:v>
                </c:pt>
                <c:pt idx="2465">
                  <c:v>19.703238999999996</c:v>
                </c:pt>
                <c:pt idx="2466">
                  <c:v>19.84761</c:v>
                </c:pt>
                <c:pt idx="2467">
                  <c:v>19.653614000000001</c:v>
                </c:pt>
                <c:pt idx="2468">
                  <c:v>19.374212</c:v>
                </c:pt>
                <c:pt idx="2469">
                  <c:v>20.326836</c:v>
                </c:pt>
                <c:pt idx="2470">
                  <c:v>20.338505000000001</c:v>
                </c:pt>
                <c:pt idx="2471">
                  <c:v>19.042992000000002</c:v>
                </c:pt>
                <c:pt idx="2472">
                  <c:v>18.885287999999996</c:v>
                </c:pt>
                <c:pt idx="2473">
                  <c:v>20.610325000000003</c:v>
                </c:pt>
                <c:pt idx="2474">
                  <c:v>18.653254000000004</c:v>
                </c:pt>
                <c:pt idx="2475">
                  <c:v>19.234694000000001</c:v>
                </c:pt>
                <c:pt idx="2476">
                  <c:v>18.354192999999999</c:v>
                </c:pt>
                <c:pt idx="2477">
                  <c:v>19.121861000000003</c:v>
                </c:pt>
                <c:pt idx="2478">
                  <c:v>20.165807999999995</c:v>
                </c:pt>
                <c:pt idx="2479">
                  <c:v>19.624043</c:v>
                </c:pt>
                <c:pt idx="2480">
                  <c:v>18.132525999999999</c:v>
                </c:pt>
                <c:pt idx="2481">
                  <c:v>19.186997999999999</c:v>
                </c:pt>
                <c:pt idx="2482">
                  <c:v>20.413034</c:v>
                </c:pt>
                <c:pt idx="2483">
                  <c:v>20.760047999999998</c:v>
                </c:pt>
                <c:pt idx="2484">
                  <c:v>19.895638000000002</c:v>
                </c:pt>
                <c:pt idx="2485">
                  <c:v>21.235847</c:v>
                </c:pt>
                <c:pt idx="2486">
                  <c:v>20.338685999999999</c:v>
                </c:pt>
                <c:pt idx="2487">
                  <c:v>19.721067000000001</c:v>
                </c:pt>
                <c:pt idx="2488">
                  <c:v>20.717175999999998</c:v>
                </c:pt>
                <c:pt idx="2489">
                  <c:v>19.647110000000001</c:v>
                </c:pt>
                <c:pt idx="2490">
                  <c:v>20.578758000000001</c:v>
                </c:pt>
                <c:pt idx="2491">
                  <c:v>18.849341999999996</c:v>
                </c:pt>
                <c:pt idx="2492">
                  <c:v>18.805047999999996</c:v>
                </c:pt>
                <c:pt idx="2493">
                  <c:v>19.167387000000005</c:v>
                </c:pt>
                <c:pt idx="2494">
                  <c:v>19.736704</c:v>
                </c:pt>
                <c:pt idx="2495">
                  <c:v>19.107354999999998</c:v>
                </c:pt>
                <c:pt idx="2496">
                  <c:v>18.437283999999995</c:v>
                </c:pt>
                <c:pt idx="2497">
                  <c:v>20.068196999999998</c:v>
                </c:pt>
                <c:pt idx="2498">
                  <c:v>19.389067000000001</c:v>
                </c:pt>
                <c:pt idx="2499">
                  <c:v>19.151479999999999</c:v>
                </c:pt>
                <c:pt idx="2500">
                  <c:v>19.194220999999999</c:v>
                </c:pt>
                <c:pt idx="2501">
                  <c:v>19.538629999999998</c:v>
                </c:pt>
                <c:pt idx="2502">
                  <c:v>19.628091999999999</c:v>
                </c:pt>
                <c:pt idx="2503">
                  <c:v>18.633334999999999</c:v>
                </c:pt>
                <c:pt idx="2504">
                  <c:v>19.024674999999995</c:v>
                </c:pt>
                <c:pt idx="2505">
                  <c:v>19.670541999999998</c:v>
                </c:pt>
                <c:pt idx="2506">
                  <c:v>17.979685</c:v>
                </c:pt>
                <c:pt idx="2507">
                  <c:v>17.907681</c:v>
                </c:pt>
                <c:pt idx="2508">
                  <c:v>18.318738999999997</c:v>
                </c:pt>
                <c:pt idx="2509">
                  <c:v>17.538822</c:v>
                </c:pt>
                <c:pt idx="2510">
                  <c:v>18.993178999999998</c:v>
                </c:pt>
                <c:pt idx="2511">
                  <c:v>19.035382999999996</c:v>
                </c:pt>
                <c:pt idx="2512">
                  <c:v>18.406618000000002</c:v>
                </c:pt>
                <c:pt idx="2513">
                  <c:v>18.706681999999997</c:v>
                </c:pt>
                <c:pt idx="2514">
                  <c:v>20.18947</c:v>
                </c:pt>
                <c:pt idx="2515">
                  <c:v>18.437868000000009</c:v>
                </c:pt>
                <c:pt idx="2516">
                  <c:v>19.290025999999997</c:v>
                </c:pt>
                <c:pt idx="2517">
                  <c:v>19.136343</c:v>
                </c:pt>
                <c:pt idx="2518">
                  <c:v>18.659616</c:v>
                </c:pt>
                <c:pt idx="2519">
                  <c:v>19.681801000000004</c:v>
                </c:pt>
                <c:pt idx="2520">
                  <c:v>19.209702999999998</c:v>
                </c:pt>
                <c:pt idx="2521">
                  <c:v>18.826466</c:v>
                </c:pt>
                <c:pt idx="2522">
                  <c:v>19.951516999999996</c:v>
                </c:pt>
                <c:pt idx="2523">
                  <c:v>19.739222999999996</c:v>
                </c:pt>
                <c:pt idx="2524">
                  <c:v>19.060334999999991</c:v>
                </c:pt>
                <c:pt idx="2525">
                  <c:v>19.793917</c:v>
                </c:pt>
                <c:pt idx="2526">
                  <c:v>19.530809000000001</c:v>
                </c:pt>
                <c:pt idx="2527">
                  <c:v>18.553089</c:v>
                </c:pt>
                <c:pt idx="2528">
                  <c:v>18.935376999999995</c:v>
                </c:pt>
                <c:pt idx="2529">
                  <c:v>19.822032999999998</c:v>
                </c:pt>
                <c:pt idx="2530">
                  <c:v>19.685414999999995</c:v>
                </c:pt>
                <c:pt idx="2531">
                  <c:v>18.651363000000003</c:v>
                </c:pt>
                <c:pt idx="2532">
                  <c:v>19.222981999999995</c:v>
                </c:pt>
                <c:pt idx="2533">
                  <c:v>18.401959999999999</c:v>
                </c:pt>
                <c:pt idx="2534">
                  <c:v>18.551310000000001</c:v>
                </c:pt>
                <c:pt idx="2535">
                  <c:v>19.352036999999996</c:v>
                </c:pt>
                <c:pt idx="2536">
                  <c:v>19.642866000000001</c:v>
                </c:pt>
                <c:pt idx="2537">
                  <c:v>18.807192000000001</c:v>
                </c:pt>
                <c:pt idx="2538">
                  <c:v>18.835360000000001</c:v>
                </c:pt>
                <c:pt idx="2539">
                  <c:v>18.563845000000001</c:v>
                </c:pt>
                <c:pt idx="2540">
                  <c:v>19.912161000000001</c:v>
                </c:pt>
                <c:pt idx="2541">
                  <c:v>19.053754999999999</c:v>
                </c:pt>
                <c:pt idx="2542">
                  <c:v>19.546807999999999</c:v>
                </c:pt>
                <c:pt idx="2543">
                  <c:v>18.089867000000005</c:v>
                </c:pt>
                <c:pt idx="2544">
                  <c:v>19.647418999999999</c:v>
                </c:pt>
                <c:pt idx="2545">
                  <c:v>20.830093000000005</c:v>
                </c:pt>
                <c:pt idx="2546">
                  <c:v>19.898554000000001</c:v>
                </c:pt>
                <c:pt idx="2547">
                  <c:v>20.501557999999999</c:v>
                </c:pt>
                <c:pt idx="2548">
                  <c:v>18.738567</c:v>
                </c:pt>
                <c:pt idx="2549">
                  <c:v>18.891975000000002</c:v>
                </c:pt>
                <c:pt idx="2550">
                  <c:v>18.239967000000004</c:v>
                </c:pt>
                <c:pt idx="2551">
                  <c:v>18.327366000000001</c:v>
                </c:pt>
                <c:pt idx="2552">
                  <c:v>19.859152000000005</c:v>
                </c:pt>
                <c:pt idx="2553">
                  <c:v>19.621233</c:v>
                </c:pt>
                <c:pt idx="2554">
                  <c:v>19.590041999999997</c:v>
                </c:pt>
                <c:pt idx="2555">
                  <c:v>17.944568999999998</c:v>
                </c:pt>
                <c:pt idx="2556">
                  <c:v>19.576160000000005</c:v>
                </c:pt>
                <c:pt idx="2557">
                  <c:v>18.792204000000002</c:v>
                </c:pt>
                <c:pt idx="2558">
                  <c:v>18.647358000000004</c:v>
                </c:pt>
                <c:pt idx="2559">
                  <c:v>17.571860999999998</c:v>
                </c:pt>
                <c:pt idx="2560">
                  <c:v>18.637476000000003</c:v>
                </c:pt>
                <c:pt idx="2561">
                  <c:v>18.10173</c:v>
                </c:pt>
                <c:pt idx="2562">
                  <c:v>18.857443</c:v>
                </c:pt>
                <c:pt idx="2563">
                  <c:v>19.115952000000004</c:v>
                </c:pt>
                <c:pt idx="2564">
                  <c:v>18.752622999999996</c:v>
                </c:pt>
                <c:pt idx="2565">
                  <c:v>19.016773000000001</c:v>
                </c:pt>
                <c:pt idx="2566">
                  <c:v>19.989388000000002</c:v>
                </c:pt>
                <c:pt idx="2567">
                  <c:v>19.583458</c:v>
                </c:pt>
                <c:pt idx="2568">
                  <c:v>18.289836999999995</c:v>
                </c:pt>
                <c:pt idx="2569">
                  <c:v>18.548499999999997</c:v>
                </c:pt>
                <c:pt idx="2570">
                  <c:v>19.35277</c:v>
                </c:pt>
                <c:pt idx="2571">
                  <c:v>18.997212999999995</c:v>
                </c:pt>
                <c:pt idx="2572">
                  <c:v>20.318391999999999</c:v>
                </c:pt>
                <c:pt idx="2573">
                  <c:v>18.345498999999997</c:v>
                </c:pt>
                <c:pt idx="2574">
                  <c:v>20.492158999999997</c:v>
                </c:pt>
                <c:pt idx="2575">
                  <c:v>19.776350000000001</c:v>
                </c:pt>
                <c:pt idx="2576">
                  <c:v>18.796510999999995</c:v>
                </c:pt>
                <c:pt idx="2577">
                  <c:v>19.331795000000003</c:v>
                </c:pt>
                <c:pt idx="2578">
                  <c:v>19.340055000000003</c:v>
                </c:pt>
                <c:pt idx="2579">
                  <c:v>17.671372999999999</c:v>
                </c:pt>
                <c:pt idx="2580">
                  <c:v>19.616920000000004</c:v>
                </c:pt>
                <c:pt idx="2581">
                  <c:v>17.994700999999996</c:v>
                </c:pt>
                <c:pt idx="2582">
                  <c:v>18.197893000000004</c:v>
                </c:pt>
                <c:pt idx="2583">
                  <c:v>18.479762999999991</c:v>
                </c:pt>
                <c:pt idx="2584">
                  <c:v>18.552177</c:v>
                </c:pt>
                <c:pt idx="2585">
                  <c:v>17.934611999999998</c:v>
                </c:pt>
                <c:pt idx="2586">
                  <c:v>18.097508999999999</c:v>
                </c:pt>
                <c:pt idx="2587">
                  <c:v>18.699331000000001</c:v>
                </c:pt>
                <c:pt idx="2588">
                  <c:v>20.052966999999999</c:v>
                </c:pt>
                <c:pt idx="2589">
                  <c:v>19.922006999999997</c:v>
                </c:pt>
                <c:pt idx="2590">
                  <c:v>17.267503999999995</c:v>
                </c:pt>
                <c:pt idx="2591">
                  <c:v>18.340405000000001</c:v>
                </c:pt>
                <c:pt idx="2592">
                  <c:v>17.328748999999991</c:v>
                </c:pt>
                <c:pt idx="2593">
                  <c:v>16.870439999999995</c:v>
                </c:pt>
                <c:pt idx="2594">
                  <c:v>17.013311000000005</c:v>
                </c:pt>
                <c:pt idx="2595">
                  <c:v>17.636472999999999</c:v>
                </c:pt>
                <c:pt idx="2596">
                  <c:v>17.998366999999991</c:v>
                </c:pt>
                <c:pt idx="2597">
                  <c:v>16.379673</c:v>
                </c:pt>
                <c:pt idx="2598">
                  <c:v>17.86581</c:v>
                </c:pt>
                <c:pt idx="2599">
                  <c:v>16.642052</c:v>
                </c:pt>
                <c:pt idx="2600">
                  <c:v>15.907720000000001</c:v>
                </c:pt>
                <c:pt idx="2601">
                  <c:v>17.909754</c:v>
                </c:pt>
                <c:pt idx="2602">
                  <c:v>16.481406999999997</c:v>
                </c:pt>
                <c:pt idx="2603">
                  <c:v>18.355080000000001</c:v>
                </c:pt>
                <c:pt idx="2604">
                  <c:v>17.971501999999997</c:v>
                </c:pt>
                <c:pt idx="2605">
                  <c:v>18.108212999999996</c:v>
                </c:pt>
                <c:pt idx="2606">
                  <c:v>17.955735999999998</c:v>
                </c:pt>
                <c:pt idx="2607">
                  <c:v>17.861235000000001</c:v>
                </c:pt>
                <c:pt idx="2608">
                  <c:v>18.305357000000001</c:v>
                </c:pt>
                <c:pt idx="2609">
                  <c:v>17.236366</c:v>
                </c:pt>
                <c:pt idx="2610">
                  <c:v>17.358044</c:v>
                </c:pt>
                <c:pt idx="2611">
                  <c:v>17.868243999999997</c:v>
                </c:pt>
                <c:pt idx="2612">
                  <c:v>18.955699999999997</c:v>
                </c:pt>
                <c:pt idx="2613">
                  <c:v>19.538414</c:v>
                </c:pt>
                <c:pt idx="2614">
                  <c:v>18.331116000000005</c:v>
                </c:pt>
                <c:pt idx="2615">
                  <c:v>17.688386999999995</c:v>
                </c:pt>
                <c:pt idx="2616">
                  <c:v>18.908867000000001</c:v>
                </c:pt>
                <c:pt idx="2617">
                  <c:v>17.753017</c:v>
                </c:pt>
                <c:pt idx="2618">
                  <c:v>18.593170000000001</c:v>
                </c:pt>
                <c:pt idx="2619">
                  <c:v>18.977630999999995</c:v>
                </c:pt>
                <c:pt idx="2620">
                  <c:v>17.883706999999998</c:v>
                </c:pt>
                <c:pt idx="2621">
                  <c:v>18.386288</c:v>
                </c:pt>
                <c:pt idx="2622">
                  <c:v>17.966996999999996</c:v>
                </c:pt>
                <c:pt idx="2623">
                  <c:v>18.059963000000003</c:v>
                </c:pt>
                <c:pt idx="2624">
                  <c:v>17.943677999999991</c:v>
                </c:pt>
                <c:pt idx="2625">
                  <c:v>17.109090999999999</c:v>
                </c:pt>
                <c:pt idx="2626">
                  <c:v>16.587408</c:v>
                </c:pt>
                <c:pt idx="2627">
                  <c:v>18.058516999999991</c:v>
                </c:pt>
                <c:pt idx="2628">
                  <c:v>17.415601999999996</c:v>
                </c:pt>
                <c:pt idx="2629">
                  <c:v>16.457611</c:v>
                </c:pt>
                <c:pt idx="2630">
                  <c:v>16.738513999999995</c:v>
                </c:pt>
                <c:pt idx="2631">
                  <c:v>16.725717999999997</c:v>
                </c:pt>
                <c:pt idx="2632">
                  <c:v>16.199451000000003</c:v>
                </c:pt>
                <c:pt idx="2633">
                  <c:v>17.294687</c:v>
                </c:pt>
                <c:pt idx="2634">
                  <c:v>17.596528999999997</c:v>
                </c:pt>
                <c:pt idx="2635">
                  <c:v>16.100800000000003</c:v>
                </c:pt>
                <c:pt idx="2636">
                  <c:v>19.220661</c:v>
                </c:pt>
                <c:pt idx="2637">
                  <c:v>18.739360999999999</c:v>
                </c:pt>
                <c:pt idx="2638">
                  <c:v>18.303829</c:v>
                </c:pt>
                <c:pt idx="2639">
                  <c:v>18.141964000000009</c:v>
                </c:pt>
                <c:pt idx="2640">
                  <c:v>18.988337999999992</c:v>
                </c:pt>
                <c:pt idx="2641">
                  <c:v>18.799098999999995</c:v>
                </c:pt>
                <c:pt idx="2642">
                  <c:v>18.210229999999996</c:v>
                </c:pt>
                <c:pt idx="2643">
                  <c:v>16.627147999999995</c:v>
                </c:pt>
                <c:pt idx="2644">
                  <c:v>16.861211999999995</c:v>
                </c:pt>
                <c:pt idx="2645">
                  <c:v>17.237064000000004</c:v>
                </c:pt>
                <c:pt idx="2646">
                  <c:v>17.970908999999999</c:v>
                </c:pt>
                <c:pt idx="2647">
                  <c:v>18.242120999999997</c:v>
                </c:pt>
                <c:pt idx="2648">
                  <c:v>17.776678</c:v>
                </c:pt>
                <c:pt idx="2649">
                  <c:v>16.771245999999998</c:v>
                </c:pt>
                <c:pt idx="2650">
                  <c:v>16.460141999999994</c:v>
                </c:pt>
                <c:pt idx="2651">
                  <c:v>17.038627999999996</c:v>
                </c:pt>
                <c:pt idx="2652">
                  <c:v>15.541450999999999</c:v>
                </c:pt>
                <c:pt idx="2653">
                  <c:v>16.348005000000001</c:v>
                </c:pt>
                <c:pt idx="2654">
                  <c:v>16.428225999999995</c:v>
                </c:pt>
                <c:pt idx="2655">
                  <c:v>17.730201999999995</c:v>
                </c:pt>
                <c:pt idx="2656">
                  <c:v>16.635942</c:v>
                </c:pt>
                <c:pt idx="2657">
                  <c:v>17.281291999999997</c:v>
                </c:pt>
                <c:pt idx="2658">
                  <c:v>17.106341999999998</c:v>
                </c:pt>
                <c:pt idx="2659">
                  <c:v>18.761109999999995</c:v>
                </c:pt>
                <c:pt idx="2660">
                  <c:v>19.241603999999995</c:v>
                </c:pt>
                <c:pt idx="2661">
                  <c:v>17.270339999999997</c:v>
                </c:pt>
                <c:pt idx="2662">
                  <c:v>16.844774000000001</c:v>
                </c:pt>
                <c:pt idx="2663">
                  <c:v>16.854805000000002</c:v>
                </c:pt>
                <c:pt idx="2664">
                  <c:v>16.238025999999998</c:v>
                </c:pt>
                <c:pt idx="2665">
                  <c:v>18.087054999999999</c:v>
                </c:pt>
                <c:pt idx="2666">
                  <c:v>17.868026999999998</c:v>
                </c:pt>
                <c:pt idx="2667">
                  <c:v>18.22167</c:v>
                </c:pt>
                <c:pt idx="2668">
                  <c:v>17.939374999999995</c:v>
                </c:pt>
                <c:pt idx="2669">
                  <c:v>18.832505999999999</c:v>
                </c:pt>
                <c:pt idx="2670">
                  <c:v>17.566853999999999</c:v>
                </c:pt>
                <c:pt idx="2671">
                  <c:v>18.602710999999996</c:v>
                </c:pt>
                <c:pt idx="2672">
                  <c:v>17.515931999999999</c:v>
                </c:pt>
                <c:pt idx="2673">
                  <c:v>17.351023000000001</c:v>
                </c:pt>
                <c:pt idx="2674">
                  <c:v>17.481440999999997</c:v>
                </c:pt>
                <c:pt idx="2675">
                  <c:v>18.090395000000001</c:v>
                </c:pt>
                <c:pt idx="2676">
                  <c:v>18.224941000000001</c:v>
                </c:pt>
                <c:pt idx="2677">
                  <c:v>17.222289999999997</c:v>
                </c:pt>
                <c:pt idx="2678">
                  <c:v>16.424824000000001</c:v>
                </c:pt>
                <c:pt idx="2679">
                  <c:v>16.994785</c:v>
                </c:pt>
                <c:pt idx="2680">
                  <c:v>18.625671000000001</c:v>
                </c:pt>
                <c:pt idx="2681">
                  <c:v>17.730820000000001</c:v>
                </c:pt>
                <c:pt idx="2682">
                  <c:v>17.599056000000001</c:v>
                </c:pt>
                <c:pt idx="2683">
                  <c:v>17.938504999999996</c:v>
                </c:pt>
                <c:pt idx="2684">
                  <c:v>17.798983</c:v>
                </c:pt>
                <c:pt idx="2685">
                  <c:v>18.607316999999995</c:v>
                </c:pt>
                <c:pt idx="2686">
                  <c:v>18.091111999999999</c:v>
                </c:pt>
                <c:pt idx="2687">
                  <c:v>17.436475999999999</c:v>
                </c:pt>
                <c:pt idx="2688">
                  <c:v>17.954543999999995</c:v>
                </c:pt>
                <c:pt idx="2689">
                  <c:v>19.222377999999996</c:v>
                </c:pt>
                <c:pt idx="2690">
                  <c:v>18.048720999999997</c:v>
                </c:pt>
                <c:pt idx="2691">
                  <c:v>17.223089000000002</c:v>
                </c:pt>
                <c:pt idx="2692">
                  <c:v>17.888926999999995</c:v>
                </c:pt>
                <c:pt idx="2693">
                  <c:v>18.643972000000005</c:v>
                </c:pt>
                <c:pt idx="2694">
                  <c:v>17.113562000000005</c:v>
                </c:pt>
                <c:pt idx="2695">
                  <c:v>18.412469999999995</c:v>
                </c:pt>
                <c:pt idx="2696">
                  <c:v>17.120880000000003</c:v>
                </c:pt>
                <c:pt idx="2697">
                  <c:v>16.962546999999994</c:v>
                </c:pt>
                <c:pt idx="2698">
                  <c:v>18.124493000000001</c:v>
                </c:pt>
                <c:pt idx="2699">
                  <c:v>17.653910000000003</c:v>
                </c:pt>
                <c:pt idx="2700">
                  <c:v>17.013045999999999</c:v>
                </c:pt>
                <c:pt idx="2701">
                  <c:v>17.595530999999998</c:v>
                </c:pt>
                <c:pt idx="2702">
                  <c:v>17.110109000000001</c:v>
                </c:pt>
                <c:pt idx="2703">
                  <c:v>18.284011999999997</c:v>
                </c:pt>
                <c:pt idx="2704">
                  <c:v>17.815659</c:v>
                </c:pt>
                <c:pt idx="2705">
                  <c:v>18.102989000000001</c:v>
                </c:pt>
                <c:pt idx="2706">
                  <c:v>18.248624999999997</c:v>
                </c:pt>
                <c:pt idx="2707">
                  <c:v>17.997729999999997</c:v>
                </c:pt>
                <c:pt idx="2708">
                  <c:v>19.008624999999995</c:v>
                </c:pt>
                <c:pt idx="2709">
                  <c:v>17.865088999999998</c:v>
                </c:pt>
                <c:pt idx="2710">
                  <c:v>17.059954000000005</c:v>
                </c:pt>
                <c:pt idx="2711">
                  <c:v>18.18045</c:v>
                </c:pt>
                <c:pt idx="2712">
                  <c:v>17.374472000000001</c:v>
                </c:pt>
                <c:pt idx="2713">
                  <c:v>18.558644999999995</c:v>
                </c:pt>
                <c:pt idx="2714">
                  <c:v>19.324862000000003</c:v>
                </c:pt>
                <c:pt idx="2715">
                  <c:v>18.469051</c:v>
                </c:pt>
                <c:pt idx="2716">
                  <c:v>19.508308</c:v>
                </c:pt>
                <c:pt idx="2717">
                  <c:v>20.998668999999996</c:v>
                </c:pt>
                <c:pt idx="2718">
                  <c:v>19.041715999999997</c:v>
                </c:pt>
                <c:pt idx="2719">
                  <c:v>19.042226999999997</c:v>
                </c:pt>
                <c:pt idx="2720">
                  <c:v>18.500308999999998</c:v>
                </c:pt>
                <c:pt idx="2721">
                  <c:v>18.902375999999997</c:v>
                </c:pt>
                <c:pt idx="2722">
                  <c:v>18.189136999999995</c:v>
                </c:pt>
                <c:pt idx="2723">
                  <c:v>18.671548999999999</c:v>
                </c:pt>
                <c:pt idx="2724">
                  <c:v>16.430261999999999</c:v>
                </c:pt>
                <c:pt idx="2725">
                  <c:v>15.836111000000001</c:v>
                </c:pt>
                <c:pt idx="2726">
                  <c:v>16.976838999999995</c:v>
                </c:pt>
                <c:pt idx="2727">
                  <c:v>17.918761999999997</c:v>
                </c:pt>
                <c:pt idx="2728">
                  <c:v>16.650127000000001</c:v>
                </c:pt>
                <c:pt idx="2729">
                  <c:v>16.660174999999999</c:v>
                </c:pt>
                <c:pt idx="2730">
                  <c:v>19.634102000000002</c:v>
                </c:pt>
                <c:pt idx="2731">
                  <c:v>18.189935999999999</c:v>
                </c:pt>
                <c:pt idx="2732">
                  <c:v>18.145534999999995</c:v>
                </c:pt>
                <c:pt idx="2733">
                  <c:v>16.008251000000001</c:v>
                </c:pt>
                <c:pt idx="2734">
                  <c:v>17.499047999999991</c:v>
                </c:pt>
                <c:pt idx="2735">
                  <c:v>18.171509</c:v>
                </c:pt>
                <c:pt idx="2736">
                  <c:v>16.844443999999996</c:v>
                </c:pt>
                <c:pt idx="2737">
                  <c:v>17.655977000000004</c:v>
                </c:pt>
                <c:pt idx="2738">
                  <c:v>17.904097</c:v>
                </c:pt>
                <c:pt idx="2739">
                  <c:v>16.803856000000003</c:v>
                </c:pt>
                <c:pt idx="2740">
                  <c:v>16.982572999999991</c:v>
                </c:pt>
                <c:pt idx="2741">
                  <c:v>17.100038999999999</c:v>
                </c:pt>
                <c:pt idx="2742">
                  <c:v>17.289560000000002</c:v>
                </c:pt>
                <c:pt idx="2743">
                  <c:v>16.732378000000001</c:v>
                </c:pt>
                <c:pt idx="2744">
                  <c:v>18.614937000000005</c:v>
                </c:pt>
                <c:pt idx="2745">
                  <c:v>18.339694999999999</c:v>
                </c:pt>
                <c:pt idx="2746">
                  <c:v>20.565686999999997</c:v>
                </c:pt>
                <c:pt idx="2747">
                  <c:v>19.434705999999995</c:v>
                </c:pt>
                <c:pt idx="2748">
                  <c:v>19.626449999999991</c:v>
                </c:pt>
                <c:pt idx="2749">
                  <c:v>18.645724999999995</c:v>
                </c:pt>
                <c:pt idx="2750">
                  <c:v>20.014552999999999</c:v>
                </c:pt>
                <c:pt idx="2751">
                  <c:v>18.712107</c:v>
                </c:pt>
                <c:pt idx="2752">
                  <c:v>18.868491999999996</c:v>
                </c:pt>
                <c:pt idx="2753">
                  <c:v>18.560388999999997</c:v>
                </c:pt>
                <c:pt idx="2754">
                  <c:v>19.625941999999995</c:v>
                </c:pt>
                <c:pt idx="2755">
                  <c:v>19.193075000000004</c:v>
                </c:pt>
                <c:pt idx="2756">
                  <c:v>18.779156</c:v>
                </c:pt>
                <c:pt idx="2757">
                  <c:v>17.580821999999998</c:v>
                </c:pt>
                <c:pt idx="2758">
                  <c:v>18.299344999999995</c:v>
                </c:pt>
                <c:pt idx="2759">
                  <c:v>17.555921999999999</c:v>
                </c:pt>
                <c:pt idx="2760">
                  <c:v>19.074746999999995</c:v>
                </c:pt>
                <c:pt idx="2761">
                  <c:v>18.770353</c:v>
                </c:pt>
                <c:pt idx="2762">
                  <c:v>19.407535999999997</c:v>
                </c:pt>
                <c:pt idx="2763">
                  <c:v>19.517344999999999</c:v>
                </c:pt>
                <c:pt idx="2764">
                  <c:v>17.239273000000001</c:v>
                </c:pt>
                <c:pt idx="2765">
                  <c:v>18.075786999999991</c:v>
                </c:pt>
                <c:pt idx="2766">
                  <c:v>16.320152</c:v>
                </c:pt>
                <c:pt idx="2767">
                  <c:v>17.784904000000001</c:v>
                </c:pt>
                <c:pt idx="2768">
                  <c:v>18.245643999999992</c:v>
                </c:pt>
                <c:pt idx="2769">
                  <c:v>18.119198000000004</c:v>
                </c:pt>
                <c:pt idx="2770">
                  <c:v>17.698238</c:v>
                </c:pt>
                <c:pt idx="2771">
                  <c:v>18.070435999999997</c:v>
                </c:pt>
                <c:pt idx="2772">
                  <c:v>17.434913999999999</c:v>
                </c:pt>
                <c:pt idx="2773">
                  <c:v>19.662709999999997</c:v>
                </c:pt>
                <c:pt idx="2774">
                  <c:v>18.519870999999998</c:v>
                </c:pt>
                <c:pt idx="2775">
                  <c:v>19.768371999999996</c:v>
                </c:pt>
                <c:pt idx="2776">
                  <c:v>17.111619999999995</c:v>
                </c:pt>
                <c:pt idx="2777">
                  <c:v>18.152798000000001</c:v>
                </c:pt>
                <c:pt idx="2778">
                  <c:v>17.964354</c:v>
                </c:pt>
                <c:pt idx="2779">
                  <c:v>16.910097</c:v>
                </c:pt>
                <c:pt idx="2780">
                  <c:v>17.933928999999999</c:v>
                </c:pt>
                <c:pt idx="2781">
                  <c:v>18.957218000000001</c:v>
                </c:pt>
                <c:pt idx="2782">
                  <c:v>18.410128</c:v>
                </c:pt>
                <c:pt idx="2783">
                  <c:v>18.04982</c:v>
                </c:pt>
                <c:pt idx="2784">
                  <c:v>18.328715999999996</c:v>
                </c:pt>
                <c:pt idx="2785">
                  <c:v>16.413074000000005</c:v>
                </c:pt>
                <c:pt idx="2786">
                  <c:v>17.108982000000001</c:v>
                </c:pt>
                <c:pt idx="2787">
                  <c:v>18.210072</c:v>
                </c:pt>
                <c:pt idx="2788">
                  <c:v>19.086041999999996</c:v>
                </c:pt>
                <c:pt idx="2789">
                  <c:v>18.897424999999995</c:v>
                </c:pt>
                <c:pt idx="2790">
                  <c:v>19.016044999999995</c:v>
                </c:pt>
                <c:pt idx="2791">
                  <c:v>17.609331000000001</c:v>
                </c:pt>
                <c:pt idx="2792">
                  <c:v>18.222928999999997</c:v>
                </c:pt>
                <c:pt idx="2793">
                  <c:v>17.177783999999999</c:v>
                </c:pt>
                <c:pt idx="2794">
                  <c:v>17.110700999999999</c:v>
                </c:pt>
                <c:pt idx="2795">
                  <c:v>17.576523000000002</c:v>
                </c:pt>
                <c:pt idx="2796">
                  <c:v>18.385981000000001</c:v>
                </c:pt>
                <c:pt idx="2797">
                  <c:v>18.152754000000005</c:v>
                </c:pt>
                <c:pt idx="2798">
                  <c:v>16.803225999999999</c:v>
                </c:pt>
                <c:pt idx="2799">
                  <c:v>16.900678999999997</c:v>
                </c:pt>
                <c:pt idx="2800">
                  <c:v>17.924489999999995</c:v>
                </c:pt>
                <c:pt idx="2801">
                  <c:v>16.866139999999998</c:v>
                </c:pt>
                <c:pt idx="2802">
                  <c:v>16.353553999999999</c:v>
                </c:pt>
                <c:pt idx="2803">
                  <c:v>15.978482000000001</c:v>
                </c:pt>
                <c:pt idx="2804">
                  <c:v>15.998000999999999</c:v>
                </c:pt>
                <c:pt idx="2805">
                  <c:v>15.849339000000002</c:v>
                </c:pt>
                <c:pt idx="2806">
                  <c:v>17.925094999999995</c:v>
                </c:pt>
                <c:pt idx="2807">
                  <c:v>18.149159999999995</c:v>
                </c:pt>
                <c:pt idx="2808">
                  <c:v>18.215553</c:v>
                </c:pt>
                <c:pt idx="2809">
                  <c:v>17.513728999999998</c:v>
                </c:pt>
                <c:pt idx="2810">
                  <c:v>17.689945000000005</c:v>
                </c:pt>
                <c:pt idx="2811">
                  <c:v>18.205926999999996</c:v>
                </c:pt>
                <c:pt idx="2812">
                  <c:v>17.994344999999996</c:v>
                </c:pt>
                <c:pt idx="2813">
                  <c:v>17.837425000000003</c:v>
                </c:pt>
                <c:pt idx="2814">
                  <c:v>18.002853000000005</c:v>
                </c:pt>
                <c:pt idx="2815">
                  <c:v>18.518729999999998</c:v>
                </c:pt>
                <c:pt idx="2816">
                  <c:v>16.252371</c:v>
                </c:pt>
                <c:pt idx="2817">
                  <c:v>17.756547999999995</c:v>
                </c:pt>
                <c:pt idx="2818">
                  <c:v>16.803097000000001</c:v>
                </c:pt>
                <c:pt idx="2819">
                  <c:v>17.982011999999994</c:v>
                </c:pt>
                <c:pt idx="2820">
                  <c:v>17.562146999999996</c:v>
                </c:pt>
                <c:pt idx="2821">
                  <c:v>16.514284000000004</c:v>
                </c:pt>
                <c:pt idx="2822">
                  <c:v>16.642059</c:v>
                </c:pt>
                <c:pt idx="2823">
                  <c:v>16.386714999999995</c:v>
                </c:pt>
                <c:pt idx="2824">
                  <c:v>16.881207</c:v>
                </c:pt>
                <c:pt idx="2825">
                  <c:v>18.118970999999998</c:v>
                </c:pt>
                <c:pt idx="2826">
                  <c:v>18.151377000000004</c:v>
                </c:pt>
                <c:pt idx="2827">
                  <c:v>17.942285999999996</c:v>
                </c:pt>
                <c:pt idx="2828">
                  <c:v>17.551853000000005</c:v>
                </c:pt>
                <c:pt idx="2829">
                  <c:v>17.243288</c:v>
                </c:pt>
                <c:pt idx="2830">
                  <c:v>17.003086</c:v>
                </c:pt>
                <c:pt idx="2831">
                  <c:v>18.034288000000004</c:v>
                </c:pt>
                <c:pt idx="2832">
                  <c:v>17.542384999999996</c:v>
                </c:pt>
                <c:pt idx="2833">
                  <c:v>18.118169999999999</c:v>
                </c:pt>
                <c:pt idx="2834">
                  <c:v>18.934652</c:v>
                </c:pt>
                <c:pt idx="2835">
                  <c:v>19.128550000000001</c:v>
                </c:pt>
                <c:pt idx="2836">
                  <c:v>18.714303999999995</c:v>
                </c:pt>
                <c:pt idx="2837">
                  <c:v>18.309695999999999</c:v>
                </c:pt>
                <c:pt idx="2838">
                  <c:v>17.177482999999999</c:v>
                </c:pt>
                <c:pt idx="2839">
                  <c:v>18.657660000000003</c:v>
                </c:pt>
                <c:pt idx="2840">
                  <c:v>17.470038999999996</c:v>
                </c:pt>
                <c:pt idx="2841">
                  <c:v>17.669315000000001</c:v>
                </c:pt>
                <c:pt idx="2842">
                  <c:v>18.008807999999995</c:v>
                </c:pt>
                <c:pt idx="2843">
                  <c:v>17.497508999999997</c:v>
                </c:pt>
                <c:pt idx="2844">
                  <c:v>16.681927000000005</c:v>
                </c:pt>
                <c:pt idx="2845">
                  <c:v>17.071391999999999</c:v>
                </c:pt>
                <c:pt idx="2846">
                  <c:v>17.070647999999991</c:v>
                </c:pt>
                <c:pt idx="2847">
                  <c:v>17.489417999999997</c:v>
                </c:pt>
                <c:pt idx="2848">
                  <c:v>16.239874000000004</c:v>
                </c:pt>
                <c:pt idx="2849">
                  <c:v>16.586368999999998</c:v>
                </c:pt>
                <c:pt idx="2850">
                  <c:v>16.486896999999995</c:v>
                </c:pt>
                <c:pt idx="2851">
                  <c:v>16.730860000000003</c:v>
                </c:pt>
                <c:pt idx="2852">
                  <c:v>17.797612999999991</c:v>
                </c:pt>
                <c:pt idx="2853">
                  <c:v>18.300156000000001</c:v>
                </c:pt>
                <c:pt idx="2854">
                  <c:v>18.956342999999997</c:v>
                </c:pt>
                <c:pt idx="2855">
                  <c:v>17.458083999999996</c:v>
                </c:pt>
                <c:pt idx="2856">
                  <c:v>18.113161000000009</c:v>
                </c:pt>
                <c:pt idx="2857">
                  <c:v>17.560677999999996</c:v>
                </c:pt>
                <c:pt idx="2858">
                  <c:v>17.411840000000005</c:v>
                </c:pt>
                <c:pt idx="2859">
                  <c:v>17.447268999999999</c:v>
                </c:pt>
                <c:pt idx="2860">
                  <c:v>18.072089999999996</c:v>
                </c:pt>
                <c:pt idx="2861">
                  <c:v>17.449048999999995</c:v>
                </c:pt>
                <c:pt idx="2862">
                  <c:v>17.03952</c:v>
                </c:pt>
                <c:pt idx="2863">
                  <c:v>16.990010999999996</c:v>
                </c:pt>
                <c:pt idx="2864">
                  <c:v>16.557486999999995</c:v>
                </c:pt>
                <c:pt idx="2865">
                  <c:v>17.648277</c:v>
                </c:pt>
                <c:pt idx="2866">
                  <c:v>16.860651000000001</c:v>
                </c:pt>
                <c:pt idx="2867">
                  <c:v>17.954483</c:v>
                </c:pt>
                <c:pt idx="2868">
                  <c:v>18.175080999999999</c:v>
                </c:pt>
                <c:pt idx="2869">
                  <c:v>18.510611999999995</c:v>
                </c:pt>
                <c:pt idx="2870">
                  <c:v>17.830597000000001</c:v>
                </c:pt>
                <c:pt idx="2871">
                  <c:v>17.253201000000001</c:v>
                </c:pt>
                <c:pt idx="2872">
                  <c:v>19.077632999999995</c:v>
                </c:pt>
                <c:pt idx="2873">
                  <c:v>17.597453999999999</c:v>
                </c:pt>
                <c:pt idx="2874">
                  <c:v>17.864424</c:v>
                </c:pt>
                <c:pt idx="2875">
                  <c:v>17.706434000000002</c:v>
                </c:pt>
                <c:pt idx="2876">
                  <c:v>17.721397</c:v>
                </c:pt>
                <c:pt idx="2877">
                  <c:v>17.613620999999995</c:v>
                </c:pt>
                <c:pt idx="2878">
                  <c:v>17.754124000000001</c:v>
                </c:pt>
                <c:pt idx="2879">
                  <c:v>17.968857</c:v>
                </c:pt>
                <c:pt idx="2880">
                  <c:v>18.957380000000001</c:v>
                </c:pt>
                <c:pt idx="2881">
                  <c:v>18.113819000000003</c:v>
                </c:pt>
                <c:pt idx="2882">
                  <c:v>18.649467000000001</c:v>
                </c:pt>
                <c:pt idx="2883">
                  <c:v>18.420926999999995</c:v>
                </c:pt>
                <c:pt idx="2884">
                  <c:v>17.457467999999999</c:v>
                </c:pt>
                <c:pt idx="2885">
                  <c:v>16.775201999999997</c:v>
                </c:pt>
                <c:pt idx="2886">
                  <c:v>17.063142999999997</c:v>
                </c:pt>
                <c:pt idx="2887">
                  <c:v>17.490037999999991</c:v>
                </c:pt>
                <c:pt idx="2888">
                  <c:v>17.700540999999998</c:v>
                </c:pt>
                <c:pt idx="2889">
                  <c:v>18.279955000000005</c:v>
                </c:pt>
                <c:pt idx="2890">
                  <c:v>16.928806000000002</c:v>
                </c:pt>
                <c:pt idx="2891">
                  <c:v>17.935245999999996</c:v>
                </c:pt>
                <c:pt idx="2892">
                  <c:v>18.218972999999995</c:v>
                </c:pt>
                <c:pt idx="2893">
                  <c:v>18.176245000000005</c:v>
                </c:pt>
                <c:pt idx="2894">
                  <c:v>17.319866000000005</c:v>
                </c:pt>
                <c:pt idx="2895">
                  <c:v>18.217558000000004</c:v>
                </c:pt>
                <c:pt idx="2896">
                  <c:v>17.566566000000002</c:v>
                </c:pt>
                <c:pt idx="2897">
                  <c:v>18.002907</c:v>
                </c:pt>
                <c:pt idx="2898">
                  <c:v>17.794653</c:v>
                </c:pt>
                <c:pt idx="2899">
                  <c:v>16.989474999999995</c:v>
                </c:pt>
                <c:pt idx="2900">
                  <c:v>16.609645999999998</c:v>
                </c:pt>
                <c:pt idx="2901">
                  <c:v>16.406117999999996</c:v>
                </c:pt>
                <c:pt idx="2902">
                  <c:v>18.954715999999998</c:v>
                </c:pt>
                <c:pt idx="2903">
                  <c:v>19.840129999999991</c:v>
                </c:pt>
                <c:pt idx="2904">
                  <c:v>18.420011999999996</c:v>
                </c:pt>
                <c:pt idx="2905">
                  <c:v>20.430835999999999</c:v>
                </c:pt>
                <c:pt idx="2906">
                  <c:v>19.321446999999996</c:v>
                </c:pt>
                <c:pt idx="2907">
                  <c:v>21.196373000000001</c:v>
                </c:pt>
                <c:pt idx="2908">
                  <c:v>21.339106000000001</c:v>
                </c:pt>
                <c:pt idx="2909">
                  <c:v>19.745248999999994</c:v>
                </c:pt>
                <c:pt idx="2910">
                  <c:v>19.011210999999999</c:v>
                </c:pt>
                <c:pt idx="2911">
                  <c:v>20.386944</c:v>
                </c:pt>
                <c:pt idx="2912">
                  <c:v>20.504100999999999</c:v>
                </c:pt>
                <c:pt idx="2913">
                  <c:v>18.153400000000001</c:v>
                </c:pt>
                <c:pt idx="2914">
                  <c:v>17.685599999999997</c:v>
                </c:pt>
                <c:pt idx="2915">
                  <c:v>17.737590999999995</c:v>
                </c:pt>
                <c:pt idx="2916">
                  <c:v>18.243640999999997</c:v>
                </c:pt>
                <c:pt idx="2917">
                  <c:v>19.701319000000002</c:v>
                </c:pt>
                <c:pt idx="2918">
                  <c:v>21.414164000000003</c:v>
                </c:pt>
                <c:pt idx="2919">
                  <c:v>19.810555000000004</c:v>
                </c:pt>
                <c:pt idx="2920">
                  <c:v>19.315145000000001</c:v>
                </c:pt>
                <c:pt idx="2921">
                  <c:v>18.425915</c:v>
                </c:pt>
                <c:pt idx="2922">
                  <c:v>19.844034000000001</c:v>
                </c:pt>
                <c:pt idx="2923">
                  <c:v>19.200679999999991</c:v>
                </c:pt>
                <c:pt idx="2924">
                  <c:v>18.665018</c:v>
                </c:pt>
                <c:pt idx="2925">
                  <c:v>17.615631</c:v>
                </c:pt>
                <c:pt idx="2926">
                  <c:v>17.258372999999995</c:v>
                </c:pt>
                <c:pt idx="2927">
                  <c:v>16.353538999999998</c:v>
                </c:pt>
                <c:pt idx="2928">
                  <c:v>17.229361000000001</c:v>
                </c:pt>
                <c:pt idx="2929">
                  <c:v>17.602492999999996</c:v>
                </c:pt>
                <c:pt idx="2930">
                  <c:v>18.572348000000002</c:v>
                </c:pt>
                <c:pt idx="2931">
                  <c:v>17.963302999999996</c:v>
                </c:pt>
                <c:pt idx="2932">
                  <c:v>19.061492999999995</c:v>
                </c:pt>
                <c:pt idx="2933">
                  <c:v>18.735213999999996</c:v>
                </c:pt>
                <c:pt idx="2934">
                  <c:v>16.834866000000009</c:v>
                </c:pt>
                <c:pt idx="2935">
                  <c:v>18.750273</c:v>
                </c:pt>
                <c:pt idx="2936">
                  <c:v>19.005599999999998</c:v>
                </c:pt>
                <c:pt idx="2937">
                  <c:v>19.819971000000002</c:v>
                </c:pt>
                <c:pt idx="2938">
                  <c:v>18.635356999999999</c:v>
                </c:pt>
                <c:pt idx="2939">
                  <c:v>19.240737999999997</c:v>
                </c:pt>
                <c:pt idx="2940">
                  <c:v>19.977888000000004</c:v>
                </c:pt>
                <c:pt idx="2941">
                  <c:v>19.022668999999997</c:v>
                </c:pt>
                <c:pt idx="2942">
                  <c:v>18.106514000000001</c:v>
                </c:pt>
                <c:pt idx="2943">
                  <c:v>17.029841999999999</c:v>
                </c:pt>
                <c:pt idx="2944">
                  <c:v>18.72683</c:v>
                </c:pt>
                <c:pt idx="2945">
                  <c:v>18.893899999999999</c:v>
                </c:pt>
                <c:pt idx="2946">
                  <c:v>18.067308000000001</c:v>
                </c:pt>
                <c:pt idx="2947">
                  <c:v>18.640373</c:v>
                </c:pt>
                <c:pt idx="2948">
                  <c:v>18.869935999999999</c:v>
                </c:pt>
                <c:pt idx="2949">
                  <c:v>18.412179999999996</c:v>
                </c:pt>
                <c:pt idx="2950">
                  <c:v>18.888874000000001</c:v>
                </c:pt>
                <c:pt idx="2951">
                  <c:v>18.695929</c:v>
                </c:pt>
                <c:pt idx="2952">
                  <c:v>19.087329999999998</c:v>
                </c:pt>
                <c:pt idx="2953">
                  <c:v>19.397396000000001</c:v>
                </c:pt>
                <c:pt idx="2954">
                  <c:v>18.502020000000002</c:v>
                </c:pt>
                <c:pt idx="2955">
                  <c:v>18.637246999999999</c:v>
                </c:pt>
                <c:pt idx="2956">
                  <c:v>17.201734999999996</c:v>
                </c:pt>
                <c:pt idx="2957">
                  <c:v>17.917524</c:v>
                </c:pt>
                <c:pt idx="2958">
                  <c:v>16.636623</c:v>
                </c:pt>
                <c:pt idx="2959">
                  <c:v>18.788218999999998</c:v>
                </c:pt>
                <c:pt idx="2960">
                  <c:v>16.83304</c:v>
                </c:pt>
                <c:pt idx="2961">
                  <c:v>18.025255000000001</c:v>
                </c:pt>
                <c:pt idx="2962">
                  <c:v>16.452991000000001</c:v>
                </c:pt>
                <c:pt idx="2963">
                  <c:v>17.805548000000002</c:v>
                </c:pt>
                <c:pt idx="2964">
                  <c:v>17.514271000000004</c:v>
                </c:pt>
                <c:pt idx="2965">
                  <c:v>17.859112</c:v>
                </c:pt>
                <c:pt idx="2966">
                  <c:v>16.201360999999999</c:v>
                </c:pt>
                <c:pt idx="2967">
                  <c:v>17.057816000000003</c:v>
                </c:pt>
                <c:pt idx="2968">
                  <c:v>17.992663999999998</c:v>
                </c:pt>
                <c:pt idx="2969">
                  <c:v>17.960986999999996</c:v>
                </c:pt>
                <c:pt idx="2970">
                  <c:v>18.421855999999998</c:v>
                </c:pt>
                <c:pt idx="2971">
                  <c:v>16.965203999999996</c:v>
                </c:pt>
                <c:pt idx="2972">
                  <c:v>16.438598999999996</c:v>
                </c:pt>
                <c:pt idx="2973">
                  <c:v>16.411688000000005</c:v>
                </c:pt>
                <c:pt idx="2974">
                  <c:v>16.950242999999997</c:v>
                </c:pt>
                <c:pt idx="2975">
                  <c:v>17.271554999999999</c:v>
                </c:pt>
                <c:pt idx="2976">
                  <c:v>16.770201</c:v>
                </c:pt>
                <c:pt idx="2977">
                  <c:v>16.838930000000001</c:v>
                </c:pt>
                <c:pt idx="2978">
                  <c:v>17.911950999999998</c:v>
                </c:pt>
                <c:pt idx="2979">
                  <c:v>18.299191</c:v>
                </c:pt>
                <c:pt idx="2980">
                  <c:v>17.933669999999996</c:v>
                </c:pt>
                <c:pt idx="2981">
                  <c:v>16.530802000000001</c:v>
                </c:pt>
                <c:pt idx="2982">
                  <c:v>17.187469</c:v>
                </c:pt>
                <c:pt idx="2983">
                  <c:v>17.254417</c:v>
                </c:pt>
                <c:pt idx="2984">
                  <c:v>18.693508000000001</c:v>
                </c:pt>
                <c:pt idx="2985">
                  <c:v>18.468509999999988</c:v>
                </c:pt>
                <c:pt idx="2986">
                  <c:v>19.399466</c:v>
                </c:pt>
                <c:pt idx="2987">
                  <c:v>18.530407</c:v>
                </c:pt>
                <c:pt idx="2988">
                  <c:v>18.960462999999997</c:v>
                </c:pt>
                <c:pt idx="2989">
                  <c:v>17.064551999999999</c:v>
                </c:pt>
                <c:pt idx="2990">
                  <c:v>17.896864000000004</c:v>
                </c:pt>
                <c:pt idx="2991">
                  <c:v>16.779115999999995</c:v>
                </c:pt>
                <c:pt idx="2992">
                  <c:v>17.800369</c:v>
                </c:pt>
                <c:pt idx="2993">
                  <c:v>18.849782999999995</c:v>
                </c:pt>
                <c:pt idx="2994">
                  <c:v>19.371580000000005</c:v>
                </c:pt>
                <c:pt idx="2995">
                  <c:v>17.043630999999998</c:v>
                </c:pt>
                <c:pt idx="2996">
                  <c:v>17.609861000000002</c:v>
                </c:pt>
                <c:pt idx="2997">
                  <c:v>16.395555000000005</c:v>
                </c:pt>
                <c:pt idx="2998">
                  <c:v>16.320847000000001</c:v>
                </c:pt>
                <c:pt idx="2999">
                  <c:v>18.766811000000001</c:v>
                </c:pt>
                <c:pt idx="3000">
                  <c:v>17.967189999999995</c:v>
                </c:pt>
                <c:pt idx="3001">
                  <c:v>16.500150999999999</c:v>
                </c:pt>
                <c:pt idx="3002">
                  <c:v>17.295690999999998</c:v>
                </c:pt>
                <c:pt idx="3003">
                  <c:v>17.282992999999998</c:v>
                </c:pt>
                <c:pt idx="3004">
                  <c:v>15.978620999999999</c:v>
                </c:pt>
                <c:pt idx="3005">
                  <c:v>18.767621999999996</c:v>
                </c:pt>
                <c:pt idx="3006">
                  <c:v>16.128430999999996</c:v>
                </c:pt>
                <c:pt idx="3007">
                  <c:v>18.036976000000003</c:v>
                </c:pt>
                <c:pt idx="3008">
                  <c:v>18.181376</c:v>
                </c:pt>
                <c:pt idx="3009">
                  <c:v>17.344944000000005</c:v>
                </c:pt>
                <c:pt idx="3010">
                  <c:v>15.874608</c:v>
                </c:pt>
                <c:pt idx="3011">
                  <c:v>16.996240999999998</c:v>
                </c:pt>
                <c:pt idx="3012">
                  <c:v>16.652132000000002</c:v>
                </c:pt>
                <c:pt idx="3013">
                  <c:v>17.889847</c:v>
                </c:pt>
                <c:pt idx="3014">
                  <c:v>17.026345999999997</c:v>
                </c:pt>
                <c:pt idx="3015">
                  <c:v>16.655079000000001</c:v>
                </c:pt>
                <c:pt idx="3016">
                  <c:v>18.448005999999996</c:v>
                </c:pt>
                <c:pt idx="3017">
                  <c:v>18.961897</c:v>
                </c:pt>
                <c:pt idx="3018">
                  <c:v>18.918882</c:v>
                </c:pt>
                <c:pt idx="3019">
                  <c:v>18.506284999999995</c:v>
                </c:pt>
                <c:pt idx="3020">
                  <c:v>17.248405000000002</c:v>
                </c:pt>
                <c:pt idx="3021">
                  <c:v>16.676109</c:v>
                </c:pt>
                <c:pt idx="3022">
                  <c:v>16.354094000000003</c:v>
                </c:pt>
                <c:pt idx="3023">
                  <c:v>17.052773999999996</c:v>
                </c:pt>
                <c:pt idx="3024">
                  <c:v>16.516579</c:v>
                </c:pt>
                <c:pt idx="3025">
                  <c:v>16.548925000000001</c:v>
                </c:pt>
                <c:pt idx="3026">
                  <c:v>17.456105999999995</c:v>
                </c:pt>
                <c:pt idx="3027">
                  <c:v>15.861159000000002</c:v>
                </c:pt>
                <c:pt idx="3028">
                  <c:v>17.826401000000001</c:v>
                </c:pt>
                <c:pt idx="3029">
                  <c:v>17.574665000000003</c:v>
                </c:pt>
                <c:pt idx="3030">
                  <c:v>17.180391</c:v>
                </c:pt>
                <c:pt idx="3031">
                  <c:v>16.346052</c:v>
                </c:pt>
                <c:pt idx="3032">
                  <c:v>17.006184000000001</c:v>
                </c:pt>
                <c:pt idx="3033">
                  <c:v>16.724641999999996</c:v>
                </c:pt>
                <c:pt idx="3034">
                  <c:v>16.782935999999996</c:v>
                </c:pt>
                <c:pt idx="3035">
                  <c:v>15.293706</c:v>
                </c:pt>
                <c:pt idx="3036">
                  <c:v>16.71855</c:v>
                </c:pt>
                <c:pt idx="3037">
                  <c:v>15.986403000000003</c:v>
                </c:pt>
                <c:pt idx="3038">
                  <c:v>17.873148</c:v>
                </c:pt>
                <c:pt idx="3039">
                  <c:v>16.530235000000001</c:v>
                </c:pt>
                <c:pt idx="3040">
                  <c:v>16.356473999999999</c:v>
                </c:pt>
                <c:pt idx="3041">
                  <c:v>15.575441000000001</c:v>
                </c:pt>
                <c:pt idx="3042">
                  <c:v>15.766326999999999</c:v>
                </c:pt>
                <c:pt idx="3043">
                  <c:v>17.039155999999998</c:v>
                </c:pt>
                <c:pt idx="3044">
                  <c:v>17.202544999999997</c:v>
                </c:pt>
                <c:pt idx="3045">
                  <c:v>17.289700999999997</c:v>
                </c:pt>
                <c:pt idx="3046">
                  <c:v>17.644490999999999</c:v>
                </c:pt>
                <c:pt idx="3047">
                  <c:v>17.299661999999998</c:v>
                </c:pt>
                <c:pt idx="3048">
                  <c:v>16.965096999999997</c:v>
                </c:pt>
                <c:pt idx="3049">
                  <c:v>18.284897000000001</c:v>
                </c:pt>
                <c:pt idx="3050">
                  <c:v>17.193027000000001</c:v>
                </c:pt>
                <c:pt idx="3051">
                  <c:v>17.734601999999999</c:v>
                </c:pt>
                <c:pt idx="3052">
                  <c:v>17.168959000000001</c:v>
                </c:pt>
                <c:pt idx="3053">
                  <c:v>17.633372999999999</c:v>
                </c:pt>
                <c:pt idx="3054">
                  <c:v>16.785035999999998</c:v>
                </c:pt>
                <c:pt idx="3055">
                  <c:v>17.694849000000001</c:v>
                </c:pt>
                <c:pt idx="3056">
                  <c:v>17.598624999999991</c:v>
                </c:pt>
                <c:pt idx="3057">
                  <c:v>18.142442999999997</c:v>
                </c:pt>
                <c:pt idx="3058">
                  <c:v>17.173459999999999</c:v>
                </c:pt>
                <c:pt idx="3059">
                  <c:v>17.881582000000002</c:v>
                </c:pt>
                <c:pt idx="3060">
                  <c:v>17.324627</c:v>
                </c:pt>
                <c:pt idx="3061">
                  <c:v>17.538596999999996</c:v>
                </c:pt>
                <c:pt idx="3062">
                  <c:v>17.418624999999995</c:v>
                </c:pt>
                <c:pt idx="3063">
                  <c:v>17.293074000000001</c:v>
                </c:pt>
                <c:pt idx="3064">
                  <c:v>18.360406999999995</c:v>
                </c:pt>
                <c:pt idx="3065">
                  <c:v>17.772033999999998</c:v>
                </c:pt>
                <c:pt idx="3066">
                  <c:v>17.605488000000001</c:v>
                </c:pt>
                <c:pt idx="3067">
                  <c:v>17.294782999999995</c:v>
                </c:pt>
                <c:pt idx="3068">
                  <c:v>17.03651</c:v>
                </c:pt>
                <c:pt idx="3069">
                  <c:v>18.015781</c:v>
                </c:pt>
                <c:pt idx="3070">
                  <c:v>17.063046999999997</c:v>
                </c:pt>
                <c:pt idx="3071">
                  <c:v>15.887101000000001</c:v>
                </c:pt>
                <c:pt idx="3072">
                  <c:v>16.005420999999991</c:v>
                </c:pt>
                <c:pt idx="3073">
                  <c:v>16.010007999999999</c:v>
                </c:pt>
                <c:pt idx="3074">
                  <c:v>16.976706999999998</c:v>
                </c:pt>
                <c:pt idx="3075">
                  <c:v>16.740542999999992</c:v>
                </c:pt>
                <c:pt idx="3076">
                  <c:v>17.161041000000001</c:v>
                </c:pt>
                <c:pt idx="3077">
                  <c:v>17.665103999999996</c:v>
                </c:pt>
                <c:pt idx="3078">
                  <c:v>18.235331999999996</c:v>
                </c:pt>
                <c:pt idx="3079">
                  <c:v>17.52084</c:v>
                </c:pt>
                <c:pt idx="3080">
                  <c:v>18.686223999999996</c:v>
                </c:pt>
                <c:pt idx="3081">
                  <c:v>16.318110999999995</c:v>
                </c:pt>
                <c:pt idx="3082">
                  <c:v>17.033214999999995</c:v>
                </c:pt>
                <c:pt idx="3083">
                  <c:v>17.073193</c:v>
                </c:pt>
                <c:pt idx="3084">
                  <c:v>17.63278</c:v>
                </c:pt>
                <c:pt idx="3085">
                  <c:v>18.357265000000009</c:v>
                </c:pt>
                <c:pt idx="3086">
                  <c:v>19.700298</c:v>
                </c:pt>
                <c:pt idx="3087">
                  <c:v>17.569591999999997</c:v>
                </c:pt>
                <c:pt idx="3088">
                  <c:v>17.958695999999996</c:v>
                </c:pt>
                <c:pt idx="3089">
                  <c:v>18.705043999999997</c:v>
                </c:pt>
                <c:pt idx="3090">
                  <c:v>18.263301999999996</c:v>
                </c:pt>
                <c:pt idx="3091">
                  <c:v>17.755161000000001</c:v>
                </c:pt>
                <c:pt idx="3092">
                  <c:v>18.745902999999991</c:v>
                </c:pt>
                <c:pt idx="3093">
                  <c:v>16.494428999999997</c:v>
                </c:pt>
                <c:pt idx="3094">
                  <c:v>16.335962000000002</c:v>
                </c:pt>
                <c:pt idx="3095">
                  <c:v>17.632522999999996</c:v>
                </c:pt>
                <c:pt idx="3096">
                  <c:v>17.905591999999995</c:v>
                </c:pt>
                <c:pt idx="3097">
                  <c:v>17.653748999999998</c:v>
                </c:pt>
                <c:pt idx="3098">
                  <c:v>18.401242999999997</c:v>
                </c:pt>
                <c:pt idx="3099">
                  <c:v>16.222182999999998</c:v>
                </c:pt>
                <c:pt idx="3100">
                  <c:v>16.646899999999999</c:v>
                </c:pt>
                <c:pt idx="3101">
                  <c:v>18.068353999999996</c:v>
                </c:pt>
                <c:pt idx="3102">
                  <c:v>17.444974999999999</c:v>
                </c:pt>
                <c:pt idx="3103">
                  <c:v>17.231069999999999</c:v>
                </c:pt>
                <c:pt idx="3104">
                  <c:v>17.425302999999996</c:v>
                </c:pt>
                <c:pt idx="3105">
                  <c:v>17.343914000000005</c:v>
                </c:pt>
                <c:pt idx="3106">
                  <c:v>17.549374</c:v>
                </c:pt>
                <c:pt idx="3107">
                  <c:v>16.766787999999991</c:v>
                </c:pt>
                <c:pt idx="3108">
                  <c:v>17.562562999999997</c:v>
                </c:pt>
                <c:pt idx="3109">
                  <c:v>18.129536000000002</c:v>
                </c:pt>
                <c:pt idx="3110">
                  <c:v>16.975425999999995</c:v>
                </c:pt>
                <c:pt idx="3111">
                  <c:v>17.832198999999999</c:v>
                </c:pt>
                <c:pt idx="3112">
                  <c:v>17.426684999999996</c:v>
                </c:pt>
                <c:pt idx="3113">
                  <c:v>18.671352000000002</c:v>
                </c:pt>
                <c:pt idx="3114">
                  <c:v>16.975270999999996</c:v>
                </c:pt>
                <c:pt idx="3115">
                  <c:v>18.799643999999997</c:v>
                </c:pt>
                <c:pt idx="3116">
                  <c:v>18.585255</c:v>
                </c:pt>
                <c:pt idx="3117">
                  <c:v>19.371760999999999</c:v>
                </c:pt>
                <c:pt idx="3118">
                  <c:v>19.545387000000002</c:v>
                </c:pt>
                <c:pt idx="3119">
                  <c:v>19.350885000000009</c:v>
                </c:pt>
                <c:pt idx="3120">
                  <c:v>19.664515999999999</c:v>
                </c:pt>
                <c:pt idx="3121">
                  <c:v>18.876860000000004</c:v>
                </c:pt>
                <c:pt idx="3122">
                  <c:v>18.019960000000005</c:v>
                </c:pt>
                <c:pt idx="3123">
                  <c:v>18.016362999999995</c:v>
                </c:pt>
                <c:pt idx="3124">
                  <c:v>18.542971000000001</c:v>
                </c:pt>
                <c:pt idx="3125">
                  <c:v>17.340869999999999</c:v>
                </c:pt>
                <c:pt idx="3126">
                  <c:v>16.978414999999991</c:v>
                </c:pt>
                <c:pt idx="3127">
                  <c:v>18.152360999999999</c:v>
                </c:pt>
                <c:pt idx="3128">
                  <c:v>17.060967999999999</c:v>
                </c:pt>
                <c:pt idx="3129">
                  <c:v>17.74155</c:v>
                </c:pt>
                <c:pt idx="3130">
                  <c:v>18.076345</c:v>
                </c:pt>
                <c:pt idx="3131">
                  <c:v>15.888577</c:v>
                </c:pt>
                <c:pt idx="3132">
                  <c:v>17.282029999999992</c:v>
                </c:pt>
                <c:pt idx="3133">
                  <c:v>17.640243999999996</c:v>
                </c:pt>
                <c:pt idx="3134">
                  <c:v>16.908187999999996</c:v>
                </c:pt>
                <c:pt idx="3135">
                  <c:v>17.099605999999998</c:v>
                </c:pt>
                <c:pt idx="3136">
                  <c:v>17.198747999999991</c:v>
                </c:pt>
                <c:pt idx="3137">
                  <c:v>17.293145999999997</c:v>
                </c:pt>
                <c:pt idx="3138">
                  <c:v>15.423820000000001</c:v>
                </c:pt>
                <c:pt idx="3139">
                  <c:v>17.139851000000007</c:v>
                </c:pt>
                <c:pt idx="3140">
                  <c:v>16.712148999999997</c:v>
                </c:pt>
                <c:pt idx="3141">
                  <c:v>17.204806999999999</c:v>
                </c:pt>
                <c:pt idx="3142">
                  <c:v>16.596193</c:v>
                </c:pt>
                <c:pt idx="3143">
                  <c:v>16.715154999999999</c:v>
                </c:pt>
                <c:pt idx="3144">
                  <c:v>15.923825000000001</c:v>
                </c:pt>
                <c:pt idx="3145">
                  <c:v>15.798090999999999</c:v>
                </c:pt>
                <c:pt idx="3146">
                  <c:v>16.518837000000001</c:v>
                </c:pt>
                <c:pt idx="3147">
                  <c:v>17.940156999999996</c:v>
                </c:pt>
                <c:pt idx="3148">
                  <c:v>17.223430999999998</c:v>
                </c:pt>
                <c:pt idx="3149">
                  <c:v>16.501124999999995</c:v>
                </c:pt>
                <c:pt idx="3150">
                  <c:v>18.421987999999999</c:v>
                </c:pt>
                <c:pt idx="3151">
                  <c:v>17.731979000000003</c:v>
                </c:pt>
                <c:pt idx="3152">
                  <c:v>17.377966000000004</c:v>
                </c:pt>
                <c:pt idx="3153">
                  <c:v>18.359124999999999</c:v>
                </c:pt>
                <c:pt idx="3154">
                  <c:v>18.889325999999997</c:v>
                </c:pt>
                <c:pt idx="3155">
                  <c:v>17.474857000000004</c:v>
                </c:pt>
                <c:pt idx="3156">
                  <c:v>17.997965000000004</c:v>
                </c:pt>
                <c:pt idx="3157">
                  <c:v>17.562619999999992</c:v>
                </c:pt>
                <c:pt idx="3158">
                  <c:v>15.925186000000002</c:v>
                </c:pt>
                <c:pt idx="3159">
                  <c:v>17.197147000000001</c:v>
                </c:pt>
                <c:pt idx="3160">
                  <c:v>16.521412000000002</c:v>
                </c:pt>
                <c:pt idx="3161">
                  <c:v>18.741141999999996</c:v>
                </c:pt>
                <c:pt idx="3162">
                  <c:v>17.311760000000003</c:v>
                </c:pt>
                <c:pt idx="3163">
                  <c:v>18.061920000000001</c:v>
                </c:pt>
                <c:pt idx="3164">
                  <c:v>17.359694000000001</c:v>
                </c:pt>
                <c:pt idx="3165">
                  <c:v>17.248107999999991</c:v>
                </c:pt>
                <c:pt idx="3166">
                  <c:v>17.637118999999998</c:v>
                </c:pt>
                <c:pt idx="3167">
                  <c:v>15.887108</c:v>
                </c:pt>
                <c:pt idx="3168">
                  <c:v>15.643207999999998</c:v>
                </c:pt>
                <c:pt idx="3169">
                  <c:v>16.917352999999999</c:v>
                </c:pt>
                <c:pt idx="3170">
                  <c:v>16.444106999999995</c:v>
                </c:pt>
                <c:pt idx="3171">
                  <c:v>16.676455000000004</c:v>
                </c:pt>
                <c:pt idx="3172">
                  <c:v>16.109276000000001</c:v>
                </c:pt>
                <c:pt idx="3173">
                  <c:v>16.176515999999999</c:v>
                </c:pt>
                <c:pt idx="3174">
                  <c:v>16.318221999999999</c:v>
                </c:pt>
                <c:pt idx="3175">
                  <c:v>15.863284000000002</c:v>
                </c:pt>
                <c:pt idx="3176">
                  <c:v>16.984821</c:v>
                </c:pt>
                <c:pt idx="3177">
                  <c:v>16.034983000000004</c:v>
                </c:pt>
                <c:pt idx="3178">
                  <c:v>16.792209999999997</c:v>
                </c:pt>
                <c:pt idx="3179">
                  <c:v>17.567671000000001</c:v>
                </c:pt>
                <c:pt idx="3180">
                  <c:v>16.850259999999999</c:v>
                </c:pt>
                <c:pt idx="3181">
                  <c:v>17.613890000000005</c:v>
                </c:pt>
                <c:pt idx="3182">
                  <c:v>18.461369999999995</c:v>
                </c:pt>
                <c:pt idx="3183">
                  <c:v>17.618402</c:v>
                </c:pt>
                <c:pt idx="3184">
                  <c:v>15.976434000000003</c:v>
                </c:pt>
                <c:pt idx="3185">
                  <c:v>17.377172000000005</c:v>
                </c:pt>
                <c:pt idx="3186">
                  <c:v>18.499633999999997</c:v>
                </c:pt>
                <c:pt idx="3187">
                  <c:v>16.893574000000001</c:v>
                </c:pt>
                <c:pt idx="3188">
                  <c:v>17.083855000000003</c:v>
                </c:pt>
                <c:pt idx="3189">
                  <c:v>17.274082</c:v>
                </c:pt>
                <c:pt idx="3190">
                  <c:v>16.600142999999996</c:v>
                </c:pt>
                <c:pt idx="3191">
                  <c:v>17.597094999999999</c:v>
                </c:pt>
                <c:pt idx="3192">
                  <c:v>17.320795</c:v>
                </c:pt>
                <c:pt idx="3193">
                  <c:v>17.816519</c:v>
                </c:pt>
                <c:pt idx="3194">
                  <c:v>17.338497</c:v>
                </c:pt>
                <c:pt idx="3195">
                  <c:v>17.942109999999996</c:v>
                </c:pt>
                <c:pt idx="3196">
                  <c:v>16.469586999999997</c:v>
                </c:pt>
                <c:pt idx="3197">
                  <c:v>17.221107</c:v>
                </c:pt>
                <c:pt idx="3198">
                  <c:v>17.494683999999996</c:v>
                </c:pt>
                <c:pt idx="3199">
                  <c:v>17.395223999999995</c:v>
                </c:pt>
                <c:pt idx="3200">
                  <c:v>18.17548</c:v>
                </c:pt>
                <c:pt idx="3201">
                  <c:v>18.588968000000001</c:v>
                </c:pt>
                <c:pt idx="3202">
                  <c:v>18.923164</c:v>
                </c:pt>
                <c:pt idx="3203">
                  <c:v>17.548411999999995</c:v>
                </c:pt>
                <c:pt idx="3204">
                  <c:v>17.299308999999997</c:v>
                </c:pt>
                <c:pt idx="3205">
                  <c:v>16.204094000000001</c:v>
                </c:pt>
                <c:pt idx="3206">
                  <c:v>17.480639999999994</c:v>
                </c:pt>
                <c:pt idx="3207">
                  <c:v>17.985843999999997</c:v>
                </c:pt>
                <c:pt idx="3208">
                  <c:v>18.001255000000004</c:v>
                </c:pt>
                <c:pt idx="3209">
                  <c:v>16.988070999999998</c:v>
                </c:pt>
                <c:pt idx="3210">
                  <c:v>16.250216000000002</c:v>
                </c:pt>
                <c:pt idx="3211">
                  <c:v>17.338970000000003</c:v>
                </c:pt>
                <c:pt idx="3212">
                  <c:v>16.216127</c:v>
                </c:pt>
                <c:pt idx="3213">
                  <c:v>18.343629999999997</c:v>
                </c:pt>
                <c:pt idx="3214">
                  <c:v>17.592593999999991</c:v>
                </c:pt>
                <c:pt idx="3215">
                  <c:v>16.384433999999995</c:v>
                </c:pt>
                <c:pt idx="3216">
                  <c:v>16.065532999999991</c:v>
                </c:pt>
                <c:pt idx="3217">
                  <c:v>15.825188000000002</c:v>
                </c:pt>
                <c:pt idx="3218">
                  <c:v>16.312785999999999</c:v>
                </c:pt>
                <c:pt idx="3219">
                  <c:v>17.147933999999999</c:v>
                </c:pt>
                <c:pt idx="3220">
                  <c:v>16.723927</c:v>
                </c:pt>
                <c:pt idx="3221">
                  <c:v>16.956340999999991</c:v>
                </c:pt>
                <c:pt idx="3222">
                  <c:v>17.890498999999995</c:v>
                </c:pt>
                <c:pt idx="3223">
                  <c:v>18.005955000000004</c:v>
                </c:pt>
                <c:pt idx="3224">
                  <c:v>16.536572</c:v>
                </c:pt>
                <c:pt idx="3225">
                  <c:v>16.521611999999998</c:v>
                </c:pt>
                <c:pt idx="3226">
                  <c:v>16.965011999999998</c:v>
                </c:pt>
                <c:pt idx="3227">
                  <c:v>16.293554</c:v>
                </c:pt>
                <c:pt idx="3228">
                  <c:v>16.644337</c:v>
                </c:pt>
                <c:pt idx="3229">
                  <c:v>17.793525999999996</c:v>
                </c:pt>
                <c:pt idx="3230">
                  <c:v>17.812363000000001</c:v>
                </c:pt>
                <c:pt idx="3231">
                  <c:v>18.582854999999999</c:v>
                </c:pt>
                <c:pt idx="3232">
                  <c:v>18.238521999999996</c:v>
                </c:pt>
                <c:pt idx="3233">
                  <c:v>16.897359999999999</c:v>
                </c:pt>
                <c:pt idx="3234">
                  <c:v>18.593775000000001</c:v>
                </c:pt>
                <c:pt idx="3235">
                  <c:v>18.448470999999998</c:v>
                </c:pt>
                <c:pt idx="3236">
                  <c:v>17.416837999999995</c:v>
                </c:pt>
                <c:pt idx="3237">
                  <c:v>17.738771</c:v>
                </c:pt>
                <c:pt idx="3238">
                  <c:v>19.158186000000001</c:v>
                </c:pt>
                <c:pt idx="3239">
                  <c:v>18.620913000000005</c:v>
                </c:pt>
                <c:pt idx="3240">
                  <c:v>17.905831999999997</c:v>
                </c:pt>
                <c:pt idx="3241">
                  <c:v>17.380778999999997</c:v>
                </c:pt>
                <c:pt idx="3242">
                  <c:v>16.542068</c:v>
                </c:pt>
                <c:pt idx="3243">
                  <c:v>17.509578999999999</c:v>
                </c:pt>
                <c:pt idx="3244">
                  <c:v>16.242891</c:v>
                </c:pt>
                <c:pt idx="3245">
                  <c:v>18.202138999999995</c:v>
                </c:pt>
                <c:pt idx="3246">
                  <c:v>16.492284999999995</c:v>
                </c:pt>
                <c:pt idx="3247">
                  <c:v>18.033497000000001</c:v>
                </c:pt>
                <c:pt idx="3248">
                  <c:v>17.633424999999999</c:v>
                </c:pt>
                <c:pt idx="3249">
                  <c:v>18.035438999999997</c:v>
                </c:pt>
                <c:pt idx="3250">
                  <c:v>19.121397000000005</c:v>
                </c:pt>
                <c:pt idx="3251">
                  <c:v>17.343728999999996</c:v>
                </c:pt>
                <c:pt idx="3252">
                  <c:v>17.122833</c:v>
                </c:pt>
                <c:pt idx="3253">
                  <c:v>18.374434000000001</c:v>
                </c:pt>
                <c:pt idx="3254">
                  <c:v>17.192618999999997</c:v>
                </c:pt>
                <c:pt idx="3255">
                  <c:v>18.587866000000005</c:v>
                </c:pt>
                <c:pt idx="3256">
                  <c:v>18.989140999999996</c:v>
                </c:pt>
                <c:pt idx="3257">
                  <c:v>18.274092</c:v>
                </c:pt>
                <c:pt idx="3258">
                  <c:v>19.467515999999996</c:v>
                </c:pt>
                <c:pt idx="3259">
                  <c:v>17.318268000000003</c:v>
                </c:pt>
                <c:pt idx="3260">
                  <c:v>18.014794999999999</c:v>
                </c:pt>
                <c:pt idx="3261">
                  <c:v>19.420510999999998</c:v>
                </c:pt>
                <c:pt idx="3262">
                  <c:v>18.173667999999999</c:v>
                </c:pt>
                <c:pt idx="3263">
                  <c:v>17.844059000000001</c:v>
                </c:pt>
                <c:pt idx="3264">
                  <c:v>19.250988000000003</c:v>
                </c:pt>
                <c:pt idx="3265">
                  <c:v>19.037285000000004</c:v>
                </c:pt>
                <c:pt idx="3266">
                  <c:v>19.554396000000001</c:v>
                </c:pt>
                <c:pt idx="3267">
                  <c:v>18.310831000000004</c:v>
                </c:pt>
                <c:pt idx="3268">
                  <c:v>17.499078999999995</c:v>
                </c:pt>
                <c:pt idx="3269">
                  <c:v>18.478867000000001</c:v>
                </c:pt>
                <c:pt idx="3270">
                  <c:v>18.234873000000004</c:v>
                </c:pt>
                <c:pt idx="3271">
                  <c:v>17.322766999999995</c:v>
                </c:pt>
                <c:pt idx="3272">
                  <c:v>17.042546999999992</c:v>
                </c:pt>
                <c:pt idx="3273">
                  <c:v>17.408852</c:v>
                </c:pt>
                <c:pt idx="3274">
                  <c:v>16.926787999999991</c:v>
                </c:pt>
                <c:pt idx="3275">
                  <c:v>17.951283</c:v>
                </c:pt>
                <c:pt idx="3276">
                  <c:v>20.748309999999996</c:v>
                </c:pt>
                <c:pt idx="3277">
                  <c:v>19.283494999999991</c:v>
                </c:pt>
                <c:pt idx="3278">
                  <c:v>18.398993999999995</c:v>
                </c:pt>
                <c:pt idx="3279">
                  <c:v>18.612036</c:v>
                </c:pt>
                <c:pt idx="3280">
                  <c:v>18.204270999999999</c:v>
                </c:pt>
                <c:pt idx="3281">
                  <c:v>17.778514999999995</c:v>
                </c:pt>
                <c:pt idx="3282">
                  <c:v>16.992282999999997</c:v>
                </c:pt>
                <c:pt idx="3283">
                  <c:v>18.109611999999995</c:v>
                </c:pt>
                <c:pt idx="3284">
                  <c:v>17.198843</c:v>
                </c:pt>
                <c:pt idx="3285">
                  <c:v>18.579407</c:v>
                </c:pt>
                <c:pt idx="3286">
                  <c:v>16.970447999999998</c:v>
                </c:pt>
                <c:pt idx="3287">
                  <c:v>17.499734999999998</c:v>
                </c:pt>
                <c:pt idx="3288">
                  <c:v>18.713493</c:v>
                </c:pt>
                <c:pt idx="3289">
                  <c:v>18.512582999999996</c:v>
                </c:pt>
                <c:pt idx="3290">
                  <c:v>19.096664000000001</c:v>
                </c:pt>
                <c:pt idx="3291">
                  <c:v>19.133654000000003</c:v>
                </c:pt>
                <c:pt idx="3292">
                  <c:v>19.086438999999995</c:v>
                </c:pt>
                <c:pt idx="3293">
                  <c:v>19.808745999999996</c:v>
                </c:pt>
                <c:pt idx="3294">
                  <c:v>18.802315</c:v>
                </c:pt>
                <c:pt idx="3295">
                  <c:v>17.944625999999996</c:v>
                </c:pt>
                <c:pt idx="3296">
                  <c:v>18.593181999999999</c:v>
                </c:pt>
                <c:pt idx="3297">
                  <c:v>18.188927</c:v>
                </c:pt>
                <c:pt idx="3298">
                  <c:v>18.302482999999995</c:v>
                </c:pt>
                <c:pt idx="3299">
                  <c:v>18.612393999999995</c:v>
                </c:pt>
                <c:pt idx="3300">
                  <c:v>18.902736999999988</c:v>
                </c:pt>
                <c:pt idx="3301">
                  <c:v>18.894915000000005</c:v>
                </c:pt>
                <c:pt idx="3302">
                  <c:v>17.844339000000002</c:v>
                </c:pt>
                <c:pt idx="3303">
                  <c:v>18.677569999999999</c:v>
                </c:pt>
                <c:pt idx="3304">
                  <c:v>20.231653000000001</c:v>
                </c:pt>
                <c:pt idx="3305">
                  <c:v>18.295447999999997</c:v>
                </c:pt>
                <c:pt idx="3306">
                  <c:v>18.576646999999998</c:v>
                </c:pt>
                <c:pt idx="3307">
                  <c:v>18.598700999999991</c:v>
                </c:pt>
                <c:pt idx="3308">
                  <c:v>18.432214999999996</c:v>
                </c:pt>
                <c:pt idx="3309">
                  <c:v>17.852036999999996</c:v>
                </c:pt>
                <c:pt idx="3310">
                  <c:v>19.707989000000001</c:v>
                </c:pt>
                <c:pt idx="3311">
                  <c:v>20.072225999999997</c:v>
                </c:pt>
                <c:pt idx="3312">
                  <c:v>19.701564999999999</c:v>
                </c:pt>
                <c:pt idx="3313">
                  <c:v>19.862615999999996</c:v>
                </c:pt>
                <c:pt idx="3314">
                  <c:v>19.595261000000001</c:v>
                </c:pt>
                <c:pt idx="3315">
                  <c:v>18.117709999999999</c:v>
                </c:pt>
                <c:pt idx="3316">
                  <c:v>17.921538999999996</c:v>
                </c:pt>
                <c:pt idx="3317">
                  <c:v>18.473125</c:v>
                </c:pt>
                <c:pt idx="3318">
                  <c:v>18.827427</c:v>
                </c:pt>
                <c:pt idx="3319">
                  <c:v>19.284200999999996</c:v>
                </c:pt>
                <c:pt idx="3320">
                  <c:v>19.464671999999997</c:v>
                </c:pt>
                <c:pt idx="3321">
                  <c:v>18.932179999999995</c:v>
                </c:pt>
                <c:pt idx="3322">
                  <c:v>20.291558999999999</c:v>
                </c:pt>
                <c:pt idx="3323">
                  <c:v>20.381466</c:v>
                </c:pt>
                <c:pt idx="3324">
                  <c:v>20.292477000000002</c:v>
                </c:pt>
                <c:pt idx="3325">
                  <c:v>19.604182999999999</c:v>
                </c:pt>
                <c:pt idx="3326">
                  <c:v>19.017685000000004</c:v>
                </c:pt>
                <c:pt idx="3327">
                  <c:v>18.202997</c:v>
                </c:pt>
                <c:pt idx="3328">
                  <c:v>18.137321000000004</c:v>
                </c:pt>
                <c:pt idx="3329">
                  <c:v>18.649971000000004</c:v>
                </c:pt>
                <c:pt idx="3330">
                  <c:v>19.648686999999995</c:v>
                </c:pt>
                <c:pt idx="3331">
                  <c:v>18.680882</c:v>
                </c:pt>
                <c:pt idx="3332">
                  <c:v>18.744702999999998</c:v>
                </c:pt>
                <c:pt idx="3333">
                  <c:v>17.167711000000001</c:v>
                </c:pt>
                <c:pt idx="3334">
                  <c:v>17.689589999999995</c:v>
                </c:pt>
                <c:pt idx="3335">
                  <c:v>17.546342999999997</c:v>
                </c:pt>
                <c:pt idx="3336">
                  <c:v>18.482394999999997</c:v>
                </c:pt>
                <c:pt idx="3337">
                  <c:v>16.688369999999995</c:v>
                </c:pt>
                <c:pt idx="3338">
                  <c:v>18.564631999999996</c:v>
                </c:pt>
                <c:pt idx="3339">
                  <c:v>18.467404999999996</c:v>
                </c:pt>
                <c:pt idx="3340">
                  <c:v>18.035885000000004</c:v>
                </c:pt>
                <c:pt idx="3341">
                  <c:v>18.919653</c:v>
                </c:pt>
                <c:pt idx="3342">
                  <c:v>16.795543999999996</c:v>
                </c:pt>
                <c:pt idx="3343">
                  <c:v>19.033878000000005</c:v>
                </c:pt>
                <c:pt idx="3344">
                  <c:v>17.612068000000004</c:v>
                </c:pt>
                <c:pt idx="3345">
                  <c:v>16.281581999999997</c:v>
                </c:pt>
                <c:pt idx="3346">
                  <c:v>16.176086000000005</c:v>
                </c:pt>
                <c:pt idx="3347">
                  <c:v>16.642787999999996</c:v>
                </c:pt>
                <c:pt idx="3348">
                  <c:v>17.924420999999995</c:v>
                </c:pt>
                <c:pt idx="3349">
                  <c:v>18.150541</c:v>
                </c:pt>
                <c:pt idx="3350">
                  <c:v>18.348348999999995</c:v>
                </c:pt>
                <c:pt idx="3351">
                  <c:v>15.991584000000001</c:v>
                </c:pt>
                <c:pt idx="3352">
                  <c:v>16.193857000000005</c:v>
                </c:pt>
                <c:pt idx="3353">
                  <c:v>17.277739999999998</c:v>
                </c:pt>
                <c:pt idx="3354">
                  <c:v>16.437184999999999</c:v>
                </c:pt>
                <c:pt idx="3355">
                  <c:v>17.206564</c:v>
                </c:pt>
                <c:pt idx="3356">
                  <c:v>16.880389999999991</c:v>
                </c:pt>
                <c:pt idx="3357">
                  <c:v>14.409284000000001</c:v>
                </c:pt>
                <c:pt idx="3358">
                  <c:v>15.765680000000001</c:v>
                </c:pt>
                <c:pt idx="3359">
                  <c:v>15.82185</c:v>
                </c:pt>
                <c:pt idx="3360">
                  <c:v>16.779097</c:v>
                </c:pt>
                <c:pt idx="3361">
                  <c:v>16.384235</c:v>
                </c:pt>
                <c:pt idx="3362">
                  <c:v>17.360511999999996</c:v>
                </c:pt>
                <c:pt idx="3363">
                  <c:v>17.588666999999997</c:v>
                </c:pt>
                <c:pt idx="3364">
                  <c:v>17.858564000000001</c:v>
                </c:pt>
                <c:pt idx="3365">
                  <c:v>17.952840999999996</c:v>
                </c:pt>
                <c:pt idx="3366">
                  <c:v>17.635889000000002</c:v>
                </c:pt>
                <c:pt idx="3367">
                  <c:v>15.803133000000003</c:v>
                </c:pt>
                <c:pt idx="3368">
                  <c:v>18.002158999999999</c:v>
                </c:pt>
                <c:pt idx="3369">
                  <c:v>17.493382999999998</c:v>
                </c:pt>
                <c:pt idx="3370">
                  <c:v>17.391361000000003</c:v>
                </c:pt>
                <c:pt idx="3371">
                  <c:v>17.167441999999998</c:v>
                </c:pt>
                <c:pt idx="3372">
                  <c:v>16.048602999999996</c:v>
                </c:pt>
                <c:pt idx="3373">
                  <c:v>17.429242999999996</c:v>
                </c:pt>
                <c:pt idx="3374">
                  <c:v>17.890346999999991</c:v>
                </c:pt>
                <c:pt idx="3375">
                  <c:v>17.458190999999996</c:v>
                </c:pt>
                <c:pt idx="3376">
                  <c:v>17.591557000000005</c:v>
                </c:pt>
                <c:pt idx="3377">
                  <c:v>15.986458000000002</c:v>
                </c:pt>
                <c:pt idx="3378">
                  <c:v>15.098417</c:v>
                </c:pt>
                <c:pt idx="3379">
                  <c:v>16.622218999999998</c:v>
                </c:pt>
                <c:pt idx="3380">
                  <c:v>16.237877000000005</c:v>
                </c:pt>
                <c:pt idx="3381">
                  <c:v>17.603352000000001</c:v>
                </c:pt>
                <c:pt idx="3382">
                  <c:v>16.423644999999997</c:v>
                </c:pt>
                <c:pt idx="3383">
                  <c:v>17.338757999999999</c:v>
                </c:pt>
                <c:pt idx="3384">
                  <c:v>17.833292</c:v>
                </c:pt>
                <c:pt idx="3385">
                  <c:v>17.900512999999997</c:v>
                </c:pt>
                <c:pt idx="3386">
                  <c:v>17.087187</c:v>
                </c:pt>
                <c:pt idx="3387">
                  <c:v>16.160685999999995</c:v>
                </c:pt>
                <c:pt idx="3388">
                  <c:v>16.759564999999995</c:v>
                </c:pt>
                <c:pt idx="3389">
                  <c:v>16.685525999999996</c:v>
                </c:pt>
                <c:pt idx="3390">
                  <c:v>17.307133</c:v>
                </c:pt>
                <c:pt idx="3391">
                  <c:v>16.489829999999998</c:v>
                </c:pt>
                <c:pt idx="3392">
                  <c:v>16.459986000000001</c:v>
                </c:pt>
                <c:pt idx="3393">
                  <c:v>17.369167000000001</c:v>
                </c:pt>
                <c:pt idx="3394">
                  <c:v>16.770118999999998</c:v>
                </c:pt>
                <c:pt idx="3395">
                  <c:v>16.777249999999995</c:v>
                </c:pt>
                <c:pt idx="3396">
                  <c:v>17.995479999999997</c:v>
                </c:pt>
                <c:pt idx="3397">
                  <c:v>18.066726999999997</c:v>
                </c:pt>
                <c:pt idx="3398">
                  <c:v>16.465808999999997</c:v>
                </c:pt>
                <c:pt idx="3399">
                  <c:v>16.481772999999997</c:v>
                </c:pt>
                <c:pt idx="3400">
                  <c:v>18.588443999999992</c:v>
                </c:pt>
                <c:pt idx="3401">
                  <c:v>17.428248999999994</c:v>
                </c:pt>
                <c:pt idx="3402">
                  <c:v>16.925610999999996</c:v>
                </c:pt>
                <c:pt idx="3403">
                  <c:v>17.977325</c:v>
                </c:pt>
                <c:pt idx="3404">
                  <c:v>17.713999000000001</c:v>
                </c:pt>
                <c:pt idx="3405">
                  <c:v>18.127435999999999</c:v>
                </c:pt>
                <c:pt idx="3406">
                  <c:v>17.477982999999995</c:v>
                </c:pt>
                <c:pt idx="3407">
                  <c:v>16.067443999999991</c:v>
                </c:pt>
                <c:pt idx="3408">
                  <c:v>16.318422000000002</c:v>
                </c:pt>
                <c:pt idx="3409">
                  <c:v>17.951539999999998</c:v>
                </c:pt>
                <c:pt idx="3410">
                  <c:v>17.490622999999992</c:v>
                </c:pt>
                <c:pt idx="3411">
                  <c:v>17.415700999999995</c:v>
                </c:pt>
                <c:pt idx="3412">
                  <c:v>19.036550999999999</c:v>
                </c:pt>
                <c:pt idx="3413">
                  <c:v>18.128285999999999</c:v>
                </c:pt>
                <c:pt idx="3414">
                  <c:v>17.974184000000001</c:v>
                </c:pt>
                <c:pt idx="3415">
                  <c:v>17.979146999999998</c:v>
                </c:pt>
                <c:pt idx="3416">
                  <c:v>17.489415999999995</c:v>
                </c:pt>
                <c:pt idx="3417">
                  <c:v>16.314941000000005</c:v>
                </c:pt>
                <c:pt idx="3418">
                  <c:v>17.338131000000001</c:v>
                </c:pt>
                <c:pt idx="3419">
                  <c:v>18.300731999999996</c:v>
                </c:pt>
                <c:pt idx="3420">
                  <c:v>16.152258000000003</c:v>
                </c:pt>
                <c:pt idx="3421">
                  <c:v>16.125751000000001</c:v>
                </c:pt>
                <c:pt idx="3422">
                  <c:v>17.324414999999995</c:v>
                </c:pt>
                <c:pt idx="3423">
                  <c:v>17.385947999999996</c:v>
                </c:pt>
                <c:pt idx="3424">
                  <c:v>17.199093000000001</c:v>
                </c:pt>
                <c:pt idx="3425">
                  <c:v>18.303688000000001</c:v>
                </c:pt>
                <c:pt idx="3426">
                  <c:v>17.324299</c:v>
                </c:pt>
                <c:pt idx="3427">
                  <c:v>17.701225000000001</c:v>
                </c:pt>
                <c:pt idx="3428">
                  <c:v>16.872161999999999</c:v>
                </c:pt>
                <c:pt idx="3429">
                  <c:v>16.179286999999999</c:v>
                </c:pt>
                <c:pt idx="3430">
                  <c:v>15.381758</c:v>
                </c:pt>
                <c:pt idx="3431">
                  <c:v>17.207148</c:v>
                </c:pt>
                <c:pt idx="3432">
                  <c:v>15.818338000000001</c:v>
                </c:pt>
                <c:pt idx="3433">
                  <c:v>18.184315000000005</c:v>
                </c:pt>
                <c:pt idx="3434">
                  <c:v>17.734456999999999</c:v>
                </c:pt>
                <c:pt idx="3435">
                  <c:v>15.443735</c:v>
                </c:pt>
                <c:pt idx="3436">
                  <c:v>17.410501</c:v>
                </c:pt>
                <c:pt idx="3437">
                  <c:v>16.787054000000001</c:v>
                </c:pt>
                <c:pt idx="3438">
                  <c:v>17.658905000000004</c:v>
                </c:pt>
                <c:pt idx="3439">
                  <c:v>16.816528000000005</c:v>
                </c:pt>
                <c:pt idx="3440">
                  <c:v>16.966671000000002</c:v>
                </c:pt>
                <c:pt idx="3441">
                  <c:v>15.249312999999999</c:v>
                </c:pt>
                <c:pt idx="3442">
                  <c:v>17.296742999999992</c:v>
                </c:pt>
                <c:pt idx="3443">
                  <c:v>16.013408999999999</c:v>
                </c:pt>
                <c:pt idx="3444">
                  <c:v>17.361059000000001</c:v>
                </c:pt>
                <c:pt idx="3445">
                  <c:v>17.622505</c:v>
                </c:pt>
                <c:pt idx="3446">
                  <c:v>18.007003999999995</c:v>
                </c:pt>
                <c:pt idx="3447">
                  <c:v>17.553961000000005</c:v>
                </c:pt>
                <c:pt idx="3448">
                  <c:v>16.744926</c:v>
                </c:pt>
                <c:pt idx="3449">
                  <c:v>17.735959999999999</c:v>
                </c:pt>
                <c:pt idx="3450">
                  <c:v>17.446491000000002</c:v>
                </c:pt>
                <c:pt idx="3451">
                  <c:v>17.969941999999996</c:v>
                </c:pt>
                <c:pt idx="3452">
                  <c:v>17.952249999999992</c:v>
                </c:pt>
                <c:pt idx="3453">
                  <c:v>16.827943999999999</c:v>
                </c:pt>
                <c:pt idx="3454">
                  <c:v>16.377316</c:v>
                </c:pt>
                <c:pt idx="3455">
                  <c:v>15.975258</c:v>
                </c:pt>
                <c:pt idx="3456">
                  <c:v>18.175066000000001</c:v>
                </c:pt>
                <c:pt idx="3457">
                  <c:v>18.415388</c:v>
                </c:pt>
                <c:pt idx="3458">
                  <c:v>15.947977999999999</c:v>
                </c:pt>
                <c:pt idx="3459">
                  <c:v>17.414375000000003</c:v>
                </c:pt>
                <c:pt idx="3460">
                  <c:v>18.737955000000003</c:v>
                </c:pt>
                <c:pt idx="3461">
                  <c:v>17.160231</c:v>
                </c:pt>
                <c:pt idx="3462">
                  <c:v>17.129950999999998</c:v>
                </c:pt>
                <c:pt idx="3463">
                  <c:v>16.662590000000002</c:v>
                </c:pt>
                <c:pt idx="3464">
                  <c:v>17.239609000000002</c:v>
                </c:pt>
                <c:pt idx="3465">
                  <c:v>16.760371999999997</c:v>
                </c:pt>
                <c:pt idx="3466">
                  <c:v>17.334023999999999</c:v>
                </c:pt>
                <c:pt idx="3467">
                  <c:v>18.154706999999995</c:v>
                </c:pt>
                <c:pt idx="3468">
                  <c:v>16.182677999999996</c:v>
                </c:pt>
                <c:pt idx="3469">
                  <c:v>16.369774</c:v>
                </c:pt>
                <c:pt idx="3470">
                  <c:v>17.558153000000001</c:v>
                </c:pt>
                <c:pt idx="3471">
                  <c:v>16.812156999999999</c:v>
                </c:pt>
                <c:pt idx="3472">
                  <c:v>16.569503999999991</c:v>
                </c:pt>
                <c:pt idx="3473">
                  <c:v>19.051608999999999</c:v>
                </c:pt>
                <c:pt idx="3474">
                  <c:v>18.323432999999998</c:v>
                </c:pt>
                <c:pt idx="3475">
                  <c:v>17.127047999999995</c:v>
                </c:pt>
                <c:pt idx="3476">
                  <c:v>17.170286000000001</c:v>
                </c:pt>
                <c:pt idx="3477">
                  <c:v>17.929469999999991</c:v>
                </c:pt>
                <c:pt idx="3478">
                  <c:v>17.839668000000003</c:v>
                </c:pt>
                <c:pt idx="3479">
                  <c:v>17.599174000000001</c:v>
                </c:pt>
                <c:pt idx="3480">
                  <c:v>18.201631999999996</c:v>
                </c:pt>
                <c:pt idx="3481">
                  <c:v>17.953191999999998</c:v>
                </c:pt>
                <c:pt idx="3482">
                  <c:v>16.362035999999996</c:v>
                </c:pt>
                <c:pt idx="3483">
                  <c:v>18.378916</c:v>
                </c:pt>
                <c:pt idx="3484">
                  <c:v>17.180859000000005</c:v>
                </c:pt>
                <c:pt idx="3485">
                  <c:v>16.920699999999997</c:v>
                </c:pt>
                <c:pt idx="3486">
                  <c:v>18.121314999999999</c:v>
                </c:pt>
                <c:pt idx="3487">
                  <c:v>18.354403999999999</c:v>
                </c:pt>
                <c:pt idx="3488">
                  <c:v>16.890459</c:v>
                </c:pt>
                <c:pt idx="3489">
                  <c:v>18.911770000000001</c:v>
                </c:pt>
                <c:pt idx="3490">
                  <c:v>18.014433</c:v>
                </c:pt>
                <c:pt idx="3491">
                  <c:v>18.434263000000001</c:v>
                </c:pt>
                <c:pt idx="3492">
                  <c:v>16.512502999999995</c:v>
                </c:pt>
                <c:pt idx="3493">
                  <c:v>16.539760999999999</c:v>
                </c:pt>
                <c:pt idx="3494">
                  <c:v>16.215714999999996</c:v>
                </c:pt>
                <c:pt idx="3495">
                  <c:v>17.101777999999999</c:v>
                </c:pt>
                <c:pt idx="3496">
                  <c:v>15.952250000000003</c:v>
                </c:pt>
                <c:pt idx="3497">
                  <c:v>17.167950000000005</c:v>
                </c:pt>
                <c:pt idx="3498">
                  <c:v>17.754632999999991</c:v>
                </c:pt>
                <c:pt idx="3499">
                  <c:v>17.708215999999997</c:v>
                </c:pt>
                <c:pt idx="3500">
                  <c:v>16.041798</c:v>
                </c:pt>
                <c:pt idx="3501">
                  <c:v>16.517099000000005</c:v>
                </c:pt>
                <c:pt idx="3502">
                  <c:v>17.505315999999997</c:v>
                </c:pt>
                <c:pt idx="3503">
                  <c:v>17.182328999999996</c:v>
                </c:pt>
                <c:pt idx="3504">
                  <c:v>18.068101999999996</c:v>
                </c:pt>
                <c:pt idx="3505">
                  <c:v>16.709859999999999</c:v>
                </c:pt>
                <c:pt idx="3506">
                  <c:v>17.365561999999997</c:v>
                </c:pt>
                <c:pt idx="3507">
                  <c:v>17.238416999999991</c:v>
                </c:pt>
                <c:pt idx="3508">
                  <c:v>16.769258000000001</c:v>
                </c:pt>
                <c:pt idx="3509">
                  <c:v>15.976725</c:v>
                </c:pt>
                <c:pt idx="3510">
                  <c:v>15.208591999999999</c:v>
                </c:pt>
                <c:pt idx="3511">
                  <c:v>15.508311999999998</c:v>
                </c:pt>
                <c:pt idx="3512">
                  <c:v>16.206016999999996</c:v>
                </c:pt>
                <c:pt idx="3513">
                  <c:v>16.871510000000001</c:v>
                </c:pt>
                <c:pt idx="3514">
                  <c:v>16.438220999999995</c:v>
                </c:pt>
                <c:pt idx="3515">
                  <c:v>17.799181000000001</c:v>
                </c:pt>
                <c:pt idx="3516">
                  <c:v>15.770736000000001</c:v>
                </c:pt>
                <c:pt idx="3517">
                  <c:v>16.048240999999997</c:v>
                </c:pt>
                <c:pt idx="3518">
                  <c:v>16.224399999999996</c:v>
                </c:pt>
                <c:pt idx="3519">
                  <c:v>17.182841999999997</c:v>
                </c:pt>
                <c:pt idx="3520">
                  <c:v>15.648633999999999</c:v>
                </c:pt>
                <c:pt idx="3521">
                  <c:v>16.116014000000003</c:v>
                </c:pt>
                <c:pt idx="3522">
                  <c:v>17.532565999999999</c:v>
                </c:pt>
                <c:pt idx="3523">
                  <c:v>16.902106999999997</c:v>
                </c:pt>
                <c:pt idx="3524">
                  <c:v>15.765089000000001</c:v>
                </c:pt>
                <c:pt idx="3525">
                  <c:v>15.311818000000001</c:v>
                </c:pt>
                <c:pt idx="3526">
                  <c:v>16.525265000000001</c:v>
                </c:pt>
                <c:pt idx="3527">
                  <c:v>17.848748999999998</c:v>
                </c:pt>
                <c:pt idx="3528">
                  <c:v>15.921312999999998</c:v>
                </c:pt>
                <c:pt idx="3529">
                  <c:v>15.351935000000003</c:v>
                </c:pt>
                <c:pt idx="3530">
                  <c:v>15.012212</c:v>
                </c:pt>
                <c:pt idx="3531">
                  <c:v>16.138902999999999</c:v>
                </c:pt>
                <c:pt idx="3532">
                  <c:v>17.478614999999998</c:v>
                </c:pt>
                <c:pt idx="3533">
                  <c:v>18.082669999999997</c:v>
                </c:pt>
                <c:pt idx="3534">
                  <c:v>16.706696999999991</c:v>
                </c:pt>
                <c:pt idx="3535">
                  <c:v>17.17576</c:v>
                </c:pt>
                <c:pt idx="3536">
                  <c:v>17.029247000000002</c:v>
                </c:pt>
                <c:pt idx="3537">
                  <c:v>16.254577999999999</c:v>
                </c:pt>
                <c:pt idx="3538">
                  <c:v>16.138045999999999</c:v>
                </c:pt>
                <c:pt idx="3539">
                  <c:v>17.568605000000002</c:v>
                </c:pt>
                <c:pt idx="3540">
                  <c:v>16.795363999999996</c:v>
                </c:pt>
                <c:pt idx="3541">
                  <c:v>16.938605999999996</c:v>
                </c:pt>
                <c:pt idx="3542">
                  <c:v>18.181668999999999</c:v>
                </c:pt>
                <c:pt idx="3543">
                  <c:v>17.358722999999998</c:v>
                </c:pt>
                <c:pt idx="3544">
                  <c:v>15.661070999999998</c:v>
                </c:pt>
                <c:pt idx="3545">
                  <c:v>16.826166000000001</c:v>
                </c:pt>
                <c:pt idx="3546">
                  <c:v>16.611902000000004</c:v>
                </c:pt>
                <c:pt idx="3547">
                  <c:v>16.227015000000005</c:v>
                </c:pt>
                <c:pt idx="3548">
                  <c:v>16.329813000000001</c:v>
                </c:pt>
                <c:pt idx="3549">
                  <c:v>16.689319999999995</c:v>
                </c:pt>
                <c:pt idx="3550">
                  <c:v>16.606767999999999</c:v>
                </c:pt>
                <c:pt idx="3551">
                  <c:v>15.722535000000002</c:v>
                </c:pt>
                <c:pt idx="3552">
                  <c:v>15.673691</c:v>
                </c:pt>
                <c:pt idx="3553">
                  <c:v>16.428788999999991</c:v>
                </c:pt>
                <c:pt idx="3554">
                  <c:v>16.674292000000001</c:v>
                </c:pt>
                <c:pt idx="3555">
                  <c:v>16.426480999999995</c:v>
                </c:pt>
                <c:pt idx="3556">
                  <c:v>16.913367999999995</c:v>
                </c:pt>
                <c:pt idx="3557">
                  <c:v>16.822393000000002</c:v>
                </c:pt>
                <c:pt idx="3558">
                  <c:v>17.619965000000008</c:v>
                </c:pt>
                <c:pt idx="3559">
                  <c:v>15.696141000000001</c:v>
                </c:pt>
                <c:pt idx="3560">
                  <c:v>17.680831999999999</c:v>
                </c:pt>
                <c:pt idx="3561">
                  <c:v>15.971303000000001</c:v>
                </c:pt>
                <c:pt idx="3562">
                  <c:v>17.308971000000003</c:v>
                </c:pt>
                <c:pt idx="3563">
                  <c:v>18.032691999999997</c:v>
                </c:pt>
                <c:pt idx="3564">
                  <c:v>17.767125999999998</c:v>
                </c:pt>
                <c:pt idx="3565">
                  <c:v>17.521628999999997</c:v>
                </c:pt>
                <c:pt idx="3566">
                  <c:v>16.461846999999995</c:v>
                </c:pt>
                <c:pt idx="3567">
                  <c:v>16.678265000000003</c:v>
                </c:pt>
                <c:pt idx="3568">
                  <c:v>18.52178</c:v>
                </c:pt>
                <c:pt idx="3569">
                  <c:v>16.796636999999997</c:v>
                </c:pt>
                <c:pt idx="3570">
                  <c:v>16.748614999999997</c:v>
                </c:pt>
                <c:pt idx="3571">
                  <c:v>16.943658999999997</c:v>
                </c:pt>
                <c:pt idx="3572">
                  <c:v>17.050585000000005</c:v>
                </c:pt>
                <c:pt idx="3573">
                  <c:v>18.080407999999991</c:v>
                </c:pt>
                <c:pt idx="3574">
                  <c:v>16.996195</c:v>
                </c:pt>
                <c:pt idx="3575">
                  <c:v>17.478867999999999</c:v>
                </c:pt>
                <c:pt idx="3576">
                  <c:v>15.896993</c:v>
                </c:pt>
                <c:pt idx="3577">
                  <c:v>15.855721000000003</c:v>
                </c:pt>
                <c:pt idx="3578">
                  <c:v>16.856697</c:v>
                </c:pt>
                <c:pt idx="3579">
                  <c:v>18.166651000000005</c:v>
                </c:pt>
                <c:pt idx="3580">
                  <c:v>17.879860000000004</c:v>
                </c:pt>
                <c:pt idx="3581">
                  <c:v>16.430747999999998</c:v>
                </c:pt>
                <c:pt idx="3582">
                  <c:v>15.691453000000001</c:v>
                </c:pt>
                <c:pt idx="3583">
                  <c:v>16.392041999999996</c:v>
                </c:pt>
                <c:pt idx="3584">
                  <c:v>16.638217999999995</c:v>
                </c:pt>
                <c:pt idx="3585">
                  <c:v>17.332374999999999</c:v>
                </c:pt>
                <c:pt idx="3586">
                  <c:v>16.948369999999997</c:v>
                </c:pt>
                <c:pt idx="3587">
                  <c:v>17.699735999999998</c:v>
                </c:pt>
                <c:pt idx="3588">
                  <c:v>16.979299999999995</c:v>
                </c:pt>
                <c:pt idx="3589">
                  <c:v>18.446086999999995</c:v>
                </c:pt>
                <c:pt idx="3590">
                  <c:v>17.570136999999995</c:v>
                </c:pt>
                <c:pt idx="3591">
                  <c:v>17.270102999999995</c:v>
                </c:pt>
                <c:pt idx="3592">
                  <c:v>17.096698999999997</c:v>
                </c:pt>
                <c:pt idx="3593">
                  <c:v>17.539034000000001</c:v>
                </c:pt>
                <c:pt idx="3594">
                  <c:v>17.566546999999996</c:v>
                </c:pt>
                <c:pt idx="3595">
                  <c:v>16.736179</c:v>
                </c:pt>
                <c:pt idx="3596">
                  <c:v>16.712019000000002</c:v>
                </c:pt>
                <c:pt idx="3597">
                  <c:v>18.224812</c:v>
                </c:pt>
                <c:pt idx="3598">
                  <c:v>16.635189</c:v>
                </c:pt>
                <c:pt idx="3599">
                  <c:v>16.285271000000002</c:v>
                </c:pt>
                <c:pt idx="3600">
                  <c:v>16.756187000000001</c:v>
                </c:pt>
                <c:pt idx="3601">
                  <c:v>16.768916999999991</c:v>
                </c:pt>
                <c:pt idx="3602">
                  <c:v>16.536667000000001</c:v>
                </c:pt>
                <c:pt idx="3603">
                  <c:v>17.384758000000001</c:v>
                </c:pt>
                <c:pt idx="3604">
                  <c:v>16.621130000000001</c:v>
                </c:pt>
                <c:pt idx="3605">
                  <c:v>18.000135</c:v>
                </c:pt>
                <c:pt idx="3606">
                  <c:v>15.696452000000003</c:v>
                </c:pt>
                <c:pt idx="3607">
                  <c:v>17.488690999999992</c:v>
                </c:pt>
                <c:pt idx="3608">
                  <c:v>17.194697999999999</c:v>
                </c:pt>
                <c:pt idx="3609">
                  <c:v>16.162604999999996</c:v>
                </c:pt>
                <c:pt idx="3610">
                  <c:v>17.087166</c:v>
                </c:pt>
                <c:pt idx="3611">
                  <c:v>17.017963000000009</c:v>
                </c:pt>
                <c:pt idx="3612">
                  <c:v>18.031717</c:v>
                </c:pt>
                <c:pt idx="3613">
                  <c:v>17.287740999999997</c:v>
                </c:pt>
                <c:pt idx="3614">
                  <c:v>17.830465000000004</c:v>
                </c:pt>
                <c:pt idx="3615">
                  <c:v>16.974031</c:v>
                </c:pt>
                <c:pt idx="3616">
                  <c:v>17.000112999999995</c:v>
                </c:pt>
                <c:pt idx="3617">
                  <c:v>17.354803000000004</c:v>
                </c:pt>
                <c:pt idx="3618">
                  <c:v>19.054321000000005</c:v>
                </c:pt>
                <c:pt idx="3619">
                  <c:v>15.777578999999999</c:v>
                </c:pt>
                <c:pt idx="3620">
                  <c:v>16.934797</c:v>
                </c:pt>
                <c:pt idx="3621">
                  <c:v>16.156199999999995</c:v>
                </c:pt>
                <c:pt idx="3622">
                  <c:v>16.147715000000005</c:v>
                </c:pt>
                <c:pt idx="3623">
                  <c:v>17.887753</c:v>
                </c:pt>
                <c:pt idx="3624">
                  <c:v>18.663954000000004</c:v>
                </c:pt>
                <c:pt idx="3625">
                  <c:v>16.858426999999995</c:v>
                </c:pt>
                <c:pt idx="3626">
                  <c:v>16.887691</c:v>
                </c:pt>
                <c:pt idx="3627">
                  <c:v>17.829791999999998</c:v>
                </c:pt>
                <c:pt idx="3628">
                  <c:v>17.492526999999992</c:v>
                </c:pt>
                <c:pt idx="3629">
                  <c:v>16.090067000000001</c:v>
                </c:pt>
                <c:pt idx="3630">
                  <c:v>15.909259</c:v>
                </c:pt>
                <c:pt idx="3631">
                  <c:v>16.083265000000001</c:v>
                </c:pt>
                <c:pt idx="3632">
                  <c:v>16.466968999999999</c:v>
                </c:pt>
                <c:pt idx="3633">
                  <c:v>15.501227999999999</c:v>
                </c:pt>
                <c:pt idx="3634">
                  <c:v>16.334913000000004</c:v>
                </c:pt>
                <c:pt idx="3635">
                  <c:v>16.95636</c:v>
                </c:pt>
                <c:pt idx="3636">
                  <c:v>16.985972999999998</c:v>
                </c:pt>
                <c:pt idx="3637">
                  <c:v>16.453491</c:v>
                </c:pt>
                <c:pt idx="3638">
                  <c:v>16.091003000000001</c:v>
                </c:pt>
                <c:pt idx="3639">
                  <c:v>15.303362</c:v>
                </c:pt>
                <c:pt idx="3640">
                  <c:v>16.573371999999999</c:v>
                </c:pt>
                <c:pt idx="3641">
                  <c:v>16.244668999999995</c:v>
                </c:pt>
                <c:pt idx="3642">
                  <c:v>16.603007999999999</c:v>
                </c:pt>
                <c:pt idx="3643">
                  <c:v>17.772590999999991</c:v>
                </c:pt>
                <c:pt idx="3644">
                  <c:v>14.934958999999999</c:v>
                </c:pt>
                <c:pt idx="3645">
                  <c:v>16.81249</c:v>
                </c:pt>
                <c:pt idx="3646">
                  <c:v>16.774101000000005</c:v>
                </c:pt>
                <c:pt idx="3647">
                  <c:v>17.888988000000001</c:v>
                </c:pt>
                <c:pt idx="3648">
                  <c:v>16.028243999999997</c:v>
                </c:pt>
                <c:pt idx="3649">
                  <c:v>17.058585999999995</c:v>
                </c:pt>
                <c:pt idx="3650">
                  <c:v>16.319199000000001</c:v>
                </c:pt>
                <c:pt idx="3651">
                  <c:v>17.070902</c:v>
                </c:pt>
                <c:pt idx="3652">
                  <c:v>16.430589999999995</c:v>
                </c:pt>
                <c:pt idx="3653">
                  <c:v>16.654520000000005</c:v>
                </c:pt>
                <c:pt idx="3654">
                  <c:v>16.145325</c:v>
                </c:pt>
                <c:pt idx="3655">
                  <c:v>16.389640999999997</c:v>
                </c:pt>
                <c:pt idx="3656">
                  <c:v>16.523095999999999</c:v>
                </c:pt>
                <c:pt idx="3657">
                  <c:v>17.772058000000001</c:v>
                </c:pt>
                <c:pt idx="3658">
                  <c:v>16.623545</c:v>
                </c:pt>
                <c:pt idx="3659">
                  <c:v>15.765925000000001</c:v>
                </c:pt>
                <c:pt idx="3660">
                  <c:v>15.235722000000001</c:v>
                </c:pt>
                <c:pt idx="3661">
                  <c:v>15.425197000000002</c:v>
                </c:pt>
                <c:pt idx="3662">
                  <c:v>16.249935000000001</c:v>
                </c:pt>
                <c:pt idx="3663">
                  <c:v>16.724795999999998</c:v>
                </c:pt>
                <c:pt idx="3664">
                  <c:v>15.940772000000001</c:v>
                </c:pt>
                <c:pt idx="3665">
                  <c:v>16.153631000000001</c:v>
                </c:pt>
                <c:pt idx="3666">
                  <c:v>17.034775000000003</c:v>
                </c:pt>
                <c:pt idx="3667">
                  <c:v>16.257456000000001</c:v>
                </c:pt>
                <c:pt idx="3668">
                  <c:v>16.970945</c:v>
                </c:pt>
                <c:pt idx="3669">
                  <c:v>16.731587999999999</c:v>
                </c:pt>
                <c:pt idx="3670">
                  <c:v>17.928328999999998</c:v>
                </c:pt>
                <c:pt idx="3671">
                  <c:v>16.789445999999998</c:v>
                </c:pt>
                <c:pt idx="3672">
                  <c:v>16.587982</c:v>
                </c:pt>
                <c:pt idx="3673">
                  <c:v>17.127030999999999</c:v>
                </c:pt>
                <c:pt idx="3674">
                  <c:v>16.297905000000004</c:v>
                </c:pt>
                <c:pt idx="3675">
                  <c:v>17.548974999999999</c:v>
                </c:pt>
                <c:pt idx="3676">
                  <c:v>18.597586</c:v>
                </c:pt>
                <c:pt idx="3677">
                  <c:v>17.409161000000001</c:v>
                </c:pt>
                <c:pt idx="3678">
                  <c:v>17.954668000000005</c:v>
                </c:pt>
                <c:pt idx="3679">
                  <c:v>17.466360000000002</c:v>
                </c:pt>
                <c:pt idx="3680">
                  <c:v>16.437517</c:v>
                </c:pt>
                <c:pt idx="3681">
                  <c:v>17.496715999999996</c:v>
                </c:pt>
                <c:pt idx="3682">
                  <c:v>17.394058000000005</c:v>
                </c:pt>
                <c:pt idx="3683">
                  <c:v>16.595515999999996</c:v>
                </c:pt>
                <c:pt idx="3684">
                  <c:v>16.985726999999994</c:v>
                </c:pt>
                <c:pt idx="3685">
                  <c:v>16.424615999999997</c:v>
                </c:pt>
                <c:pt idx="3686">
                  <c:v>16.611357000000009</c:v>
                </c:pt>
                <c:pt idx="3687">
                  <c:v>15.953509000000002</c:v>
                </c:pt>
                <c:pt idx="3688">
                  <c:v>16.827980000000004</c:v>
                </c:pt>
                <c:pt idx="3689">
                  <c:v>16.919618999999997</c:v>
                </c:pt>
                <c:pt idx="3690">
                  <c:v>18.372761000000001</c:v>
                </c:pt>
                <c:pt idx="3691">
                  <c:v>16.981677999999995</c:v>
                </c:pt>
                <c:pt idx="3692">
                  <c:v>17.341508999999999</c:v>
                </c:pt>
                <c:pt idx="3693">
                  <c:v>17.824801999999998</c:v>
                </c:pt>
                <c:pt idx="3694">
                  <c:v>17.482572999999991</c:v>
                </c:pt>
                <c:pt idx="3695">
                  <c:v>17.352357999999999</c:v>
                </c:pt>
                <c:pt idx="3696">
                  <c:v>18.550041</c:v>
                </c:pt>
                <c:pt idx="3697">
                  <c:v>18.680201</c:v>
                </c:pt>
                <c:pt idx="3698">
                  <c:v>17.662890999999995</c:v>
                </c:pt>
                <c:pt idx="3699">
                  <c:v>18.140059999999995</c:v>
                </c:pt>
                <c:pt idx="3700">
                  <c:v>19.882520999999997</c:v>
                </c:pt>
                <c:pt idx="3701">
                  <c:v>18.474900999999999</c:v>
                </c:pt>
                <c:pt idx="3702">
                  <c:v>19.748336999999992</c:v>
                </c:pt>
                <c:pt idx="3703">
                  <c:v>18.661729999999995</c:v>
                </c:pt>
                <c:pt idx="3704">
                  <c:v>18.359324999999995</c:v>
                </c:pt>
                <c:pt idx="3705">
                  <c:v>18.967977999999999</c:v>
                </c:pt>
                <c:pt idx="3706">
                  <c:v>17.810572000000001</c:v>
                </c:pt>
                <c:pt idx="3707">
                  <c:v>18.068196999999998</c:v>
                </c:pt>
                <c:pt idx="3708">
                  <c:v>18.568812999999995</c:v>
                </c:pt>
                <c:pt idx="3709">
                  <c:v>18.711466000000001</c:v>
                </c:pt>
                <c:pt idx="3710">
                  <c:v>17.427150999999999</c:v>
                </c:pt>
                <c:pt idx="3711">
                  <c:v>18.301458000000004</c:v>
                </c:pt>
                <c:pt idx="3712">
                  <c:v>18.279164999999999</c:v>
                </c:pt>
                <c:pt idx="3713">
                  <c:v>17.433698999999997</c:v>
                </c:pt>
                <c:pt idx="3714">
                  <c:v>17.301901000000004</c:v>
                </c:pt>
                <c:pt idx="3715">
                  <c:v>18.303476</c:v>
                </c:pt>
                <c:pt idx="3716">
                  <c:v>16.693463999999999</c:v>
                </c:pt>
                <c:pt idx="3717">
                  <c:v>17.451998000000003</c:v>
                </c:pt>
                <c:pt idx="3718">
                  <c:v>17.242156999999995</c:v>
                </c:pt>
                <c:pt idx="3719">
                  <c:v>18.987904</c:v>
                </c:pt>
                <c:pt idx="3720">
                  <c:v>17.068049999999992</c:v>
                </c:pt>
                <c:pt idx="3721">
                  <c:v>16.916687</c:v>
                </c:pt>
                <c:pt idx="3722">
                  <c:v>18.302591</c:v>
                </c:pt>
                <c:pt idx="3723">
                  <c:v>18.079129999999996</c:v>
                </c:pt>
                <c:pt idx="3724">
                  <c:v>17.421461000000001</c:v>
                </c:pt>
                <c:pt idx="3725">
                  <c:v>18.944379999999995</c:v>
                </c:pt>
                <c:pt idx="3726">
                  <c:v>17.625705999999997</c:v>
                </c:pt>
                <c:pt idx="3727">
                  <c:v>19.363793999999995</c:v>
                </c:pt>
                <c:pt idx="3728">
                  <c:v>18.48105</c:v>
                </c:pt>
                <c:pt idx="3729">
                  <c:v>18.935452999999995</c:v>
                </c:pt>
                <c:pt idx="3730">
                  <c:v>17.100062999999999</c:v>
                </c:pt>
                <c:pt idx="3731">
                  <c:v>17.166094000000001</c:v>
                </c:pt>
                <c:pt idx="3732">
                  <c:v>18.622743999999997</c:v>
                </c:pt>
                <c:pt idx="3733">
                  <c:v>19.089501999999996</c:v>
                </c:pt>
                <c:pt idx="3734">
                  <c:v>17.664562</c:v>
                </c:pt>
                <c:pt idx="3735">
                  <c:v>15.964894000000001</c:v>
                </c:pt>
                <c:pt idx="3736">
                  <c:v>16.163720999999995</c:v>
                </c:pt>
                <c:pt idx="3737">
                  <c:v>16.524648999999997</c:v>
                </c:pt>
                <c:pt idx="3738">
                  <c:v>18.970021999999997</c:v>
                </c:pt>
                <c:pt idx="3739">
                  <c:v>17.915408999999997</c:v>
                </c:pt>
                <c:pt idx="3740">
                  <c:v>18.709111999999998</c:v>
                </c:pt>
                <c:pt idx="3741">
                  <c:v>18.683322999999998</c:v>
                </c:pt>
                <c:pt idx="3742">
                  <c:v>18.859705000000005</c:v>
                </c:pt>
                <c:pt idx="3743">
                  <c:v>18.728812999999995</c:v>
                </c:pt>
                <c:pt idx="3744">
                  <c:v>18.866126999999995</c:v>
                </c:pt>
                <c:pt idx="3745">
                  <c:v>17.574808000000004</c:v>
                </c:pt>
                <c:pt idx="3746">
                  <c:v>17.616247000000001</c:v>
                </c:pt>
                <c:pt idx="3747">
                  <c:v>17.183345999999997</c:v>
                </c:pt>
                <c:pt idx="3748">
                  <c:v>17.306308999999999</c:v>
                </c:pt>
                <c:pt idx="3749">
                  <c:v>15.816969</c:v>
                </c:pt>
                <c:pt idx="3750">
                  <c:v>17.218067000000001</c:v>
                </c:pt>
                <c:pt idx="3751">
                  <c:v>16.616745000000005</c:v>
                </c:pt>
                <c:pt idx="3752">
                  <c:v>17.598779999999998</c:v>
                </c:pt>
                <c:pt idx="3753">
                  <c:v>17.028355000000001</c:v>
                </c:pt>
                <c:pt idx="3754">
                  <c:v>16.222754999999996</c:v>
                </c:pt>
                <c:pt idx="3755">
                  <c:v>17.392078000000001</c:v>
                </c:pt>
                <c:pt idx="3756">
                  <c:v>17.329715999999998</c:v>
                </c:pt>
                <c:pt idx="3757">
                  <c:v>17.985352999999996</c:v>
                </c:pt>
                <c:pt idx="3758">
                  <c:v>17.179052000000002</c:v>
                </c:pt>
                <c:pt idx="3759">
                  <c:v>17.160045999999998</c:v>
                </c:pt>
                <c:pt idx="3760">
                  <c:v>18.575610999999995</c:v>
                </c:pt>
                <c:pt idx="3761">
                  <c:v>18.415408999999997</c:v>
                </c:pt>
                <c:pt idx="3762">
                  <c:v>17.884746999999997</c:v>
                </c:pt>
                <c:pt idx="3763">
                  <c:v>18.213180999999999</c:v>
                </c:pt>
                <c:pt idx="3764">
                  <c:v>17.941195999999998</c:v>
                </c:pt>
                <c:pt idx="3765">
                  <c:v>17.343254000000005</c:v>
                </c:pt>
                <c:pt idx="3766">
                  <c:v>17.726401999999997</c:v>
                </c:pt>
                <c:pt idx="3767">
                  <c:v>17.172791</c:v>
                </c:pt>
                <c:pt idx="3768">
                  <c:v>16.906321999999996</c:v>
                </c:pt>
                <c:pt idx="3769">
                  <c:v>17.470118999999997</c:v>
                </c:pt>
                <c:pt idx="3770">
                  <c:v>16.478655</c:v>
                </c:pt>
                <c:pt idx="3771">
                  <c:v>16.247596999999995</c:v>
                </c:pt>
                <c:pt idx="3772">
                  <c:v>18.280139999999992</c:v>
                </c:pt>
                <c:pt idx="3773">
                  <c:v>18.011244000000001</c:v>
                </c:pt>
                <c:pt idx="3774">
                  <c:v>18.080609999999997</c:v>
                </c:pt>
                <c:pt idx="3775">
                  <c:v>18.052791999999997</c:v>
                </c:pt>
                <c:pt idx="3776">
                  <c:v>18.064721999999996</c:v>
                </c:pt>
                <c:pt idx="3777">
                  <c:v>18.133430000000001</c:v>
                </c:pt>
                <c:pt idx="3778">
                  <c:v>17.862905999999999</c:v>
                </c:pt>
                <c:pt idx="3779">
                  <c:v>15.741680000000001</c:v>
                </c:pt>
                <c:pt idx="3780">
                  <c:v>16.900096999999995</c:v>
                </c:pt>
                <c:pt idx="3781">
                  <c:v>17.290631999999995</c:v>
                </c:pt>
                <c:pt idx="3782">
                  <c:v>17.95336</c:v>
                </c:pt>
                <c:pt idx="3783">
                  <c:v>17.973296999999995</c:v>
                </c:pt>
                <c:pt idx="3784">
                  <c:v>18.919115000000001</c:v>
                </c:pt>
                <c:pt idx="3785">
                  <c:v>18.506294</c:v>
                </c:pt>
                <c:pt idx="3786">
                  <c:v>18.118849000000001</c:v>
                </c:pt>
                <c:pt idx="3787">
                  <c:v>18.437329999999996</c:v>
                </c:pt>
                <c:pt idx="3788">
                  <c:v>17.848538999999995</c:v>
                </c:pt>
                <c:pt idx="3789">
                  <c:v>17.420747999999996</c:v>
                </c:pt>
                <c:pt idx="3790">
                  <c:v>17.312618000000001</c:v>
                </c:pt>
                <c:pt idx="3791">
                  <c:v>16.773914000000001</c:v>
                </c:pt>
                <c:pt idx="3792">
                  <c:v>16.883965000000003</c:v>
                </c:pt>
                <c:pt idx="3793">
                  <c:v>18.346717999999996</c:v>
                </c:pt>
                <c:pt idx="3794">
                  <c:v>19.57629</c:v>
                </c:pt>
                <c:pt idx="3795">
                  <c:v>18.59075</c:v>
                </c:pt>
                <c:pt idx="3796">
                  <c:v>18.987575999999997</c:v>
                </c:pt>
                <c:pt idx="3797">
                  <c:v>18.780280999999995</c:v>
                </c:pt>
                <c:pt idx="3798">
                  <c:v>17.327745</c:v>
                </c:pt>
                <c:pt idx="3799">
                  <c:v>16.911514</c:v>
                </c:pt>
                <c:pt idx="3800">
                  <c:v>17.628642999999997</c:v>
                </c:pt>
                <c:pt idx="3801">
                  <c:v>16.491879000000001</c:v>
                </c:pt>
                <c:pt idx="3802">
                  <c:v>16.460944999999995</c:v>
                </c:pt>
                <c:pt idx="3803">
                  <c:v>17.52392</c:v>
                </c:pt>
                <c:pt idx="3804">
                  <c:v>17.750451999999999</c:v>
                </c:pt>
                <c:pt idx="3805">
                  <c:v>18.186104</c:v>
                </c:pt>
                <c:pt idx="3806">
                  <c:v>17.640502999999995</c:v>
                </c:pt>
                <c:pt idx="3807">
                  <c:v>17.144175000000004</c:v>
                </c:pt>
                <c:pt idx="3808">
                  <c:v>17.215468999999999</c:v>
                </c:pt>
                <c:pt idx="3809">
                  <c:v>16.424285999999999</c:v>
                </c:pt>
                <c:pt idx="3810">
                  <c:v>16.078278999999995</c:v>
                </c:pt>
                <c:pt idx="3811">
                  <c:v>16.817053000000005</c:v>
                </c:pt>
                <c:pt idx="3812">
                  <c:v>16.933809</c:v>
                </c:pt>
                <c:pt idx="3813">
                  <c:v>17.610102000000001</c:v>
                </c:pt>
                <c:pt idx="3814">
                  <c:v>17.343331999999997</c:v>
                </c:pt>
                <c:pt idx="3815">
                  <c:v>16.749652999999995</c:v>
                </c:pt>
                <c:pt idx="3816">
                  <c:v>17.124977000000005</c:v>
                </c:pt>
                <c:pt idx="3817">
                  <c:v>17.246915999999999</c:v>
                </c:pt>
                <c:pt idx="3818">
                  <c:v>16.437166000000001</c:v>
                </c:pt>
                <c:pt idx="3819">
                  <c:v>16.988715999999993</c:v>
                </c:pt>
                <c:pt idx="3820">
                  <c:v>17.860732999999996</c:v>
                </c:pt>
                <c:pt idx="3821">
                  <c:v>16.746238999999996</c:v>
                </c:pt>
                <c:pt idx="3822">
                  <c:v>18.424787999999996</c:v>
                </c:pt>
                <c:pt idx="3823">
                  <c:v>17.638811000000004</c:v>
                </c:pt>
                <c:pt idx="3824">
                  <c:v>16.913264999999999</c:v>
                </c:pt>
                <c:pt idx="3825">
                  <c:v>17.10173</c:v>
                </c:pt>
                <c:pt idx="3826">
                  <c:v>19.200025999999998</c:v>
                </c:pt>
                <c:pt idx="3827">
                  <c:v>18.014113999999999</c:v>
                </c:pt>
                <c:pt idx="3828">
                  <c:v>16.934623999999996</c:v>
                </c:pt>
                <c:pt idx="3829">
                  <c:v>17.151619</c:v>
                </c:pt>
                <c:pt idx="3830">
                  <c:v>17.890073999999995</c:v>
                </c:pt>
                <c:pt idx="3831">
                  <c:v>16.816568000000004</c:v>
                </c:pt>
                <c:pt idx="3832">
                  <c:v>16.810209</c:v>
                </c:pt>
                <c:pt idx="3833">
                  <c:v>17.243935</c:v>
                </c:pt>
                <c:pt idx="3834">
                  <c:v>17.472781999999995</c:v>
                </c:pt>
                <c:pt idx="3835">
                  <c:v>17.644136</c:v>
                </c:pt>
                <c:pt idx="3836">
                  <c:v>18.151672000000001</c:v>
                </c:pt>
                <c:pt idx="3837">
                  <c:v>17.861469</c:v>
                </c:pt>
                <c:pt idx="3838">
                  <c:v>18.603889000000002</c:v>
                </c:pt>
                <c:pt idx="3839">
                  <c:v>18.575763999999996</c:v>
                </c:pt>
                <c:pt idx="3840">
                  <c:v>16.762799999999991</c:v>
                </c:pt>
                <c:pt idx="3841">
                  <c:v>18.636696000000001</c:v>
                </c:pt>
                <c:pt idx="3842">
                  <c:v>17.991498999999997</c:v>
                </c:pt>
                <c:pt idx="3843">
                  <c:v>18.628257999999999</c:v>
                </c:pt>
                <c:pt idx="3844">
                  <c:v>16.923541999999994</c:v>
                </c:pt>
                <c:pt idx="3845">
                  <c:v>16.293128999999997</c:v>
                </c:pt>
                <c:pt idx="3846">
                  <c:v>17.071287000000005</c:v>
                </c:pt>
                <c:pt idx="3847">
                  <c:v>17.340841000000001</c:v>
                </c:pt>
                <c:pt idx="3848">
                  <c:v>16.544203</c:v>
                </c:pt>
                <c:pt idx="3849">
                  <c:v>17.856113000000001</c:v>
                </c:pt>
                <c:pt idx="3850">
                  <c:v>16.578786999999991</c:v>
                </c:pt>
                <c:pt idx="3851">
                  <c:v>16.190607</c:v>
                </c:pt>
                <c:pt idx="3852">
                  <c:v>17.230089</c:v>
                </c:pt>
                <c:pt idx="3853">
                  <c:v>17.307209</c:v>
                </c:pt>
                <c:pt idx="3854">
                  <c:v>17.128142999999998</c:v>
                </c:pt>
                <c:pt idx="3855">
                  <c:v>17.444432999999997</c:v>
                </c:pt>
                <c:pt idx="3856">
                  <c:v>17.270788</c:v>
                </c:pt>
                <c:pt idx="3857">
                  <c:v>18.005827</c:v>
                </c:pt>
                <c:pt idx="3858">
                  <c:v>18.402400999999998</c:v>
                </c:pt>
                <c:pt idx="3859">
                  <c:v>16.215218999999998</c:v>
                </c:pt>
                <c:pt idx="3860">
                  <c:v>17.954782000000002</c:v>
                </c:pt>
                <c:pt idx="3861">
                  <c:v>18.217772</c:v>
                </c:pt>
                <c:pt idx="3862">
                  <c:v>17.959088999999999</c:v>
                </c:pt>
                <c:pt idx="3863">
                  <c:v>19.493112999999997</c:v>
                </c:pt>
                <c:pt idx="3864">
                  <c:v>18.602428</c:v>
                </c:pt>
                <c:pt idx="3865">
                  <c:v>17.917318000000005</c:v>
                </c:pt>
                <c:pt idx="3866">
                  <c:v>17.283061999999997</c:v>
                </c:pt>
                <c:pt idx="3867">
                  <c:v>18.092827</c:v>
                </c:pt>
                <c:pt idx="3868">
                  <c:v>17.888974999999999</c:v>
                </c:pt>
                <c:pt idx="3869">
                  <c:v>18.841225000000001</c:v>
                </c:pt>
                <c:pt idx="3870">
                  <c:v>18.787935000000001</c:v>
                </c:pt>
                <c:pt idx="3871">
                  <c:v>19.391566999999995</c:v>
                </c:pt>
                <c:pt idx="3872">
                  <c:v>18.455565999999997</c:v>
                </c:pt>
                <c:pt idx="3873">
                  <c:v>18.760219999999997</c:v>
                </c:pt>
                <c:pt idx="3874">
                  <c:v>17.216303</c:v>
                </c:pt>
                <c:pt idx="3875">
                  <c:v>18.433728999999996</c:v>
                </c:pt>
                <c:pt idx="3876">
                  <c:v>17.196676</c:v>
                </c:pt>
                <c:pt idx="3877">
                  <c:v>17.451881000000004</c:v>
                </c:pt>
                <c:pt idx="3878">
                  <c:v>17.743731999999994</c:v>
                </c:pt>
                <c:pt idx="3879">
                  <c:v>18.359957000000005</c:v>
                </c:pt>
                <c:pt idx="3880">
                  <c:v>17.000318999999998</c:v>
                </c:pt>
                <c:pt idx="3881">
                  <c:v>16.772245000000002</c:v>
                </c:pt>
                <c:pt idx="3882">
                  <c:v>18.227833</c:v>
                </c:pt>
                <c:pt idx="3883">
                  <c:v>18.143616000000002</c:v>
                </c:pt>
                <c:pt idx="3884">
                  <c:v>18.367369</c:v>
                </c:pt>
                <c:pt idx="3885">
                  <c:v>18.258706999999998</c:v>
                </c:pt>
                <c:pt idx="3886">
                  <c:v>18.388408999999996</c:v>
                </c:pt>
                <c:pt idx="3887">
                  <c:v>18.492208000000002</c:v>
                </c:pt>
                <c:pt idx="3888">
                  <c:v>17.272641999999994</c:v>
                </c:pt>
                <c:pt idx="3889">
                  <c:v>17.436672000000002</c:v>
                </c:pt>
                <c:pt idx="3890">
                  <c:v>16.704355000000003</c:v>
                </c:pt>
                <c:pt idx="3891">
                  <c:v>17.163302999999996</c:v>
                </c:pt>
                <c:pt idx="3892">
                  <c:v>17.695501</c:v>
                </c:pt>
                <c:pt idx="3893">
                  <c:v>17.423005999999997</c:v>
                </c:pt>
                <c:pt idx="3894">
                  <c:v>17.026585000000001</c:v>
                </c:pt>
                <c:pt idx="3895">
                  <c:v>18.311155000000003</c:v>
                </c:pt>
                <c:pt idx="3896">
                  <c:v>17.522653999999996</c:v>
                </c:pt>
                <c:pt idx="3897">
                  <c:v>18.398415</c:v>
                </c:pt>
                <c:pt idx="3898">
                  <c:v>17.077974000000005</c:v>
                </c:pt>
                <c:pt idx="3899">
                  <c:v>17.362645999999998</c:v>
                </c:pt>
                <c:pt idx="3900">
                  <c:v>18.277866000000003</c:v>
                </c:pt>
                <c:pt idx="3901">
                  <c:v>17.767405</c:v>
                </c:pt>
                <c:pt idx="3902">
                  <c:v>18.770795999999997</c:v>
                </c:pt>
                <c:pt idx="3903">
                  <c:v>17.770625999999996</c:v>
                </c:pt>
                <c:pt idx="3904">
                  <c:v>18.028659999999995</c:v>
                </c:pt>
                <c:pt idx="3905">
                  <c:v>18.391553999999999</c:v>
                </c:pt>
                <c:pt idx="3906">
                  <c:v>17.586537999999997</c:v>
                </c:pt>
                <c:pt idx="3907">
                  <c:v>17.245013999999998</c:v>
                </c:pt>
                <c:pt idx="3908">
                  <c:v>17.186996000000001</c:v>
                </c:pt>
                <c:pt idx="3909">
                  <c:v>17.638591999999999</c:v>
                </c:pt>
                <c:pt idx="3910">
                  <c:v>16.846153000000001</c:v>
                </c:pt>
                <c:pt idx="3911">
                  <c:v>16.641220000000001</c:v>
                </c:pt>
                <c:pt idx="3912">
                  <c:v>17.460427999999997</c:v>
                </c:pt>
                <c:pt idx="3913">
                  <c:v>17.339321000000005</c:v>
                </c:pt>
                <c:pt idx="3914">
                  <c:v>17.010041999999999</c:v>
                </c:pt>
                <c:pt idx="3915">
                  <c:v>17.359055000000005</c:v>
                </c:pt>
                <c:pt idx="3916">
                  <c:v>17.395501999999997</c:v>
                </c:pt>
                <c:pt idx="3917">
                  <c:v>16.532187</c:v>
                </c:pt>
                <c:pt idx="3918">
                  <c:v>16.680264999999999</c:v>
                </c:pt>
                <c:pt idx="3919">
                  <c:v>15.832913</c:v>
                </c:pt>
                <c:pt idx="3920">
                  <c:v>16.658584999999999</c:v>
                </c:pt>
                <c:pt idx="3921">
                  <c:v>16.858621999999997</c:v>
                </c:pt>
                <c:pt idx="3922">
                  <c:v>16.029964000000003</c:v>
                </c:pt>
                <c:pt idx="3923">
                  <c:v>17.906079999999996</c:v>
                </c:pt>
                <c:pt idx="3924">
                  <c:v>18.693545999999998</c:v>
                </c:pt>
                <c:pt idx="3925">
                  <c:v>18.701870000000003</c:v>
                </c:pt>
                <c:pt idx="3926">
                  <c:v>17.927251999999999</c:v>
                </c:pt>
                <c:pt idx="3927">
                  <c:v>18.088042999999992</c:v>
                </c:pt>
                <c:pt idx="3928">
                  <c:v>16.774460000000001</c:v>
                </c:pt>
                <c:pt idx="3929">
                  <c:v>16.004448</c:v>
                </c:pt>
                <c:pt idx="3930">
                  <c:v>16.448682999999992</c:v>
                </c:pt>
                <c:pt idx="3931">
                  <c:v>16.005311999999996</c:v>
                </c:pt>
                <c:pt idx="3932">
                  <c:v>17.142030999999996</c:v>
                </c:pt>
                <c:pt idx="3933">
                  <c:v>16.581154000000005</c:v>
                </c:pt>
                <c:pt idx="3934">
                  <c:v>16.426072999999995</c:v>
                </c:pt>
                <c:pt idx="3935">
                  <c:v>17.422912999999998</c:v>
                </c:pt>
                <c:pt idx="3936">
                  <c:v>15.431058999999999</c:v>
                </c:pt>
                <c:pt idx="3937">
                  <c:v>15.62373</c:v>
                </c:pt>
                <c:pt idx="3938">
                  <c:v>16.562881000000001</c:v>
                </c:pt>
                <c:pt idx="3939">
                  <c:v>16.790854000000003</c:v>
                </c:pt>
                <c:pt idx="3940">
                  <c:v>16.316745999999995</c:v>
                </c:pt>
                <c:pt idx="3941">
                  <c:v>15.825109000000001</c:v>
                </c:pt>
                <c:pt idx="3942">
                  <c:v>17.358148999999997</c:v>
                </c:pt>
                <c:pt idx="3943">
                  <c:v>15.198252999999999</c:v>
                </c:pt>
                <c:pt idx="3944">
                  <c:v>16.278478999999997</c:v>
                </c:pt>
                <c:pt idx="3945">
                  <c:v>16.782639999999994</c:v>
                </c:pt>
                <c:pt idx="3946">
                  <c:v>15.127280000000001</c:v>
                </c:pt>
                <c:pt idx="3947">
                  <c:v>15.430007</c:v>
                </c:pt>
                <c:pt idx="3948">
                  <c:v>15.018133000000001</c:v>
                </c:pt>
                <c:pt idx="3949">
                  <c:v>15.970778000000001</c:v>
                </c:pt>
                <c:pt idx="3950">
                  <c:v>16.553916999999995</c:v>
                </c:pt>
                <c:pt idx="3951">
                  <c:v>16.703616999999998</c:v>
                </c:pt>
                <c:pt idx="3952">
                  <c:v>16.166591999999998</c:v>
                </c:pt>
                <c:pt idx="3953">
                  <c:v>14.613832</c:v>
                </c:pt>
                <c:pt idx="3954">
                  <c:v>14.217537</c:v>
                </c:pt>
                <c:pt idx="3955">
                  <c:v>15.459070000000002</c:v>
                </c:pt>
                <c:pt idx="3956">
                  <c:v>15.529754000000002</c:v>
                </c:pt>
                <c:pt idx="3957">
                  <c:v>16.304056000000003</c:v>
                </c:pt>
                <c:pt idx="3958">
                  <c:v>16.400048999999996</c:v>
                </c:pt>
                <c:pt idx="3959">
                  <c:v>16.582400999999997</c:v>
                </c:pt>
                <c:pt idx="3960">
                  <c:v>15.688358999999998</c:v>
                </c:pt>
                <c:pt idx="3961">
                  <c:v>15.687760999999998</c:v>
                </c:pt>
                <c:pt idx="3962">
                  <c:v>16.327048999999999</c:v>
                </c:pt>
                <c:pt idx="3963">
                  <c:v>16.460710999999996</c:v>
                </c:pt>
                <c:pt idx="3964">
                  <c:v>17.237997000000004</c:v>
                </c:pt>
                <c:pt idx="3965">
                  <c:v>17.248905000000001</c:v>
                </c:pt>
                <c:pt idx="3966">
                  <c:v>16.376942</c:v>
                </c:pt>
                <c:pt idx="3967">
                  <c:v>15.075693000000003</c:v>
                </c:pt>
                <c:pt idx="3968">
                  <c:v>15.87486</c:v>
                </c:pt>
                <c:pt idx="3969">
                  <c:v>15.412936000000002</c:v>
                </c:pt>
                <c:pt idx="3970">
                  <c:v>16.497540999999991</c:v>
                </c:pt>
                <c:pt idx="3971">
                  <c:v>17.843969000000001</c:v>
                </c:pt>
                <c:pt idx="3972">
                  <c:v>18.365235999999996</c:v>
                </c:pt>
                <c:pt idx="3973">
                  <c:v>17.089451</c:v>
                </c:pt>
                <c:pt idx="3974">
                  <c:v>18.703807999999999</c:v>
                </c:pt>
                <c:pt idx="3975">
                  <c:v>18.482335999999993</c:v>
                </c:pt>
                <c:pt idx="3976">
                  <c:v>17.998219999999996</c:v>
                </c:pt>
                <c:pt idx="3977">
                  <c:v>18.553989000000001</c:v>
                </c:pt>
                <c:pt idx="3978">
                  <c:v>18.270539999999997</c:v>
                </c:pt>
                <c:pt idx="3979">
                  <c:v>17.015955000000009</c:v>
                </c:pt>
                <c:pt idx="3980">
                  <c:v>18.018792999999995</c:v>
                </c:pt>
                <c:pt idx="3981">
                  <c:v>18.889432999999997</c:v>
                </c:pt>
                <c:pt idx="3982">
                  <c:v>17.243812999999996</c:v>
                </c:pt>
                <c:pt idx="3983">
                  <c:v>18.087478999999995</c:v>
                </c:pt>
                <c:pt idx="3984">
                  <c:v>18.499928000000001</c:v>
                </c:pt>
                <c:pt idx="3985">
                  <c:v>18.062411999999991</c:v>
                </c:pt>
                <c:pt idx="3986">
                  <c:v>19.295423999999997</c:v>
                </c:pt>
                <c:pt idx="3987">
                  <c:v>19.543977999999999</c:v>
                </c:pt>
                <c:pt idx="3988">
                  <c:v>19.427600999999996</c:v>
                </c:pt>
                <c:pt idx="3989">
                  <c:v>19.924883000000001</c:v>
                </c:pt>
                <c:pt idx="3990">
                  <c:v>20.190145000000001</c:v>
                </c:pt>
                <c:pt idx="3991">
                  <c:v>18.751162000000001</c:v>
                </c:pt>
                <c:pt idx="3992">
                  <c:v>20.067829</c:v>
                </c:pt>
                <c:pt idx="3993">
                  <c:v>19.134998000000007</c:v>
                </c:pt>
                <c:pt idx="3994">
                  <c:v>20.639182999999999</c:v>
                </c:pt>
                <c:pt idx="3995">
                  <c:v>19.550966000000003</c:v>
                </c:pt>
                <c:pt idx="3996">
                  <c:v>19.5488</c:v>
                </c:pt>
                <c:pt idx="3997">
                  <c:v>18.995778999999995</c:v>
                </c:pt>
                <c:pt idx="3998">
                  <c:v>18.355843</c:v>
                </c:pt>
                <c:pt idx="3999">
                  <c:v>17.744026000000002</c:v>
                </c:pt>
                <c:pt idx="4000">
                  <c:v>17.427098999999995</c:v>
                </c:pt>
                <c:pt idx="4001">
                  <c:v>17.26745</c:v>
                </c:pt>
                <c:pt idx="4002">
                  <c:v>18.496300000000002</c:v>
                </c:pt>
                <c:pt idx="4003">
                  <c:v>17.191849000000001</c:v>
                </c:pt>
                <c:pt idx="4004">
                  <c:v>15.960755000000002</c:v>
                </c:pt>
                <c:pt idx="4005">
                  <c:v>19.021114000000001</c:v>
                </c:pt>
                <c:pt idx="4006">
                  <c:v>18.185739999999992</c:v>
                </c:pt>
                <c:pt idx="4007">
                  <c:v>17.817136999999999</c:v>
                </c:pt>
                <c:pt idx="4008">
                  <c:v>15.402005000000003</c:v>
                </c:pt>
                <c:pt idx="4009">
                  <c:v>16.272323999999998</c:v>
                </c:pt>
              </c:numCache>
            </c:numRef>
          </c:val>
        </c:ser>
        <c:ser>
          <c:idx val="1"/>
          <c:order val="1"/>
          <c:tx>
            <c:strRef>
              <c:f>'both together'!$C$1</c:f>
              <c:strCache>
                <c:ptCount val="1"/>
                <c:pt idx="0">
                  <c:v>H174-H369</c:v>
                </c:pt>
              </c:strCache>
            </c:strRef>
          </c:tx>
          <c:spPr>
            <a:ln w="63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numRef>
              <c:f>'both together'!$A$2:$A$4011</c:f>
              <c:numCache>
                <c:formatCode>General</c:formatCode>
                <c:ptCount val="40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  <c:pt idx="1800">
                  <c:v>1800</c:v>
                </c:pt>
                <c:pt idx="1801">
                  <c:v>1801</c:v>
                </c:pt>
                <c:pt idx="1802">
                  <c:v>1802</c:v>
                </c:pt>
                <c:pt idx="1803">
                  <c:v>1803</c:v>
                </c:pt>
                <c:pt idx="1804">
                  <c:v>1804</c:v>
                </c:pt>
                <c:pt idx="1805">
                  <c:v>1805</c:v>
                </c:pt>
                <c:pt idx="1806">
                  <c:v>1806</c:v>
                </c:pt>
                <c:pt idx="1807">
                  <c:v>1807</c:v>
                </c:pt>
                <c:pt idx="1808">
                  <c:v>1808</c:v>
                </c:pt>
                <c:pt idx="1809">
                  <c:v>1809</c:v>
                </c:pt>
                <c:pt idx="1810">
                  <c:v>1810</c:v>
                </c:pt>
                <c:pt idx="1811">
                  <c:v>1811</c:v>
                </c:pt>
                <c:pt idx="1812">
                  <c:v>1812</c:v>
                </c:pt>
                <c:pt idx="1813">
                  <c:v>1813</c:v>
                </c:pt>
                <c:pt idx="1814">
                  <c:v>1814</c:v>
                </c:pt>
                <c:pt idx="1815">
                  <c:v>1815</c:v>
                </c:pt>
                <c:pt idx="1816">
                  <c:v>1816</c:v>
                </c:pt>
                <c:pt idx="1817">
                  <c:v>1817</c:v>
                </c:pt>
                <c:pt idx="1818">
                  <c:v>1818</c:v>
                </c:pt>
                <c:pt idx="1819">
                  <c:v>1819</c:v>
                </c:pt>
                <c:pt idx="1820">
                  <c:v>1820</c:v>
                </c:pt>
                <c:pt idx="1821">
                  <c:v>1821</c:v>
                </c:pt>
                <c:pt idx="1822">
                  <c:v>1822</c:v>
                </c:pt>
                <c:pt idx="1823">
                  <c:v>1823</c:v>
                </c:pt>
                <c:pt idx="1824">
                  <c:v>1824</c:v>
                </c:pt>
                <c:pt idx="1825">
                  <c:v>1825</c:v>
                </c:pt>
                <c:pt idx="1826">
                  <c:v>1826</c:v>
                </c:pt>
                <c:pt idx="1827">
                  <c:v>1827</c:v>
                </c:pt>
                <c:pt idx="1828">
                  <c:v>1828</c:v>
                </c:pt>
                <c:pt idx="1829">
                  <c:v>1829</c:v>
                </c:pt>
                <c:pt idx="1830">
                  <c:v>1830</c:v>
                </c:pt>
                <c:pt idx="1831">
                  <c:v>1831</c:v>
                </c:pt>
                <c:pt idx="1832">
                  <c:v>1832</c:v>
                </c:pt>
                <c:pt idx="1833">
                  <c:v>1833</c:v>
                </c:pt>
                <c:pt idx="1834">
                  <c:v>1834</c:v>
                </c:pt>
                <c:pt idx="1835">
                  <c:v>1835</c:v>
                </c:pt>
                <c:pt idx="1836">
                  <c:v>1836</c:v>
                </c:pt>
                <c:pt idx="1837">
                  <c:v>1837</c:v>
                </c:pt>
                <c:pt idx="1838">
                  <c:v>1838</c:v>
                </c:pt>
                <c:pt idx="1839">
                  <c:v>1839</c:v>
                </c:pt>
                <c:pt idx="1840">
                  <c:v>1840</c:v>
                </c:pt>
                <c:pt idx="1841">
                  <c:v>1841</c:v>
                </c:pt>
                <c:pt idx="1842">
                  <c:v>1842</c:v>
                </c:pt>
                <c:pt idx="1843">
                  <c:v>1843</c:v>
                </c:pt>
                <c:pt idx="1844">
                  <c:v>1844</c:v>
                </c:pt>
                <c:pt idx="1845">
                  <c:v>1845</c:v>
                </c:pt>
                <c:pt idx="1846">
                  <c:v>1846</c:v>
                </c:pt>
                <c:pt idx="1847">
                  <c:v>1847</c:v>
                </c:pt>
                <c:pt idx="1848">
                  <c:v>1848</c:v>
                </c:pt>
                <c:pt idx="1849">
                  <c:v>1849</c:v>
                </c:pt>
                <c:pt idx="1850">
                  <c:v>1850</c:v>
                </c:pt>
                <c:pt idx="1851">
                  <c:v>1851</c:v>
                </c:pt>
                <c:pt idx="1852">
                  <c:v>1852</c:v>
                </c:pt>
                <c:pt idx="1853">
                  <c:v>1853</c:v>
                </c:pt>
                <c:pt idx="1854">
                  <c:v>1854</c:v>
                </c:pt>
                <c:pt idx="1855">
                  <c:v>1855</c:v>
                </c:pt>
                <c:pt idx="1856">
                  <c:v>1856</c:v>
                </c:pt>
                <c:pt idx="1857">
                  <c:v>1857</c:v>
                </c:pt>
                <c:pt idx="1858">
                  <c:v>1858</c:v>
                </c:pt>
                <c:pt idx="1859">
                  <c:v>1859</c:v>
                </c:pt>
                <c:pt idx="1860">
                  <c:v>1860</c:v>
                </c:pt>
                <c:pt idx="1861">
                  <c:v>1861</c:v>
                </c:pt>
                <c:pt idx="1862">
                  <c:v>1862</c:v>
                </c:pt>
                <c:pt idx="1863">
                  <c:v>1863</c:v>
                </c:pt>
                <c:pt idx="1864">
                  <c:v>1864</c:v>
                </c:pt>
                <c:pt idx="1865">
                  <c:v>1865</c:v>
                </c:pt>
                <c:pt idx="1866">
                  <c:v>1866</c:v>
                </c:pt>
                <c:pt idx="1867">
                  <c:v>1867</c:v>
                </c:pt>
                <c:pt idx="1868">
                  <c:v>1868</c:v>
                </c:pt>
                <c:pt idx="1869">
                  <c:v>1869</c:v>
                </c:pt>
                <c:pt idx="1870">
                  <c:v>1870</c:v>
                </c:pt>
                <c:pt idx="1871">
                  <c:v>1871</c:v>
                </c:pt>
                <c:pt idx="1872">
                  <c:v>1872</c:v>
                </c:pt>
                <c:pt idx="1873">
                  <c:v>1873</c:v>
                </c:pt>
                <c:pt idx="1874">
                  <c:v>1874</c:v>
                </c:pt>
                <c:pt idx="1875">
                  <c:v>1875</c:v>
                </c:pt>
                <c:pt idx="1876">
                  <c:v>1876</c:v>
                </c:pt>
                <c:pt idx="1877">
                  <c:v>1877</c:v>
                </c:pt>
                <c:pt idx="1878">
                  <c:v>1878</c:v>
                </c:pt>
                <c:pt idx="1879">
                  <c:v>1879</c:v>
                </c:pt>
                <c:pt idx="1880">
                  <c:v>1880</c:v>
                </c:pt>
                <c:pt idx="1881">
                  <c:v>1881</c:v>
                </c:pt>
                <c:pt idx="1882">
                  <c:v>1882</c:v>
                </c:pt>
                <c:pt idx="1883">
                  <c:v>1883</c:v>
                </c:pt>
                <c:pt idx="1884">
                  <c:v>1884</c:v>
                </c:pt>
                <c:pt idx="1885">
                  <c:v>1885</c:v>
                </c:pt>
                <c:pt idx="1886">
                  <c:v>1886</c:v>
                </c:pt>
                <c:pt idx="1887">
                  <c:v>1887</c:v>
                </c:pt>
                <c:pt idx="1888">
                  <c:v>1888</c:v>
                </c:pt>
                <c:pt idx="1889">
                  <c:v>1889</c:v>
                </c:pt>
                <c:pt idx="1890">
                  <c:v>1890</c:v>
                </c:pt>
                <c:pt idx="1891">
                  <c:v>1891</c:v>
                </c:pt>
                <c:pt idx="1892">
                  <c:v>1892</c:v>
                </c:pt>
                <c:pt idx="1893">
                  <c:v>1893</c:v>
                </c:pt>
                <c:pt idx="1894">
                  <c:v>1894</c:v>
                </c:pt>
                <c:pt idx="1895">
                  <c:v>1895</c:v>
                </c:pt>
                <c:pt idx="1896">
                  <c:v>1896</c:v>
                </c:pt>
                <c:pt idx="1897">
                  <c:v>1897</c:v>
                </c:pt>
                <c:pt idx="1898">
                  <c:v>1898</c:v>
                </c:pt>
                <c:pt idx="1899">
                  <c:v>1899</c:v>
                </c:pt>
                <c:pt idx="1900">
                  <c:v>1900</c:v>
                </c:pt>
                <c:pt idx="1901">
                  <c:v>1901</c:v>
                </c:pt>
                <c:pt idx="1902">
                  <c:v>1902</c:v>
                </c:pt>
                <c:pt idx="1903">
                  <c:v>1903</c:v>
                </c:pt>
                <c:pt idx="1904">
                  <c:v>1904</c:v>
                </c:pt>
                <c:pt idx="1905">
                  <c:v>1905</c:v>
                </c:pt>
                <c:pt idx="1906">
                  <c:v>1906</c:v>
                </c:pt>
                <c:pt idx="1907">
                  <c:v>1907</c:v>
                </c:pt>
                <c:pt idx="1908">
                  <c:v>1908</c:v>
                </c:pt>
                <c:pt idx="1909">
                  <c:v>1909</c:v>
                </c:pt>
                <c:pt idx="1910">
                  <c:v>1910</c:v>
                </c:pt>
                <c:pt idx="1911">
                  <c:v>1911</c:v>
                </c:pt>
                <c:pt idx="1912">
                  <c:v>1912</c:v>
                </c:pt>
                <c:pt idx="1913">
                  <c:v>1913</c:v>
                </c:pt>
                <c:pt idx="1914">
                  <c:v>1914</c:v>
                </c:pt>
                <c:pt idx="1915">
                  <c:v>1915</c:v>
                </c:pt>
                <c:pt idx="1916">
                  <c:v>1916</c:v>
                </c:pt>
                <c:pt idx="1917">
                  <c:v>1917</c:v>
                </c:pt>
                <c:pt idx="1918">
                  <c:v>1918</c:v>
                </c:pt>
                <c:pt idx="1919">
                  <c:v>1919</c:v>
                </c:pt>
                <c:pt idx="1920">
                  <c:v>1920</c:v>
                </c:pt>
                <c:pt idx="1921">
                  <c:v>1921</c:v>
                </c:pt>
                <c:pt idx="1922">
                  <c:v>1922</c:v>
                </c:pt>
                <c:pt idx="1923">
                  <c:v>1923</c:v>
                </c:pt>
                <c:pt idx="1924">
                  <c:v>1924</c:v>
                </c:pt>
                <c:pt idx="1925">
                  <c:v>1925</c:v>
                </c:pt>
                <c:pt idx="1926">
                  <c:v>1926</c:v>
                </c:pt>
                <c:pt idx="1927">
                  <c:v>1927</c:v>
                </c:pt>
                <c:pt idx="1928">
                  <c:v>1928</c:v>
                </c:pt>
                <c:pt idx="1929">
                  <c:v>1929</c:v>
                </c:pt>
                <c:pt idx="1930">
                  <c:v>1930</c:v>
                </c:pt>
                <c:pt idx="1931">
                  <c:v>1931</c:v>
                </c:pt>
                <c:pt idx="1932">
                  <c:v>1932</c:v>
                </c:pt>
                <c:pt idx="1933">
                  <c:v>1933</c:v>
                </c:pt>
                <c:pt idx="1934">
                  <c:v>1934</c:v>
                </c:pt>
                <c:pt idx="1935">
                  <c:v>1935</c:v>
                </c:pt>
                <c:pt idx="1936">
                  <c:v>1936</c:v>
                </c:pt>
                <c:pt idx="1937">
                  <c:v>1937</c:v>
                </c:pt>
                <c:pt idx="1938">
                  <c:v>1938</c:v>
                </c:pt>
                <c:pt idx="1939">
                  <c:v>1939</c:v>
                </c:pt>
                <c:pt idx="1940">
                  <c:v>1940</c:v>
                </c:pt>
                <c:pt idx="1941">
                  <c:v>1941</c:v>
                </c:pt>
                <c:pt idx="1942">
                  <c:v>1942</c:v>
                </c:pt>
                <c:pt idx="1943">
                  <c:v>1943</c:v>
                </c:pt>
                <c:pt idx="1944">
                  <c:v>1944</c:v>
                </c:pt>
                <c:pt idx="1945">
                  <c:v>1945</c:v>
                </c:pt>
                <c:pt idx="1946">
                  <c:v>1946</c:v>
                </c:pt>
                <c:pt idx="1947">
                  <c:v>1947</c:v>
                </c:pt>
                <c:pt idx="1948">
                  <c:v>1948</c:v>
                </c:pt>
                <c:pt idx="1949">
                  <c:v>1949</c:v>
                </c:pt>
                <c:pt idx="1950">
                  <c:v>1950</c:v>
                </c:pt>
                <c:pt idx="1951">
                  <c:v>1951</c:v>
                </c:pt>
                <c:pt idx="1952">
                  <c:v>1952</c:v>
                </c:pt>
                <c:pt idx="1953">
                  <c:v>1953</c:v>
                </c:pt>
                <c:pt idx="1954">
                  <c:v>1954</c:v>
                </c:pt>
                <c:pt idx="1955">
                  <c:v>1955</c:v>
                </c:pt>
                <c:pt idx="1956">
                  <c:v>1956</c:v>
                </c:pt>
                <c:pt idx="1957">
                  <c:v>1957</c:v>
                </c:pt>
                <c:pt idx="1958">
                  <c:v>1958</c:v>
                </c:pt>
                <c:pt idx="1959">
                  <c:v>1959</c:v>
                </c:pt>
                <c:pt idx="1960">
                  <c:v>1960</c:v>
                </c:pt>
                <c:pt idx="1961">
                  <c:v>1961</c:v>
                </c:pt>
                <c:pt idx="1962">
                  <c:v>1962</c:v>
                </c:pt>
                <c:pt idx="1963">
                  <c:v>1963</c:v>
                </c:pt>
                <c:pt idx="1964">
                  <c:v>1964</c:v>
                </c:pt>
                <c:pt idx="1965">
                  <c:v>1965</c:v>
                </c:pt>
                <c:pt idx="1966">
                  <c:v>1966</c:v>
                </c:pt>
                <c:pt idx="1967">
                  <c:v>1967</c:v>
                </c:pt>
                <c:pt idx="1968">
                  <c:v>1968</c:v>
                </c:pt>
                <c:pt idx="1969">
                  <c:v>1969</c:v>
                </c:pt>
                <c:pt idx="1970">
                  <c:v>1970</c:v>
                </c:pt>
                <c:pt idx="1971">
                  <c:v>1971</c:v>
                </c:pt>
                <c:pt idx="1972">
                  <c:v>1972</c:v>
                </c:pt>
                <c:pt idx="1973">
                  <c:v>1973</c:v>
                </c:pt>
                <c:pt idx="1974">
                  <c:v>1974</c:v>
                </c:pt>
                <c:pt idx="1975">
                  <c:v>1975</c:v>
                </c:pt>
                <c:pt idx="1976">
                  <c:v>1976</c:v>
                </c:pt>
                <c:pt idx="1977">
                  <c:v>1977</c:v>
                </c:pt>
                <c:pt idx="1978">
                  <c:v>1978</c:v>
                </c:pt>
                <c:pt idx="1979">
                  <c:v>1979</c:v>
                </c:pt>
                <c:pt idx="1980">
                  <c:v>1980</c:v>
                </c:pt>
                <c:pt idx="1981">
                  <c:v>1981</c:v>
                </c:pt>
                <c:pt idx="1982">
                  <c:v>1982</c:v>
                </c:pt>
                <c:pt idx="1983">
                  <c:v>1983</c:v>
                </c:pt>
                <c:pt idx="1984">
                  <c:v>1984</c:v>
                </c:pt>
                <c:pt idx="1985">
                  <c:v>1985</c:v>
                </c:pt>
                <c:pt idx="1986">
                  <c:v>1986</c:v>
                </c:pt>
                <c:pt idx="1987">
                  <c:v>1987</c:v>
                </c:pt>
                <c:pt idx="1988">
                  <c:v>1988</c:v>
                </c:pt>
                <c:pt idx="1989">
                  <c:v>1989</c:v>
                </c:pt>
                <c:pt idx="1990">
                  <c:v>1990</c:v>
                </c:pt>
                <c:pt idx="1991">
                  <c:v>1991</c:v>
                </c:pt>
                <c:pt idx="1992">
                  <c:v>1992</c:v>
                </c:pt>
                <c:pt idx="1993">
                  <c:v>1993</c:v>
                </c:pt>
                <c:pt idx="1994">
                  <c:v>1994</c:v>
                </c:pt>
                <c:pt idx="1995">
                  <c:v>1995</c:v>
                </c:pt>
                <c:pt idx="1996">
                  <c:v>1996</c:v>
                </c:pt>
                <c:pt idx="1997">
                  <c:v>1997</c:v>
                </c:pt>
                <c:pt idx="1998">
                  <c:v>1998</c:v>
                </c:pt>
                <c:pt idx="1999">
                  <c:v>1999</c:v>
                </c:pt>
                <c:pt idx="2000">
                  <c:v>2000</c:v>
                </c:pt>
                <c:pt idx="2001">
                  <c:v>2001</c:v>
                </c:pt>
                <c:pt idx="2002">
                  <c:v>2002</c:v>
                </c:pt>
                <c:pt idx="2003">
                  <c:v>2003</c:v>
                </c:pt>
                <c:pt idx="2004">
                  <c:v>2004</c:v>
                </c:pt>
                <c:pt idx="2005">
                  <c:v>2005</c:v>
                </c:pt>
                <c:pt idx="2006">
                  <c:v>2006</c:v>
                </c:pt>
                <c:pt idx="2007">
                  <c:v>2007</c:v>
                </c:pt>
                <c:pt idx="2008">
                  <c:v>2008</c:v>
                </c:pt>
                <c:pt idx="2009">
                  <c:v>2009</c:v>
                </c:pt>
                <c:pt idx="2010">
                  <c:v>2010</c:v>
                </c:pt>
                <c:pt idx="2011">
                  <c:v>2011</c:v>
                </c:pt>
                <c:pt idx="2012">
                  <c:v>2012</c:v>
                </c:pt>
                <c:pt idx="2013">
                  <c:v>2013</c:v>
                </c:pt>
                <c:pt idx="2014">
                  <c:v>2014</c:v>
                </c:pt>
                <c:pt idx="2015">
                  <c:v>2015</c:v>
                </c:pt>
                <c:pt idx="2016">
                  <c:v>2016</c:v>
                </c:pt>
                <c:pt idx="2017">
                  <c:v>2017</c:v>
                </c:pt>
                <c:pt idx="2018">
                  <c:v>2018</c:v>
                </c:pt>
                <c:pt idx="2019">
                  <c:v>2019</c:v>
                </c:pt>
                <c:pt idx="2020">
                  <c:v>2020</c:v>
                </c:pt>
                <c:pt idx="2021">
                  <c:v>2021</c:v>
                </c:pt>
                <c:pt idx="2022">
                  <c:v>2022</c:v>
                </c:pt>
                <c:pt idx="2023">
                  <c:v>2023</c:v>
                </c:pt>
                <c:pt idx="2024">
                  <c:v>2024</c:v>
                </c:pt>
                <c:pt idx="2025">
                  <c:v>2025</c:v>
                </c:pt>
                <c:pt idx="2026">
                  <c:v>2026</c:v>
                </c:pt>
                <c:pt idx="2027">
                  <c:v>2027</c:v>
                </c:pt>
                <c:pt idx="2028">
                  <c:v>2028</c:v>
                </c:pt>
                <c:pt idx="2029">
                  <c:v>2029</c:v>
                </c:pt>
                <c:pt idx="2030">
                  <c:v>2030</c:v>
                </c:pt>
                <c:pt idx="2031">
                  <c:v>2031</c:v>
                </c:pt>
                <c:pt idx="2032">
                  <c:v>2032</c:v>
                </c:pt>
                <c:pt idx="2033">
                  <c:v>2033</c:v>
                </c:pt>
                <c:pt idx="2034">
                  <c:v>2034</c:v>
                </c:pt>
                <c:pt idx="2035">
                  <c:v>2035</c:v>
                </c:pt>
                <c:pt idx="2036">
                  <c:v>2036</c:v>
                </c:pt>
                <c:pt idx="2037">
                  <c:v>2037</c:v>
                </c:pt>
                <c:pt idx="2038">
                  <c:v>2038</c:v>
                </c:pt>
                <c:pt idx="2039">
                  <c:v>2039</c:v>
                </c:pt>
                <c:pt idx="2040">
                  <c:v>2040</c:v>
                </c:pt>
                <c:pt idx="2041">
                  <c:v>2041</c:v>
                </c:pt>
                <c:pt idx="2042">
                  <c:v>2042</c:v>
                </c:pt>
                <c:pt idx="2043">
                  <c:v>2043</c:v>
                </c:pt>
                <c:pt idx="2044">
                  <c:v>2044</c:v>
                </c:pt>
                <c:pt idx="2045">
                  <c:v>2045</c:v>
                </c:pt>
                <c:pt idx="2046">
                  <c:v>2046</c:v>
                </c:pt>
                <c:pt idx="2047">
                  <c:v>2047</c:v>
                </c:pt>
                <c:pt idx="2048">
                  <c:v>2048</c:v>
                </c:pt>
                <c:pt idx="2049">
                  <c:v>2049</c:v>
                </c:pt>
                <c:pt idx="2050">
                  <c:v>2050</c:v>
                </c:pt>
                <c:pt idx="2051">
                  <c:v>2051</c:v>
                </c:pt>
                <c:pt idx="2052">
                  <c:v>2052</c:v>
                </c:pt>
                <c:pt idx="2053">
                  <c:v>2053</c:v>
                </c:pt>
                <c:pt idx="2054">
                  <c:v>2054</c:v>
                </c:pt>
                <c:pt idx="2055">
                  <c:v>2055</c:v>
                </c:pt>
                <c:pt idx="2056">
                  <c:v>2056</c:v>
                </c:pt>
                <c:pt idx="2057">
                  <c:v>2057</c:v>
                </c:pt>
                <c:pt idx="2058">
                  <c:v>2058</c:v>
                </c:pt>
                <c:pt idx="2059">
                  <c:v>2059</c:v>
                </c:pt>
                <c:pt idx="2060">
                  <c:v>2060</c:v>
                </c:pt>
                <c:pt idx="2061">
                  <c:v>2061</c:v>
                </c:pt>
                <c:pt idx="2062">
                  <c:v>2062</c:v>
                </c:pt>
                <c:pt idx="2063">
                  <c:v>2063</c:v>
                </c:pt>
                <c:pt idx="2064">
                  <c:v>2064</c:v>
                </c:pt>
                <c:pt idx="2065">
                  <c:v>2065</c:v>
                </c:pt>
                <c:pt idx="2066">
                  <c:v>2066</c:v>
                </c:pt>
                <c:pt idx="2067">
                  <c:v>2067</c:v>
                </c:pt>
                <c:pt idx="2068">
                  <c:v>2068</c:v>
                </c:pt>
                <c:pt idx="2069">
                  <c:v>2069</c:v>
                </c:pt>
                <c:pt idx="2070">
                  <c:v>2070</c:v>
                </c:pt>
                <c:pt idx="2071">
                  <c:v>2071</c:v>
                </c:pt>
                <c:pt idx="2072">
                  <c:v>2072</c:v>
                </c:pt>
                <c:pt idx="2073">
                  <c:v>2073</c:v>
                </c:pt>
                <c:pt idx="2074">
                  <c:v>2074</c:v>
                </c:pt>
                <c:pt idx="2075">
                  <c:v>2075</c:v>
                </c:pt>
                <c:pt idx="2076">
                  <c:v>2076</c:v>
                </c:pt>
                <c:pt idx="2077">
                  <c:v>2077</c:v>
                </c:pt>
                <c:pt idx="2078">
                  <c:v>2078</c:v>
                </c:pt>
                <c:pt idx="2079">
                  <c:v>2079</c:v>
                </c:pt>
                <c:pt idx="2080">
                  <c:v>2080</c:v>
                </c:pt>
                <c:pt idx="2081">
                  <c:v>2081</c:v>
                </c:pt>
                <c:pt idx="2082">
                  <c:v>2082</c:v>
                </c:pt>
                <c:pt idx="2083">
                  <c:v>2083</c:v>
                </c:pt>
                <c:pt idx="2084">
                  <c:v>2084</c:v>
                </c:pt>
                <c:pt idx="2085">
                  <c:v>2085</c:v>
                </c:pt>
                <c:pt idx="2086">
                  <c:v>2086</c:v>
                </c:pt>
                <c:pt idx="2087">
                  <c:v>2087</c:v>
                </c:pt>
                <c:pt idx="2088">
                  <c:v>2088</c:v>
                </c:pt>
                <c:pt idx="2089">
                  <c:v>2089</c:v>
                </c:pt>
                <c:pt idx="2090">
                  <c:v>2090</c:v>
                </c:pt>
                <c:pt idx="2091">
                  <c:v>2091</c:v>
                </c:pt>
                <c:pt idx="2092">
                  <c:v>2092</c:v>
                </c:pt>
                <c:pt idx="2093">
                  <c:v>2093</c:v>
                </c:pt>
                <c:pt idx="2094">
                  <c:v>2094</c:v>
                </c:pt>
                <c:pt idx="2095">
                  <c:v>2095</c:v>
                </c:pt>
                <c:pt idx="2096">
                  <c:v>2096</c:v>
                </c:pt>
                <c:pt idx="2097">
                  <c:v>2097</c:v>
                </c:pt>
                <c:pt idx="2098">
                  <c:v>2098</c:v>
                </c:pt>
                <c:pt idx="2099">
                  <c:v>2099</c:v>
                </c:pt>
                <c:pt idx="2100">
                  <c:v>2100</c:v>
                </c:pt>
                <c:pt idx="2101">
                  <c:v>2101</c:v>
                </c:pt>
                <c:pt idx="2102">
                  <c:v>2102</c:v>
                </c:pt>
                <c:pt idx="2103">
                  <c:v>2103</c:v>
                </c:pt>
                <c:pt idx="2104">
                  <c:v>2104</c:v>
                </c:pt>
                <c:pt idx="2105">
                  <c:v>2105</c:v>
                </c:pt>
                <c:pt idx="2106">
                  <c:v>2106</c:v>
                </c:pt>
                <c:pt idx="2107">
                  <c:v>2107</c:v>
                </c:pt>
                <c:pt idx="2108">
                  <c:v>2108</c:v>
                </c:pt>
                <c:pt idx="2109">
                  <c:v>2109</c:v>
                </c:pt>
                <c:pt idx="2110">
                  <c:v>2110</c:v>
                </c:pt>
                <c:pt idx="2111">
                  <c:v>2111</c:v>
                </c:pt>
                <c:pt idx="2112">
                  <c:v>2112</c:v>
                </c:pt>
                <c:pt idx="2113">
                  <c:v>2113</c:v>
                </c:pt>
                <c:pt idx="2114">
                  <c:v>2114</c:v>
                </c:pt>
                <c:pt idx="2115">
                  <c:v>2115</c:v>
                </c:pt>
                <c:pt idx="2116">
                  <c:v>2116</c:v>
                </c:pt>
                <c:pt idx="2117">
                  <c:v>2117</c:v>
                </c:pt>
                <c:pt idx="2118">
                  <c:v>2118</c:v>
                </c:pt>
                <c:pt idx="2119">
                  <c:v>2119</c:v>
                </c:pt>
                <c:pt idx="2120">
                  <c:v>2120</c:v>
                </c:pt>
                <c:pt idx="2121">
                  <c:v>2121</c:v>
                </c:pt>
                <c:pt idx="2122">
                  <c:v>2122</c:v>
                </c:pt>
                <c:pt idx="2123">
                  <c:v>2123</c:v>
                </c:pt>
                <c:pt idx="2124">
                  <c:v>2124</c:v>
                </c:pt>
                <c:pt idx="2125">
                  <c:v>2125</c:v>
                </c:pt>
                <c:pt idx="2126">
                  <c:v>2126</c:v>
                </c:pt>
                <c:pt idx="2127">
                  <c:v>2127</c:v>
                </c:pt>
                <c:pt idx="2128">
                  <c:v>2128</c:v>
                </c:pt>
                <c:pt idx="2129">
                  <c:v>2129</c:v>
                </c:pt>
                <c:pt idx="2130">
                  <c:v>2130</c:v>
                </c:pt>
                <c:pt idx="2131">
                  <c:v>2131</c:v>
                </c:pt>
                <c:pt idx="2132">
                  <c:v>2132</c:v>
                </c:pt>
                <c:pt idx="2133">
                  <c:v>2133</c:v>
                </c:pt>
                <c:pt idx="2134">
                  <c:v>2134</c:v>
                </c:pt>
                <c:pt idx="2135">
                  <c:v>2135</c:v>
                </c:pt>
                <c:pt idx="2136">
                  <c:v>2136</c:v>
                </c:pt>
                <c:pt idx="2137">
                  <c:v>2137</c:v>
                </c:pt>
                <c:pt idx="2138">
                  <c:v>2138</c:v>
                </c:pt>
                <c:pt idx="2139">
                  <c:v>2139</c:v>
                </c:pt>
                <c:pt idx="2140">
                  <c:v>2140</c:v>
                </c:pt>
                <c:pt idx="2141">
                  <c:v>2141</c:v>
                </c:pt>
                <c:pt idx="2142">
                  <c:v>2142</c:v>
                </c:pt>
                <c:pt idx="2143">
                  <c:v>2143</c:v>
                </c:pt>
                <c:pt idx="2144">
                  <c:v>2144</c:v>
                </c:pt>
                <c:pt idx="2145">
                  <c:v>2145</c:v>
                </c:pt>
                <c:pt idx="2146">
                  <c:v>2146</c:v>
                </c:pt>
                <c:pt idx="2147">
                  <c:v>2147</c:v>
                </c:pt>
                <c:pt idx="2148">
                  <c:v>2148</c:v>
                </c:pt>
                <c:pt idx="2149">
                  <c:v>2149</c:v>
                </c:pt>
                <c:pt idx="2150">
                  <c:v>2150</c:v>
                </c:pt>
                <c:pt idx="2151">
                  <c:v>2151</c:v>
                </c:pt>
                <c:pt idx="2152">
                  <c:v>2152</c:v>
                </c:pt>
                <c:pt idx="2153">
                  <c:v>2153</c:v>
                </c:pt>
                <c:pt idx="2154">
                  <c:v>2154</c:v>
                </c:pt>
                <c:pt idx="2155">
                  <c:v>2155</c:v>
                </c:pt>
                <c:pt idx="2156">
                  <c:v>2156</c:v>
                </c:pt>
                <c:pt idx="2157">
                  <c:v>2157</c:v>
                </c:pt>
                <c:pt idx="2158">
                  <c:v>2158</c:v>
                </c:pt>
                <c:pt idx="2159">
                  <c:v>2159</c:v>
                </c:pt>
                <c:pt idx="2160">
                  <c:v>2160</c:v>
                </c:pt>
                <c:pt idx="2161">
                  <c:v>2161</c:v>
                </c:pt>
                <c:pt idx="2162">
                  <c:v>2162</c:v>
                </c:pt>
                <c:pt idx="2163">
                  <c:v>2163</c:v>
                </c:pt>
                <c:pt idx="2164">
                  <c:v>2164</c:v>
                </c:pt>
                <c:pt idx="2165">
                  <c:v>2165</c:v>
                </c:pt>
                <c:pt idx="2166">
                  <c:v>2166</c:v>
                </c:pt>
                <c:pt idx="2167">
                  <c:v>2167</c:v>
                </c:pt>
                <c:pt idx="2168">
                  <c:v>2168</c:v>
                </c:pt>
                <c:pt idx="2169">
                  <c:v>2169</c:v>
                </c:pt>
                <c:pt idx="2170">
                  <c:v>2170</c:v>
                </c:pt>
                <c:pt idx="2171">
                  <c:v>2171</c:v>
                </c:pt>
                <c:pt idx="2172">
                  <c:v>2172</c:v>
                </c:pt>
                <c:pt idx="2173">
                  <c:v>2173</c:v>
                </c:pt>
                <c:pt idx="2174">
                  <c:v>2174</c:v>
                </c:pt>
                <c:pt idx="2175">
                  <c:v>2175</c:v>
                </c:pt>
                <c:pt idx="2176">
                  <c:v>2176</c:v>
                </c:pt>
                <c:pt idx="2177">
                  <c:v>2177</c:v>
                </c:pt>
                <c:pt idx="2178">
                  <c:v>2178</c:v>
                </c:pt>
                <c:pt idx="2179">
                  <c:v>2179</c:v>
                </c:pt>
                <c:pt idx="2180">
                  <c:v>2180</c:v>
                </c:pt>
                <c:pt idx="2181">
                  <c:v>2181</c:v>
                </c:pt>
                <c:pt idx="2182">
                  <c:v>2182</c:v>
                </c:pt>
                <c:pt idx="2183">
                  <c:v>2183</c:v>
                </c:pt>
                <c:pt idx="2184">
                  <c:v>2184</c:v>
                </c:pt>
                <c:pt idx="2185">
                  <c:v>2185</c:v>
                </c:pt>
                <c:pt idx="2186">
                  <c:v>2186</c:v>
                </c:pt>
                <c:pt idx="2187">
                  <c:v>2187</c:v>
                </c:pt>
                <c:pt idx="2188">
                  <c:v>2188</c:v>
                </c:pt>
                <c:pt idx="2189">
                  <c:v>2189</c:v>
                </c:pt>
                <c:pt idx="2190">
                  <c:v>2190</c:v>
                </c:pt>
                <c:pt idx="2191">
                  <c:v>2191</c:v>
                </c:pt>
                <c:pt idx="2192">
                  <c:v>2192</c:v>
                </c:pt>
                <c:pt idx="2193">
                  <c:v>2193</c:v>
                </c:pt>
                <c:pt idx="2194">
                  <c:v>2194</c:v>
                </c:pt>
                <c:pt idx="2195">
                  <c:v>2195</c:v>
                </c:pt>
                <c:pt idx="2196">
                  <c:v>2196</c:v>
                </c:pt>
                <c:pt idx="2197">
                  <c:v>2197</c:v>
                </c:pt>
                <c:pt idx="2198">
                  <c:v>2198</c:v>
                </c:pt>
                <c:pt idx="2199">
                  <c:v>2199</c:v>
                </c:pt>
                <c:pt idx="2200">
                  <c:v>2200</c:v>
                </c:pt>
                <c:pt idx="2201">
                  <c:v>2201</c:v>
                </c:pt>
                <c:pt idx="2202">
                  <c:v>2202</c:v>
                </c:pt>
                <c:pt idx="2203">
                  <c:v>2203</c:v>
                </c:pt>
                <c:pt idx="2204">
                  <c:v>2204</c:v>
                </c:pt>
                <c:pt idx="2205">
                  <c:v>2205</c:v>
                </c:pt>
                <c:pt idx="2206">
                  <c:v>2206</c:v>
                </c:pt>
                <c:pt idx="2207">
                  <c:v>2207</c:v>
                </c:pt>
                <c:pt idx="2208">
                  <c:v>2208</c:v>
                </c:pt>
                <c:pt idx="2209">
                  <c:v>2209</c:v>
                </c:pt>
                <c:pt idx="2210">
                  <c:v>2210</c:v>
                </c:pt>
                <c:pt idx="2211">
                  <c:v>2211</c:v>
                </c:pt>
                <c:pt idx="2212">
                  <c:v>2212</c:v>
                </c:pt>
                <c:pt idx="2213">
                  <c:v>2213</c:v>
                </c:pt>
                <c:pt idx="2214">
                  <c:v>2214</c:v>
                </c:pt>
                <c:pt idx="2215">
                  <c:v>2215</c:v>
                </c:pt>
                <c:pt idx="2216">
                  <c:v>2216</c:v>
                </c:pt>
                <c:pt idx="2217">
                  <c:v>2217</c:v>
                </c:pt>
                <c:pt idx="2218">
                  <c:v>2218</c:v>
                </c:pt>
                <c:pt idx="2219">
                  <c:v>2219</c:v>
                </c:pt>
                <c:pt idx="2220">
                  <c:v>2220</c:v>
                </c:pt>
                <c:pt idx="2221">
                  <c:v>2221</c:v>
                </c:pt>
                <c:pt idx="2222">
                  <c:v>2222</c:v>
                </c:pt>
                <c:pt idx="2223">
                  <c:v>2223</c:v>
                </c:pt>
                <c:pt idx="2224">
                  <c:v>2224</c:v>
                </c:pt>
                <c:pt idx="2225">
                  <c:v>2225</c:v>
                </c:pt>
                <c:pt idx="2226">
                  <c:v>2226</c:v>
                </c:pt>
                <c:pt idx="2227">
                  <c:v>2227</c:v>
                </c:pt>
                <c:pt idx="2228">
                  <c:v>2228</c:v>
                </c:pt>
                <c:pt idx="2229">
                  <c:v>2229</c:v>
                </c:pt>
                <c:pt idx="2230">
                  <c:v>2230</c:v>
                </c:pt>
                <c:pt idx="2231">
                  <c:v>2231</c:v>
                </c:pt>
                <c:pt idx="2232">
                  <c:v>2232</c:v>
                </c:pt>
                <c:pt idx="2233">
                  <c:v>2233</c:v>
                </c:pt>
                <c:pt idx="2234">
                  <c:v>2234</c:v>
                </c:pt>
                <c:pt idx="2235">
                  <c:v>2235</c:v>
                </c:pt>
                <c:pt idx="2236">
                  <c:v>2236</c:v>
                </c:pt>
                <c:pt idx="2237">
                  <c:v>2237</c:v>
                </c:pt>
                <c:pt idx="2238">
                  <c:v>2238</c:v>
                </c:pt>
                <c:pt idx="2239">
                  <c:v>2239</c:v>
                </c:pt>
                <c:pt idx="2240">
                  <c:v>2240</c:v>
                </c:pt>
                <c:pt idx="2241">
                  <c:v>2241</c:v>
                </c:pt>
                <c:pt idx="2242">
                  <c:v>2242</c:v>
                </c:pt>
                <c:pt idx="2243">
                  <c:v>2243</c:v>
                </c:pt>
                <c:pt idx="2244">
                  <c:v>2244</c:v>
                </c:pt>
                <c:pt idx="2245">
                  <c:v>2245</c:v>
                </c:pt>
                <c:pt idx="2246">
                  <c:v>2246</c:v>
                </c:pt>
                <c:pt idx="2247">
                  <c:v>2247</c:v>
                </c:pt>
                <c:pt idx="2248">
                  <c:v>2248</c:v>
                </c:pt>
                <c:pt idx="2249">
                  <c:v>2249</c:v>
                </c:pt>
                <c:pt idx="2250">
                  <c:v>2250</c:v>
                </c:pt>
                <c:pt idx="2251">
                  <c:v>2251</c:v>
                </c:pt>
                <c:pt idx="2252">
                  <c:v>2252</c:v>
                </c:pt>
                <c:pt idx="2253">
                  <c:v>2253</c:v>
                </c:pt>
                <c:pt idx="2254">
                  <c:v>2254</c:v>
                </c:pt>
                <c:pt idx="2255">
                  <c:v>2255</c:v>
                </c:pt>
                <c:pt idx="2256">
                  <c:v>2256</c:v>
                </c:pt>
                <c:pt idx="2257">
                  <c:v>2257</c:v>
                </c:pt>
                <c:pt idx="2258">
                  <c:v>2258</c:v>
                </c:pt>
                <c:pt idx="2259">
                  <c:v>2259</c:v>
                </c:pt>
                <c:pt idx="2260">
                  <c:v>2260</c:v>
                </c:pt>
                <c:pt idx="2261">
                  <c:v>2261</c:v>
                </c:pt>
                <c:pt idx="2262">
                  <c:v>2262</c:v>
                </c:pt>
                <c:pt idx="2263">
                  <c:v>2263</c:v>
                </c:pt>
                <c:pt idx="2264">
                  <c:v>2264</c:v>
                </c:pt>
                <c:pt idx="2265">
                  <c:v>2265</c:v>
                </c:pt>
                <c:pt idx="2266">
                  <c:v>2266</c:v>
                </c:pt>
                <c:pt idx="2267">
                  <c:v>2267</c:v>
                </c:pt>
                <c:pt idx="2268">
                  <c:v>2268</c:v>
                </c:pt>
                <c:pt idx="2269">
                  <c:v>2269</c:v>
                </c:pt>
                <c:pt idx="2270">
                  <c:v>2270</c:v>
                </c:pt>
                <c:pt idx="2271">
                  <c:v>2271</c:v>
                </c:pt>
                <c:pt idx="2272">
                  <c:v>2272</c:v>
                </c:pt>
                <c:pt idx="2273">
                  <c:v>2273</c:v>
                </c:pt>
                <c:pt idx="2274">
                  <c:v>2274</c:v>
                </c:pt>
                <c:pt idx="2275">
                  <c:v>2275</c:v>
                </c:pt>
                <c:pt idx="2276">
                  <c:v>2276</c:v>
                </c:pt>
                <c:pt idx="2277">
                  <c:v>2277</c:v>
                </c:pt>
                <c:pt idx="2278">
                  <c:v>2278</c:v>
                </c:pt>
                <c:pt idx="2279">
                  <c:v>2279</c:v>
                </c:pt>
                <c:pt idx="2280">
                  <c:v>2280</c:v>
                </c:pt>
                <c:pt idx="2281">
                  <c:v>2281</c:v>
                </c:pt>
                <c:pt idx="2282">
                  <c:v>2282</c:v>
                </c:pt>
                <c:pt idx="2283">
                  <c:v>2283</c:v>
                </c:pt>
                <c:pt idx="2284">
                  <c:v>2284</c:v>
                </c:pt>
                <c:pt idx="2285">
                  <c:v>2285</c:v>
                </c:pt>
                <c:pt idx="2286">
                  <c:v>2286</c:v>
                </c:pt>
                <c:pt idx="2287">
                  <c:v>2287</c:v>
                </c:pt>
                <c:pt idx="2288">
                  <c:v>2288</c:v>
                </c:pt>
                <c:pt idx="2289">
                  <c:v>2289</c:v>
                </c:pt>
                <c:pt idx="2290">
                  <c:v>2290</c:v>
                </c:pt>
                <c:pt idx="2291">
                  <c:v>2291</c:v>
                </c:pt>
                <c:pt idx="2292">
                  <c:v>2292</c:v>
                </c:pt>
                <c:pt idx="2293">
                  <c:v>2293</c:v>
                </c:pt>
                <c:pt idx="2294">
                  <c:v>2294</c:v>
                </c:pt>
                <c:pt idx="2295">
                  <c:v>2295</c:v>
                </c:pt>
                <c:pt idx="2296">
                  <c:v>2296</c:v>
                </c:pt>
                <c:pt idx="2297">
                  <c:v>2297</c:v>
                </c:pt>
                <c:pt idx="2298">
                  <c:v>2298</c:v>
                </c:pt>
                <c:pt idx="2299">
                  <c:v>2299</c:v>
                </c:pt>
                <c:pt idx="2300">
                  <c:v>2300</c:v>
                </c:pt>
                <c:pt idx="2301">
                  <c:v>2301</c:v>
                </c:pt>
                <c:pt idx="2302">
                  <c:v>2302</c:v>
                </c:pt>
                <c:pt idx="2303">
                  <c:v>2303</c:v>
                </c:pt>
                <c:pt idx="2304">
                  <c:v>2304</c:v>
                </c:pt>
                <c:pt idx="2305">
                  <c:v>2305</c:v>
                </c:pt>
                <c:pt idx="2306">
                  <c:v>2306</c:v>
                </c:pt>
                <c:pt idx="2307">
                  <c:v>2307</c:v>
                </c:pt>
                <c:pt idx="2308">
                  <c:v>2308</c:v>
                </c:pt>
                <c:pt idx="2309">
                  <c:v>2309</c:v>
                </c:pt>
                <c:pt idx="2310">
                  <c:v>2310</c:v>
                </c:pt>
                <c:pt idx="2311">
                  <c:v>2311</c:v>
                </c:pt>
                <c:pt idx="2312">
                  <c:v>2312</c:v>
                </c:pt>
                <c:pt idx="2313">
                  <c:v>2313</c:v>
                </c:pt>
                <c:pt idx="2314">
                  <c:v>2314</c:v>
                </c:pt>
                <c:pt idx="2315">
                  <c:v>2315</c:v>
                </c:pt>
                <c:pt idx="2316">
                  <c:v>2316</c:v>
                </c:pt>
                <c:pt idx="2317">
                  <c:v>2317</c:v>
                </c:pt>
                <c:pt idx="2318">
                  <c:v>2318</c:v>
                </c:pt>
                <c:pt idx="2319">
                  <c:v>2319</c:v>
                </c:pt>
                <c:pt idx="2320">
                  <c:v>2320</c:v>
                </c:pt>
                <c:pt idx="2321">
                  <c:v>2321</c:v>
                </c:pt>
                <c:pt idx="2322">
                  <c:v>2322</c:v>
                </c:pt>
                <c:pt idx="2323">
                  <c:v>2323</c:v>
                </c:pt>
                <c:pt idx="2324">
                  <c:v>2324</c:v>
                </c:pt>
                <c:pt idx="2325">
                  <c:v>2325</c:v>
                </c:pt>
                <c:pt idx="2326">
                  <c:v>2326</c:v>
                </c:pt>
                <c:pt idx="2327">
                  <c:v>2327</c:v>
                </c:pt>
                <c:pt idx="2328">
                  <c:v>2328</c:v>
                </c:pt>
                <c:pt idx="2329">
                  <c:v>2329</c:v>
                </c:pt>
                <c:pt idx="2330">
                  <c:v>2330</c:v>
                </c:pt>
                <c:pt idx="2331">
                  <c:v>2331</c:v>
                </c:pt>
                <c:pt idx="2332">
                  <c:v>2332</c:v>
                </c:pt>
                <c:pt idx="2333">
                  <c:v>2333</c:v>
                </c:pt>
                <c:pt idx="2334">
                  <c:v>2334</c:v>
                </c:pt>
                <c:pt idx="2335">
                  <c:v>2335</c:v>
                </c:pt>
                <c:pt idx="2336">
                  <c:v>2336</c:v>
                </c:pt>
                <c:pt idx="2337">
                  <c:v>2337</c:v>
                </c:pt>
                <c:pt idx="2338">
                  <c:v>2338</c:v>
                </c:pt>
                <c:pt idx="2339">
                  <c:v>2339</c:v>
                </c:pt>
                <c:pt idx="2340">
                  <c:v>2340</c:v>
                </c:pt>
                <c:pt idx="2341">
                  <c:v>2341</c:v>
                </c:pt>
                <c:pt idx="2342">
                  <c:v>2342</c:v>
                </c:pt>
                <c:pt idx="2343">
                  <c:v>2343</c:v>
                </c:pt>
                <c:pt idx="2344">
                  <c:v>2344</c:v>
                </c:pt>
                <c:pt idx="2345">
                  <c:v>2345</c:v>
                </c:pt>
                <c:pt idx="2346">
                  <c:v>2346</c:v>
                </c:pt>
                <c:pt idx="2347">
                  <c:v>2347</c:v>
                </c:pt>
                <c:pt idx="2348">
                  <c:v>2348</c:v>
                </c:pt>
                <c:pt idx="2349">
                  <c:v>2349</c:v>
                </c:pt>
                <c:pt idx="2350">
                  <c:v>2350</c:v>
                </c:pt>
                <c:pt idx="2351">
                  <c:v>2351</c:v>
                </c:pt>
                <c:pt idx="2352">
                  <c:v>2352</c:v>
                </c:pt>
                <c:pt idx="2353">
                  <c:v>2353</c:v>
                </c:pt>
                <c:pt idx="2354">
                  <c:v>2354</c:v>
                </c:pt>
                <c:pt idx="2355">
                  <c:v>2355</c:v>
                </c:pt>
                <c:pt idx="2356">
                  <c:v>2356</c:v>
                </c:pt>
                <c:pt idx="2357">
                  <c:v>2357</c:v>
                </c:pt>
                <c:pt idx="2358">
                  <c:v>2358</c:v>
                </c:pt>
                <c:pt idx="2359">
                  <c:v>2359</c:v>
                </c:pt>
                <c:pt idx="2360">
                  <c:v>2360</c:v>
                </c:pt>
                <c:pt idx="2361">
                  <c:v>2361</c:v>
                </c:pt>
                <c:pt idx="2362">
                  <c:v>2362</c:v>
                </c:pt>
                <c:pt idx="2363">
                  <c:v>2363</c:v>
                </c:pt>
                <c:pt idx="2364">
                  <c:v>2364</c:v>
                </c:pt>
                <c:pt idx="2365">
                  <c:v>2365</c:v>
                </c:pt>
                <c:pt idx="2366">
                  <c:v>2366</c:v>
                </c:pt>
                <c:pt idx="2367">
                  <c:v>2367</c:v>
                </c:pt>
                <c:pt idx="2368">
                  <c:v>2368</c:v>
                </c:pt>
                <c:pt idx="2369">
                  <c:v>2369</c:v>
                </c:pt>
                <c:pt idx="2370">
                  <c:v>2370</c:v>
                </c:pt>
                <c:pt idx="2371">
                  <c:v>2371</c:v>
                </c:pt>
                <c:pt idx="2372">
                  <c:v>2372</c:v>
                </c:pt>
                <c:pt idx="2373">
                  <c:v>2373</c:v>
                </c:pt>
                <c:pt idx="2374">
                  <c:v>2374</c:v>
                </c:pt>
                <c:pt idx="2375">
                  <c:v>2375</c:v>
                </c:pt>
                <c:pt idx="2376">
                  <c:v>2376</c:v>
                </c:pt>
                <c:pt idx="2377">
                  <c:v>2377</c:v>
                </c:pt>
                <c:pt idx="2378">
                  <c:v>2378</c:v>
                </c:pt>
                <c:pt idx="2379">
                  <c:v>2379</c:v>
                </c:pt>
                <c:pt idx="2380">
                  <c:v>2380</c:v>
                </c:pt>
                <c:pt idx="2381">
                  <c:v>2381</c:v>
                </c:pt>
                <c:pt idx="2382">
                  <c:v>2382</c:v>
                </c:pt>
                <c:pt idx="2383">
                  <c:v>2383</c:v>
                </c:pt>
                <c:pt idx="2384">
                  <c:v>2384</c:v>
                </c:pt>
                <c:pt idx="2385">
                  <c:v>2385</c:v>
                </c:pt>
                <c:pt idx="2386">
                  <c:v>2386</c:v>
                </c:pt>
                <c:pt idx="2387">
                  <c:v>2387</c:v>
                </c:pt>
                <c:pt idx="2388">
                  <c:v>2388</c:v>
                </c:pt>
                <c:pt idx="2389">
                  <c:v>2389</c:v>
                </c:pt>
                <c:pt idx="2390">
                  <c:v>2390</c:v>
                </c:pt>
                <c:pt idx="2391">
                  <c:v>2391</c:v>
                </c:pt>
                <c:pt idx="2392">
                  <c:v>2392</c:v>
                </c:pt>
                <c:pt idx="2393">
                  <c:v>2393</c:v>
                </c:pt>
                <c:pt idx="2394">
                  <c:v>2394</c:v>
                </c:pt>
                <c:pt idx="2395">
                  <c:v>2395</c:v>
                </c:pt>
                <c:pt idx="2396">
                  <c:v>2396</c:v>
                </c:pt>
                <c:pt idx="2397">
                  <c:v>2397</c:v>
                </c:pt>
                <c:pt idx="2398">
                  <c:v>2398</c:v>
                </c:pt>
                <c:pt idx="2399">
                  <c:v>2399</c:v>
                </c:pt>
                <c:pt idx="2400">
                  <c:v>2400</c:v>
                </c:pt>
                <c:pt idx="2401">
                  <c:v>2401</c:v>
                </c:pt>
                <c:pt idx="2402">
                  <c:v>2402</c:v>
                </c:pt>
                <c:pt idx="2403">
                  <c:v>2403</c:v>
                </c:pt>
                <c:pt idx="2404">
                  <c:v>2404</c:v>
                </c:pt>
                <c:pt idx="2405">
                  <c:v>2405</c:v>
                </c:pt>
                <c:pt idx="2406">
                  <c:v>2406</c:v>
                </c:pt>
                <c:pt idx="2407">
                  <c:v>2407</c:v>
                </c:pt>
                <c:pt idx="2408">
                  <c:v>2408</c:v>
                </c:pt>
                <c:pt idx="2409">
                  <c:v>2409</c:v>
                </c:pt>
                <c:pt idx="2410">
                  <c:v>2410</c:v>
                </c:pt>
                <c:pt idx="2411">
                  <c:v>2411</c:v>
                </c:pt>
                <c:pt idx="2412">
                  <c:v>2412</c:v>
                </c:pt>
                <c:pt idx="2413">
                  <c:v>2413</c:v>
                </c:pt>
                <c:pt idx="2414">
                  <c:v>2414</c:v>
                </c:pt>
                <c:pt idx="2415">
                  <c:v>2415</c:v>
                </c:pt>
                <c:pt idx="2416">
                  <c:v>2416</c:v>
                </c:pt>
                <c:pt idx="2417">
                  <c:v>2417</c:v>
                </c:pt>
                <c:pt idx="2418">
                  <c:v>2418</c:v>
                </c:pt>
                <c:pt idx="2419">
                  <c:v>2419</c:v>
                </c:pt>
                <c:pt idx="2420">
                  <c:v>2420</c:v>
                </c:pt>
                <c:pt idx="2421">
                  <c:v>2421</c:v>
                </c:pt>
                <c:pt idx="2422">
                  <c:v>2422</c:v>
                </c:pt>
                <c:pt idx="2423">
                  <c:v>2423</c:v>
                </c:pt>
                <c:pt idx="2424">
                  <c:v>2424</c:v>
                </c:pt>
                <c:pt idx="2425">
                  <c:v>2425</c:v>
                </c:pt>
                <c:pt idx="2426">
                  <c:v>2426</c:v>
                </c:pt>
                <c:pt idx="2427">
                  <c:v>2427</c:v>
                </c:pt>
                <c:pt idx="2428">
                  <c:v>2428</c:v>
                </c:pt>
                <c:pt idx="2429">
                  <c:v>2429</c:v>
                </c:pt>
                <c:pt idx="2430">
                  <c:v>2430</c:v>
                </c:pt>
                <c:pt idx="2431">
                  <c:v>2431</c:v>
                </c:pt>
                <c:pt idx="2432">
                  <c:v>2432</c:v>
                </c:pt>
                <c:pt idx="2433">
                  <c:v>2433</c:v>
                </c:pt>
                <c:pt idx="2434">
                  <c:v>2434</c:v>
                </c:pt>
                <c:pt idx="2435">
                  <c:v>2435</c:v>
                </c:pt>
                <c:pt idx="2436">
                  <c:v>2436</c:v>
                </c:pt>
                <c:pt idx="2437">
                  <c:v>2437</c:v>
                </c:pt>
                <c:pt idx="2438">
                  <c:v>2438</c:v>
                </c:pt>
                <c:pt idx="2439">
                  <c:v>2439</c:v>
                </c:pt>
                <c:pt idx="2440">
                  <c:v>2440</c:v>
                </c:pt>
                <c:pt idx="2441">
                  <c:v>2441</c:v>
                </c:pt>
                <c:pt idx="2442">
                  <c:v>2442</c:v>
                </c:pt>
                <c:pt idx="2443">
                  <c:v>2443</c:v>
                </c:pt>
                <c:pt idx="2444">
                  <c:v>2444</c:v>
                </c:pt>
                <c:pt idx="2445">
                  <c:v>2445</c:v>
                </c:pt>
                <c:pt idx="2446">
                  <c:v>2446</c:v>
                </c:pt>
                <c:pt idx="2447">
                  <c:v>2447</c:v>
                </c:pt>
                <c:pt idx="2448">
                  <c:v>2448</c:v>
                </c:pt>
                <c:pt idx="2449">
                  <c:v>2449</c:v>
                </c:pt>
                <c:pt idx="2450">
                  <c:v>2450</c:v>
                </c:pt>
                <c:pt idx="2451">
                  <c:v>2451</c:v>
                </c:pt>
                <c:pt idx="2452">
                  <c:v>2452</c:v>
                </c:pt>
                <c:pt idx="2453">
                  <c:v>2453</c:v>
                </c:pt>
                <c:pt idx="2454">
                  <c:v>2454</c:v>
                </c:pt>
                <c:pt idx="2455">
                  <c:v>2455</c:v>
                </c:pt>
                <c:pt idx="2456">
                  <c:v>2456</c:v>
                </c:pt>
                <c:pt idx="2457">
                  <c:v>2457</c:v>
                </c:pt>
                <c:pt idx="2458">
                  <c:v>2458</c:v>
                </c:pt>
                <c:pt idx="2459">
                  <c:v>2459</c:v>
                </c:pt>
                <c:pt idx="2460">
                  <c:v>2460</c:v>
                </c:pt>
                <c:pt idx="2461">
                  <c:v>2461</c:v>
                </c:pt>
                <c:pt idx="2462">
                  <c:v>2462</c:v>
                </c:pt>
                <c:pt idx="2463">
                  <c:v>2463</c:v>
                </c:pt>
                <c:pt idx="2464">
                  <c:v>2464</c:v>
                </c:pt>
                <c:pt idx="2465">
                  <c:v>2465</c:v>
                </c:pt>
                <c:pt idx="2466">
                  <c:v>2466</c:v>
                </c:pt>
                <c:pt idx="2467">
                  <c:v>2467</c:v>
                </c:pt>
                <c:pt idx="2468">
                  <c:v>2468</c:v>
                </c:pt>
                <c:pt idx="2469">
                  <c:v>2469</c:v>
                </c:pt>
                <c:pt idx="2470">
                  <c:v>2470</c:v>
                </c:pt>
                <c:pt idx="2471">
                  <c:v>2471</c:v>
                </c:pt>
                <c:pt idx="2472">
                  <c:v>2472</c:v>
                </c:pt>
                <c:pt idx="2473">
                  <c:v>2473</c:v>
                </c:pt>
                <c:pt idx="2474">
                  <c:v>2474</c:v>
                </c:pt>
                <c:pt idx="2475">
                  <c:v>2475</c:v>
                </c:pt>
                <c:pt idx="2476">
                  <c:v>2476</c:v>
                </c:pt>
                <c:pt idx="2477">
                  <c:v>2477</c:v>
                </c:pt>
                <c:pt idx="2478">
                  <c:v>2478</c:v>
                </c:pt>
                <c:pt idx="2479">
                  <c:v>2479</c:v>
                </c:pt>
                <c:pt idx="2480">
                  <c:v>2480</c:v>
                </c:pt>
                <c:pt idx="2481">
                  <c:v>2481</c:v>
                </c:pt>
                <c:pt idx="2482">
                  <c:v>2482</c:v>
                </c:pt>
                <c:pt idx="2483">
                  <c:v>2483</c:v>
                </c:pt>
                <c:pt idx="2484">
                  <c:v>2484</c:v>
                </c:pt>
                <c:pt idx="2485">
                  <c:v>2485</c:v>
                </c:pt>
                <c:pt idx="2486">
                  <c:v>2486</c:v>
                </c:pt>
                <c:pt idx="2487">
                  <c:v>2487</c:v>
                </c:pt>
                <c:pt idx="2488">
                  <c:v>2488</c:v>
                </c:pt>
                <c:pt idx="2489">
                  <c:v>2489</c:v>
                </c:pt>
                <c:pt idx="2490">
                  <c:v>2490</c:v>
                </c:pt>
                <c:pt idx="2491">
                  <c:v>2491</c:v>
                </c:pt>
                <c:pt idx="2492">
                  <c:v>2492</c:v>
                </c:pt>
                <c:pt idx="2493">
                  <c:v>2493</c:v>
                </c:pt>
                <c:pt idx="2494">
                  <c:v>2494</c:v>
                </c:pt>
                <c:pt idx="2495">
                  <c:v>2495</c:v>
                </c:pt>
                <c:pt idx="2496">
                  <c:v>2496</c:v>
                </c:pt>
                <c:pt idx="2497">
                  <c:v>2497</c:v>
                </c:pt>
                <c:pt idx="2498">
                  <c:v>2498</c:v>
                </c:pt>
                <c:pt idx="2499">
                  <c:v>2499</c:v>
                </c:pt>
                <c:pt idx="2500">
                  <c:v>2500</c:v>
                </c:pt>
                <c:pt idx="2501">
                  <c:v>2501</c:v>
                </c:pt>
                <c:pt idx="2502">
                  <c:v>2502</c:v>
                </c:pt>
                <c:pt idx="2503">
                  <c:v>2503</c:v>
                </c:pt>
                <c:pt idx="2504">
                  <c:v>2504</c:v>
                </c:pt>
                <c:pt idx="2505">
                  <c:v>2505</c:v>
                </c:pt>
                <c:pt idx="2506">
                  <c:v>2506</c:v>
                </c:pt>
                <c:pt idx="2507">
                  <c:v>2507</c:v>
                </c:pt>
                <c:pt idx="2508">
                  <c:v>2508</c:v>
                </c:pt>
                <c:pt idx="2509">
                  <c:v>2509</c:v>
                </c:pt>
                <c:pt idx="2510">
                  <c:v>2510</c:v>
                </c:pt>
                <c:pt idx="2511">
                  <c:v>2511</c:v>
                </c:pt>
                <c:pt idx="2512">
                  <c:v>2512</c:v>
                </c:pt>
                <c:pt idx="2513">
                  <c:v>2513</c:v>
                </c:pt>
                <c:pt idx="2514">
                  <c:v>2514</c:v>
                </c:pt>
                <c:pt idx="2515">
                  <c:v>2515</c:v>
                </c:pt>
                <c:pt idx="2516">
                  <c:v>2516</c:v>
                </c:pt>
                <c:pt idx="2517">
                  <c:v>2517</c:v>
                </c:pt>
                <c:pt idx="2518">
                  <c:v>2518</c:v>
                </c:pt>
                <c:pt idx="2519">
                  <c:v>2519</c:v>
                </c:pt>
                <c:pt idx="2520">
                  <c:v>2520</c:v>
                </c:pt>
                <c:pt idx="2521">
                  <c:v>2521</c:v>
                </c:pt>
                <c:pt idx="2522">
                  <c:v>2522</c:v>
                </c:pt>
                <c:pt idx="2523">
                  <c:v>2523</c:v>
                </c:pt>
                <c:pt idx="2524">
                  <c:v>2524</c:v>
                </c:pt>
                <c:pt idx="2525">
                  <c:v>2525</c:v>
                </c:pt>
                <c:pt idx="2526">
                  <c:v>2526</c:v>
                </c:pt>
                <c:pt idx="2527">
                  <c:v>2527</c:v>
                </c:pt>
                <c:pt idx="2528">
                  <c:v>2528</c:v>
                </c:pt>
                <c:pt idx="2529">
                  <c:v>2529</c:v>
                </c:pt>
                <c:pt idx="2530">
                  <c:v>2530</c:v>
                </c:pt>
                <c:pt idx="2531">
                  <c:v>2531</c:v>
                </c:pt>
                <c:pt idx="2532">
                  <c:v>2532</c:v>
                </c:pt>
                <c:pt idx="2533">
                  <c:v>2533</c:v>
                </c:pt>
                <c:pt idx="2534">
                  <c:v>2534</c:v>
                </c:pt>
                <c:pt idx="2535">
                  <c:v>2535</c:v>
                </c:pt>
                <c:pt idx="2536">
                  <c:v>2536</c:v>
                </c:pt>
                <c:pt idx="2537">
                  <c:v>2537</c:v>
                </c:pt>
                <c:pt idx="2538">
                  <c:v>2538</c:v>
                </c:pt>
                <c:pt idx="2539">
                  <c:v>2539</c:v>
                </c:pt>
                <c:pt idx="2540">
                  <c:v>2540</c:v>
                </c:pt>
                <c:pt idx="2541">
                  <c:v>2541</c:v>
                </c:pt>
                <c:pt idx="2542">
                  <c:v>2542</c:v>
                </c:pt>
                <c:pt idx="2543">
                  <c:v>2543</c:v>
                </c:pt>
                <c:pt idx="2544">
                  <c:v>2544</c:v>
                </c:pt>
                <c:pt idx="2545">
                  <c:v>2545</c:v>
                </c:pt>
                <c:pt idx="2546">
                  <c:v>2546</c:v>
                </c:pt>
                <c:pt idx="2547">
                  <c:v>2547</c:v>
                </c:pt>
                <c:pt idx="2548">
                  <c:v>2548</c:v>
                </c:pt>
                <c:pt idx="2549">
                  <c:v>2549</c:v>
                </c:pt>
                <c:pt idx="2550">
                  <c:v>2550</c:v>
                </c:pt>
                <c:pt idx="2551">
                  <c:v>2551</c:v>
                </c:pt>
                <c:pt idx="2552">
                  <c:v>2552</c:v>
                </c:pt>
                <c:pt idx="2553">
                  <c:v>2553</c:v>
                </c:pt>
                <c:pt idx="2554">
                  <c:v>2554</c:v>
                </c:pt>
                <c:pt idx="2555">
                  <c:v>2555</c:v>
                </c:pt>
                <c:pt idx="2556">
                  <c:v>2556</c:v>
                </c:pt>
                <c:pt idx="2557">
                  <c:v>2557</c:v>
                </c:pt>
                <c:pt idx="2558">
                  <c:v>2558</c:v>
                </c:pt>
                <c:pt idx="2559">
                  <c:v>2559</c:v>
                </c:pt>
                <c:pt idx="2560">
                  <c:v>2560</c:v>
                </c:pt>
                <c:pt idx="2561">
                  <c:v>2561</c:v>
                </c:pt>
                <c:pt idx="2562">
                  <c:v>2562</c:v>
                </c:pt>
                <c:pt idx="2563">
                  <c:v>2563</c:v>
                </c:pt>
                <c:pt idx="2564">
                  <c:v>2564</c:v>
                </c:pt>
                <c:pt idx="2565">
                  <c:v>2565</c:v>
                </c:pt>
                <c:pt idx="2566">
                  <c:v>2566</c:v>
                </c:pt>
                <c:pt idx="2567">
                  <c:v>2567</c:v>
                </c:pt>
                <c:pt idx="2568">
                  <c:v>2568</c:v>
                </c:pt>
                <c:pt idx="2569">
                  <c:v>2569</c:v>
                </c:pt>
                <c:pt idx="2570">
                  <c:v>2570</c:v>
                </c:pt>
                <c:pt idx="2571">
                  <c:v>2571</c:v>
                </c:pt>
                <c:pt idx="2572">
                  <c:v>2572</c:v>
                </c:pt>
                <c:pt idx="2573">
                  <c:v>2573</c:v>
                </c:pt>
                <c:pt idx="2574">
                  <c:v>2574</c:v>
                </c:pt>
                <c:pt idx="2575">
                  <c:v>2575</c:v>
                </c:pt>
                <c:pt idx="2576">
                  <c:v>2576</c:v>
                </c:pt>
                <c:pt idx="2577">
                  <c:v>2577</c:v>
                </c:pt>
                <c:pt idx="2578">
                  <c:v>2578</c:v>
                </c:pt>
                <c:pt idx="2579">
                  <c:v>2579</c:v>
                </c:pt>
                <c:pt idx="2580">
                  <c:v>2580</c:v>
                </c:pt>
                <c:pt idx="2581">
                  <c:v>2581</c:v>
                </c:pt>
                <c:pt idx="2582">
                  <c:v>2582</c:v>
                </c:pt>
                <c:pt idx="2583">
                  <c:v>2583</c:v>
                </c:pt>
                <c:pt idx="2584">
                  <c:v>2584</c:v>
                </c:pt>
                <c:pt idx="2585">
                  <c:v>2585</c:v>
                </c:pt>
                <c:pt idx="2586">
                  <c:v>2586</c:v>
                </c:pt>
                <c:pt idx="2587">
                  <c:v>2587</c:v>
                </c:pt>
                <c:pt idx="2588">
                  <c:v>2588</c:v>
                </c:pt>
                <c:pt idx="2589">
                  <c:v>2589</c:v>
                </c:pt>
                <c:pt idx="2590">
                  <c:v>2590</c:v>
                </c:pt>
                <c:pt idx="2591">
                  <c:v>2591</c:v>
                </c:pt>
                <c:pt idx="2592">
                  <c:v>2592</c:v>
                </c:pt>
                <c:pt idx="2593">
                  <c:v>2593</c:v>
                </c:pt>
                <c:pt idx="2594">
                  <c:v>2594</c:v>
                </c:pt>
                <c:pt idx="2595">
                  <c:v>2595</c:v>
                </c:pt>
                <c:pt idx="2596">
                  <c:v>2596</c:v>
                </c:pt>
                <c:pt idx="2597">
                  <c:v>2597</c:v>
                </c:pt>
                <c:pt idx="2598">
                  <c:v>2598</c:v>
                </c:pt>
                <c:pt idx="2599">
                  <c:v>2599</c:v>
                </c:pt>
                <c:pt idx="2600">
                  <c:v>2600</c:v>
                </c:pt>
                <c:pt idx="2601">
                  <c:v>2601</c:v>
                </c:pt>
                <c:pt idx="2602">
                  <c:v>2602</c:v>
                </c:pt>
                <c:pt idx="2603">
                  <c:v>2603</c:v>
                </c:pt>
                <c:pt idx="2604">
                  <c:v>2604</c:v>
                </c:pt>
                <c:pt idx="2605">
                  <c:v>2605</c:v>
                </c:pt>
                <c:pt idx="2606">
                  <c:v>2606</c:v>
                </c:pt>
                <c:pt idx="2607">
                  <c:v>2607</c:v>
                </c:pt>
                <c:pt idx="2608">
                  <c:v>2608</c:v>
                </c:pt>
                <c:pt idx="2609">
                  <c:v>2609</c:v>
                </c:pt>
                <c:pt idx="2610">
                  <c:v>2610</c:v>
                </c:pt>
                <c:pt idx="2611">
                  <c:v>2611</c:v>
                </c:pt>
                <c:pt idx="2612">
                  <c:v>2612</c:v>
                </c:pt>
                <c:pt idx="2613">
                  <c:v>2613</c:v>
                </c:pt>
                <c:pt idx="2614">
                  <c:v>2614</c:v>
                </c:pt>
                <c:pt idx="2615">
                  <c:v>2615</c:v>
                </c:pt>
                <c:pt idx="2616">
                  <c:v>2616</c:v>
                </c:pt>
                <c:pt idx="2617">
                  <c:v>2617</c:v>
                </c:pt>
                <c:pt idx="2618">
                  <c:v>2618</c:v>
                </c:pt>
                <c:pt idx="2619">
                  <c:v>2619</c:v>
                </c:pt>
                <c:pt idx="2620">
                  <c:v>2620</c:v>
                </c:pt>
                <c:pt idx="2621">
                  <c:v>2621</c:v>
                </c:pt>
                <c:pt idx="2622">
                  <c:v>2622</c:v>
                </c:pt>
                <c:pt idx="2623">
                  <c:v>2623</c:v>
                </c:pt>
                <c:pt idx="2624">
                  <c:v>2624</c:v>
                </c:pt>
                <c:pt idx="2625">
                  <c:v>2625</c:v>
                </c:pt>
                <c:pt idx="2626">
                  <c:v>2626</c:v>
                </c:pt>
                <c:pt idx="2627">
                  <c:v>2627</c:v>
                </c:pt>
                <c:pt idx="2628">
                  <c:v>2628</c:v>
                </c:pt>
                <c:pt idx="2629">
                  <c:v>2629</c:v>
                </c:pt>
                <c:pt idx="2630">
                  <c:v>2630</c:v>
                </c:pt>
                <c:pt idx="2631">
                  <c:v>2631</c:v>
                </c:pt>
                <c:pt idx="2632">
                  <c:v>2632</c:v>
                </c:pt>
                <c:pt idx="2633">
                  <c:v>2633</c:v>
                </c:pt>
                <c:pt idx="2634">
                  <c:v>2634</c:v>
                </c:pt>
                <c:pt idx="2635">
                  <c:v>2635</c:v>
                </c:pt>
                <c:pt idx="2636">
                  <c:v>2636</c:v>
                </c:pt>
                <c:pt idx="2637">
                  <c:v>2637</c:v>
                </c:pt>
                <c:pt idx="2638">
                  <c:v>2638</c:v>
                </c:pt>
                <c:pt idx="2639">
                  <c:v>2639</c:v>
                </c:pt>
                <c:pt idx="2640">
                  <c:v>2640</c:v>
                </c:pt>
                <c:pt idx="2641">
                  <c:v>2641</c:v>
                </c:pt>
                <c:pt idx="2642">
                  <c:v>2642</c:v>
                </c:pt>
                <c:pt idx="2643">
                  <c:v>2643</c:v>
                </c:pt>
                <c:pt idx="2644">
                  <c:v>2644</c:v>
                </c:pt>
                <c:pt idx="2645">
                  <c:v>2645</c:v>
                </c:pt>
                <c:pt idx="2646">
                  <c:v>2646</c:v>
                </c:pt>
                <c:pt idx="2647">
                  <c:v>2647</c:v>
                </c:pt>
                <c:pt idx="2648">
                  <c:v>2648</c:v>
                </c:pt>
                <c:pt idx="2649">
                  <c:v>2649</c:v>
                </c:pt>
                <c:pt idx="2650">
                  <c:v>2650</c:v>
                </c:pt>
                <c:pt idx="2651">
                  <c:v>2651</c:v>
                </c:pt>
                <c:pt idx="2652">
                  <c:v>2652</c:v>
                </c:pt>
                <c:pt idx="2653">
                  <c:v>2653</c:v>
                </c:pt>
                <c:pt idx="2654">
                  <c:v>2654</c:v>
                </c:pt>
                <c:pt idx="2655">
                  <c:v>2655</c:v>
                </c:pt>
                <c:pt idx="2656">
                  <c:v>2656</c:v>
                </c:pt>
                <c:pt idx="2657">
                  <c:v>2657</c:v>
                </c:pt>
                <c:pt idx="2658">
                  <c:v>2658</c:v>
                </c:pt>
                <c:pt idx="2659">
                  <c:v>2659</c:v>
                </c:pt>
                <c:pt idx="2660">
                  <c:v>2660</c:v>
                </c:pt>
                <c:pt idx="2661">
                  <c:v>2661</c:v>
                </c:pt>
                <c:pt idx="2662">
                  <c:v>2662</c:v>
                </c:pt>
                <c:pt idx="2663">
                  <c:v>2663</c:v>
                </c:pt>
                <c:pt idx="2664">
                  <c:v>2664</c:v>
                </c:pt>
                <c:pt idx="2665">
                  <c:v>2665</c:v>
                </c:pt>
                <c:pt idx="2666">
                  <c:v>2666</c:v>
                </c:pt>
                <c:pt idx="2667">
                  <c:v>2667</c:v>
                </c:pt>
                <c:pt idx="2668">
                  <c:v>2668</c:v>
                </c:pt>
                <c:pt idx="2669">
                  <c:v>2669</c:v>
                </c:pt>
                <c:pt idx="2670">
                  <c:v>2670</c:v>
                </c:pt>
                <c:pt idx="2671">
                  <c:v>2671</c:v>
                </c:pt>
                <c:pt idx="2672">
                  <c:v>2672</c:v>
                </c:pt>
                <c:pt idx="2673">
                  <c:v>2673</c:v>
                </c:pt>
                <c:pt idx="2674">
                  <c:v>2674</c:v>
                </c:pt>
                <c:pt idx="2675">
                  <c:v>2675</c:v>
                </c:pt>
                <c:pt idx="2676">
                  <c:v>2676</c:v>
                </c:pt>
                <c:pt idx="2677">
                  <c:v>2677</c:v>
                </c:pt>
                <c:pt idx="2678">
                  <c:v>2678</c:v>
                </c:pt>
                <c:pt idx="2679">
                  <c:v>2679</c:v>
                </c:pt>
                <c:pt idx="2680">
                  <c:v>2680</c:v>
                </c:pt>
                <c:pt idx="2681">
                  <c:v>2681</c:v>
                </c:pt>
                <c:pt idx="2682">
                  <c:v>2682</c:v>
                </c:pt>
                <c:pt idx="2683">
                  <c:v>2683</c:v>
                </c:pt>
                <c:pt idx="2684">
                  <c:v>2684</c:v>
                </c:pt>
                <c:pt idx="2685">
                  <c:v>2685</c:v>
                </c:pt>
                <c:pt idx="2686">
                  <c:v>2686</c:v>
                </c:pt>
                <c:pt idx="2687">
                  <c:v>2687</c:v>
                </c:pt>
                <c:pt idx="2688">
                  <c:v>2688</c:v>
                </c:pt>
                <c:pt idx="2689">
                  <c:v>2689</c:v>
                </c:pt>
                <c:pt idx="2690">
                  <c:v>2690</c:v>
                </c:pt>
                <c:pt idx="2691">
                  <c:v>2691</c:v>
                </c:pt>
                <c:pt idx="2692">
                  <c:v>2692</c:v>
                </c:pt>
                <c:pt idx="2693">
                  <c:v>2693</c:v>
                </c:pt>
                <c:pt idx="2694">
                  <c:v>2694</c:v>
                </c:pt>
                <c:pt idx="2695">
                  <c:v>2695</c:v>
                </c:pt>
                <c:pt idx="2696">
                  <c:v>2696</c:v>
                </c:pt>
                <c:pt idx="2697">
                  <c:v>2697</c:v>
                </c:pt>
                <c:pt idx="2698">
                  <c:v>2698</c:v>
                </c:pt>
                <c:pt idx="2699">
                  <c:v>2699</c:v>
                </c:pt>
                <c:pt idx="2700">
                  <c:v>2700</c:v>
                </c:pt>
                <c:pt idx="2701">
                  <c:v>2701</c:v>
                </c:pt>
                <c:pt idx="2702">
                  <c:v>2702</c:v>
                </c:pt>
                <c:pt idx="2703">
                  <c:v>2703</c:v>
                </c:pt>
                <c:pt idx="2704">
                  <c:v>2704</c:v>
                </c:pt>
                <c:pt idx="2705">
                  <c:v>2705</c:v>
                </c:pt>
                <c:pt idx="2706">
                  <c:v>2706</c:v>
                </c:pt>
                <c:pt idx="2707">
                  <c:v>2707</c:v>
                </c:pt>
                <c:pt idx="2708">
                  <c:v>2708</c:v>
                </c:pt>
                <c:pt idx="2709">
                  <c:v>2709</c:v>
                </c:pt>
                <c:pt idx="2710">
                  <c:v>2710</c:v>
                </c:pt>
                <c:pt idx="2711">
                  <c:v>2711</c:v>
                </c:pt>
                <c:pt idx="2712">
                  <c:v>2712</c:v>
                </c:pt>
                <c:pt idx="2713">
                  <c:v>2713</c:v>
                </c:pt>
                <c:pt idx="2714">
                  <c:v>2714</c:v>
                </c:pt>
                <c:pt idx="2715">
                  <c:v>2715</c:v>
                </c:pt>
                <c:pt idx="2716">
                  <c:v>2716</c:v>
                </c:pt>
                <c:pt idx="2717">
                  <c:v>2717</c:v>
                </c:pt>
                <c:pt idx="2718">
                  <c:v>2718</c:v>
                </c:pt>
                <c:pt idx="2719">
                  <c:v>2719</c:v>
                </c:pt>
                <c:pt idx="2720">
                  <c:v>2720</c:v>
                </c:pt>
                <c:pt idx="2721">
                  <c:v>2721</c:v>
                </c:pt>
                <c:pt idx="2722">
                  <c:v>2722</c:v>
                </c:pt>
                <c:pt idx="2723">
                  <c:v>2723</c:v>
                </c:pt>
                <c:pt idx="2724">
                  <c:v>2724</c:v>
                </c:pt>
                <c:pt idx="2725">
                  <c:v>2725</c:v>
                </c:pt>
                <c:pt idx="2726">
                  <c:v>2726</c:v>
                </c:pt>
                <c:pt idx="2727">
                  <c:v>2727</c:v>
                </c:pt>
                <c:pt idx="2728">
                  <c:v>2728</c:v>
                </c:pt>
                <c:pt idx="2729">
                  <c:v>2729</c:v>
                </c:pt>
                <c:pt idx="2730">
                  <c:v>2730</c:v>
                </c:pt>
                <c:pt idx="2731">
                  <c:v>2731</c:v>
                </c:pt>
                <c:pt idx="2732">
                  <c:v>2732</c:v>
                </c:pt>
                <c:pt idx="2733">
                  <c:v>2733</c:v>
                </c:pt>
                <c:pt idx="2734">
                  <c:v>2734</c:v>
                </c:pt>
                <c:pt idx="2735">
                  <c:v>2735</c:v>
                </c:pt>
                <c:pt idx="2736">
                  <c:v>2736</c:v>
                </c:pt>
                <c:pt idx="2737">
                  <c:v>2737</c:v>
                </c:pt>
                <c:pt idx="2738">
                  <c:v>2738</c:v>
                </c:pt>
                <c:pt idx="2739">
                  <c:v>2739</c:v>
                </c:pt>
                <c:pt idx="2740">
                  <c:v>2740</c:v>
                </c:pt>
                <c:pt idx="2741">
                  <c:v>2741</c:v>
                </c:pt>
                <c:pt idx="2742">
                  <c:v>2742</c:v>
                </c:pt>
                <c:pt idx="2743">
                  <c:v>2743</c:v>
                </c:pt>
                <c:pt idx="2744">
                  <c:v>2744</c:v>
                </c:pt>
                <c:pt idx="2745">
                  <c:v>2745</c:v>
                </c:pt>
                <c:pt idx="2746">
                  <c:v>2746</c:v>
                </c:pt>
                <c:pt idx="2747">
                  <c:v>2747</c:v>
                </c:pt>
                <c:pt idx="2748">
                  <c:v>2748</c:v>
                </c:pt>
                <c:pt idx="2749">
                  <c:v>2749</c:v>
                </c:pt>
                <c:pt idx="2750">
                  <c:v>2750</c:v>
                </c:pt>
                <c:pt idx="2751">
                  <c:v>2751</c:v>
                </c:pt>
                <c:pt idx="2752">
                  <c:v>2752</c:v>
                </c:pt>
                <c:pt idx="2753">
                  <c:v>2753</c:v>
                </c:pt>
                <c:pt idx="2754">
                  <c:v>2754</c:v>
                </c:pt>
                <c:pt idx="2755">
                  <c:v>2755</c:v>
                </c:pt>
                <c:pt idx="2756">
                  <c:v>2756</c:v>
                </c:pt>
                <c:pt idx="2757">
                  <c:v>2757</c:v>
                </c:pt>
                <c:pt idx="2758">
                  <c:v>2758</c:v>
                </c:pt>
                <c:pt idx="2759">
                  <c:v>2759</c:v>
                </c:pt>
                <c:pt idx="2760">
                  <c:v>2760</c:v>
                </c:pt>
                <c:pt idx="2761">
                  <c:v>2761</c:v>
                </c:pt>
                <c:pt idx="2762">
                  <c:v>2762</c:v>
                </c:pt>
                <c:pt idx="2763">
                  <c:v>2763</c:v>
                </c:pt>
                <c:pt idx="2764">
                  <c:v>2764</c:v>
                </c:pt>
                <c:pt idx="2765">
                  <c:v>2765</c:v>
                </c:pt>
                <c:pt idx="2766">
                  <c:v>2766</c:v>
                </c:pt>
                <c:pt idx="2767">
                  <c:v>2767</c:v>
                </c:pt>
                <c:pt idx="2768">
                  <c:v>2768</c:v>
                </c:pt>
                <c:pt idx="2769">
                  <c:v>2769</c:v>
                </c:pt>
                <c:pt idx="2770">
                  <c:v>2770</c:v>
                </c:pt>
                <c:pt idx="2771">
                  <c:v>2771</c:v>
                </c:pt>
                <c:pt idx="2772">
                  <c:v>2772</c:v>
                </c:pt>
                <c:pt idx="2773">
                  <c:v>2773</c:v>
                </c:pt>
                <c:pt idx="2774">
                  <c:v>2774</c:v>
                </c:pt>
                <c:pt idx="2775">
                  <c:v>2775</c:v>
                </c:pt>
                <c:pt idx="2776">
                  <c:v>2776</c:v>
                </c:pt>
                <c:pt idx="2777">
                  <c:v>2777</c:v>
                </c:pt>
                <c:pt idx="2778">
                  <c:v>2778</c:v>
                </c:pt>
                <c:pt idx="2779">
                  <c:v>2779</c:v>
                </c:pt>
                <c:pt idx="2780">
                  <c:v>2780</c:v>
                </c:pt>
                <c:pt idx="2781">
                  <c:v>2781</c:v>
                </c:pt>
                <c:pt idx="2782">
                  <c:v>2782</c:v>
                </c:pt>
                <c:pt idx="2783">
                  <c:v>2783</c:v>
                </c:pt>
                <c:pt idx="2784">
                  <c:v>2784</c:v>
                </c:pt>
                <c:pt idx="2785">
                  <c:v>2785</c:v>
                </c:pt>
                <c:pt idx="2786">
                  <c:v>2786</c:v>
                </c:pt>
                <c:pt idx="2787">
                  <c:v>2787</c:v>
                </c:pt>
                <c:pt idx="2788">
                  <c:v>2788</c:v>
                </c:pt>
                <c:pt idx="2789">
                  <c:v>2789</c:v>
                </c:pt>
                <c:pt idx="2790">
                  <c:v>2790</c:v>
                </c:pt>
                <c:pt idx="2791">
                  <c:v>2791</c:v>
                </c:pt>
                <c:pt idx="2792">
                  <c:v>2792</c:v>
                </c:pt>
                <c:pt idx="2793">
                  <c:v>2793</c:v>
                </c:pt>
                <c:pt idx="2794">
                  <c:v>2794</c:v>
                </c:pt>
                <c:pt idx="2795">
                  <c:v>2795</c:v>
                </c:pt>
                <c:pt idx="2796">
                  <c:v>2796</c:v>
                </c:pt>
                <c:pt idx="2797">
                  <c:v>2797</c:v>
                </c:pt>
                <c:pt idx="2798">
                  <c:v>2798</c:v>
                </c:pt>
                <c:pt idx="2799">
                  <c:v>2799</c:v>
                </c:pt>
                <c:pt idx="2800">
                  <c:v>2800</c:v>
                </c:pt>
                <c:pt idx="2801">
                  <c:v>2801</c:v>
                </c:pt>
                <c:pt idx="2802">
                  <c:v>2802</c:v>
                </c:pt>
                <c:pt idx="2803">
                  <c:v>2803</c:v>
                </c:pt>
                <c:pt idx="2804">
                  <c:v>2804</c:v>
                </c:pt>
                <c:pt idx="2805">
                  <c:v>2805</c:v>
                </c:pt>
                <c:pt idx="2806">
                  <c:v>2806</c:v>
                </c:pt>
                <c:pt idx="2807">
                  <c:v>2807</c:v>
                </c:pt>
                <c:pt idx="2808">
                  <c:v>2808</c:v>
                </c:pt>
                <c:pt idx="2809">
                  <c:v>2809</c:v>
                </c:pt>
                <c:pt idx="2810">
                  <c:v>2810</c:v>
                </c:pt>
                <c:pt idx="2811">
                  <c:v>2811</c:v>
                </c:pt>
                <c:pt idx="2812">
                  <c:v>2812</c:v>
                </c:pt>
                <c:pt idx="2813">
                  <c:v>2813</c:v>
                </c:pt>
                <c:pt idx="2814">
                  <c:v>2814</c:v>
                </c:pt>
                <c:pt idx="2815">
                  <c:v>2815</c:v>
                </c:pt>
                <c:pt idx="2816">
                  <c:v>2816</c:v>
                </c:pt>
                <c:pt idx="2817">
                  <c:v>2817</c:v>
                </c:pt>
                <c:pt idx="2818">
                  <c:v>2818</c:v>
                </c:pt>
                <c:pt idx="2819">
                  <c:v>2819</c:v>
                </c:pt>
                <c:pt idx="2820">
                  <c:v>2820</c:v>
                </c:pt>
                <c:pt idx="2821">
                  <c:v>2821</c:v>
                </c:pt>
                <c:pt idx="2822">
                  <c:v>2822</c:v>
                </c:pt>
                <c:pt idx="2823">
                  <c:v>2823</c:v>
                </c:pt>
                <c:pt idx="2824">
                  <c:v>2824</c:v>
                </c:pt>
                <c:pt idx="2825">
                  <c:v>2825</c:v>
                </c:pt>
                <c:pt idx="2826">
                  <c:v>2826</c:v>
                </c:pt>
                <c:pt idx="2827">
                  <c:v>2827</c:v>
                </c:pt>
                <c:pt idx="2828">
                  <c:v>2828</c:v>
                </c:pt>
                <c:pt idx="2829">
                  <c:v>2829</c:v>
                </c:pt>
                <c:pt idx="2830">
                  <c:v>2830</c:v>
                </c:pt>
                <c:pt idx="2831">
                  <c:v>2831</c:v>
                </c:pt>
                <c:pt idx="2832">
                  <c:v>2832</c:v>
                </c:pt>
                <c:pt idx="2833">
                  <c:v>2833</c:v>
                </c:pt>
                <c:pt idx="2834">
                  <c:v>2834</c:v>
                </c:pt>
                <c:pt idx="2835">
                  <c:v>2835</c:v>
                </c:pt>
                <c:pt idx="2836">
                  <c:v>2836</c:v>
                </c:pt>
                <c:pt idx="2837">
                  <c:v>2837</c:v>
                </c:pt>
                <c:pt idx="2838">
                  <c:v>2838</c:v>
                </c:pt>
                <c:pt idx="2839">
                  <c:v>2839</c:v>
                </c:pt>
                <c:pt idx="2840">
                  <c:v>2840</c:v>
                </c:pt>
                <c:pt idx="2841">
                  <c:v>2841</c:v>
                </c:pt>
                <c:pt idx="2842">
                  <c:v>2842</c:v>
                </c:pt>
                <c:pt idx="2843">
                  <c:v>2843</c:v>
                </c:pt>
                <c:pt idx="2844">
                  <c:v>2844</c:v>
                </c:pt>
                <c:pt idx="2845">
                  <c:v>2845</c:v>
                </c:pt>
                <c:pt idx="2846">
                  <c:v>2846</c:v>
                </c:pt>
                <c:pt idx="2847">
                  <c:v>2847</c:v>
                </c:pt>
                <c:pt idx="2848">
                  <c:v>2848</c:v>
                </c:pt>
                <c:pt idx="2849">
                  <c:v>2849</c:v>
                </c:pt>
                <c:pt idx="2850">
                  <c:v>2850</c:v>
                </c:pt>
                <c:pt idx="2851">
                  <c:v>2851</c:v>
                </c:pt>
                <c:pt idx="2852">
                  <c:v>2852</c:v>
                </c:pt>
                <c:pt idx="2853">
                  <c:v>2853</c:v>
                </c:pt>
                <c:pt idx="2854">
                  <c:v>2854</c:v>
                </c:pt>
                <c:pt idx="2855">
                  <c:v>2855</c:v>
                </c:pt>
                <c:pt idx="2856">
                  <c:v>2856</c:v>
                </c:pt>
                <c:pt idx="2857">
                  <c:v>2857</c:v>
                </c:pt>
                <c:pt idx="2858">
                  <c:v>2858</c:v>
                </c:pt>
                <c:pt idx="2859">
                  <c:v>2859</c:v>
                </c:pt>
                <c:pt idx="2860">
                  <c:v>2860</c:v>
                </c:pt>
                <c:pt idx="2861">
                  <c:v>2861</c:v>
                </c:pt>
                <c:pt idx="2862">
                  <c:v>2862</c:v>
                </c:pt>
                <c:pt idx="2863">
                  <c:v>2863</c:v>
                </c:pt>
                <c:pt idx="2864">
                  <c:v>2864</c:v>
                </c:pt>
                <c:pt idx="2865">
                  <c:v>2865</c:v>
                </c:pt>
                <c:pt idx="2866">
                  <c:v>2866</c:v>
                </c:pt>
                <c:pt idx="2867">
                  <c:v>2867</c:v>
                </c:pt>
                <c:pt idx="2868">
                  <c:v>2868</c:v>
                </c:pt>
                <c:pt idx="2869">
                  <c:v>2869</c:v>
                </c:pt>
                <c:pt idx="2870">
                  <c:v>2870</c:v>
                </c:pt>
                <c:pt idx="2871">
                  <c:v>2871</c:v>
                </c:pt>
                <c:pt idx="2872">
                  <c:v>2872</c:v>
                </c:pt>
                <c:pt idx="2873">
                  <c:v>2873</c:v>
                </c:pt>
                <c:pt idx="2874">
                  <c:v>2874</c:v>
                </c:pt>
                <c:pt idx="2875">
                  <c:v>2875</c:v>
                </c:pt>
                <c:pt idx="2876">
                  <c:v>2876</c:v>
                </c:pt>
                <c:pt idx="2877">
                  <c:v>2877</c:v>
                </c:pt>
                <c:pt idx="2878">
                  <c:v>2878</c:v>
                </c:pt>
                <c:pt idx="2879">
                  <c:v>2879</c:v>
                </c:pt>
                <c:pt idx="2880">
                  <c:v>2880</c:v>
                </c:pt>
                <c:pt idx="2881">
                  <c:v>2881</c:v>
                </c:pt>
                <c:pt idx="2882">
                  <c:v>2882</c:v>
                </c:pt>
                <c:pt idx="2883">
                  <c:v>2883</c:v>
                </c:pt>
                <c:pt idx="2884">
                  <c:v>2884</c:v>
                </c:pt>
                <c:pt idx="2885">
                  <c:v>2885</c:v>
                </c:pt>
                <c:pt idx="2886">
                  <c:v>2886</c:v>
                </c:pt>
                <c:pt idx="2887">
                  <c:v>2887</c:v>
                </c:pt>
                <c:pt idx="2888">
                  <c:v>2888</c:v>
                </c:pt>
                <c:pt idx="2889">
                  <c:v>2889</c:v>
                </c:pt>
                <c:pt idx="2890">
                  <c:v>2890</c:v>
                </c:pt>
                <c:pt idx="2891">
                  <c:v>2891</c:v>
                </c:pt>
                <c:pt idx="2892">
                  <c:v>2892</c:v>
                </c:pt>
                <c:pt idx="2893">
                  <c:v>2893</c:v>
                </c:pt>
                <c:pt idx="2894">
                  <c:v>2894</c:v>
                </c:pt>
                <c:pt idx="2895">
                  <c:v>2895</c:v>
                </c:pt>
                <c:pt idx="2896">
                  <c:v>2896</c:v>
                </c:pt>
                <c:pt idx="2897">
                  <c:v>2897</c:v>
                </c:pt>
                <c:pt idx="2898">
                  <c:v>2898</c:v>
                </c:pt>
                <c:pt idx="2899">
                  <c:v>2899</c:v>
                </c:pt>
                <c:pt idx="2900">
                  <c:v>2900</c:v>
                </c:pt>
                <c:pt idx="2901">
                  <c:v>2901</c:v>
                </c:pt>
                <c:pt idx="2902">
                  <c:v>2902</c:v>
                </c:pt>
                <c:pt idx="2903">
                  <c:v>2903</c:v>
                </c:pt>
                <c:pt idx="2904">
                  <c:v>2904</c:v>
                </c:pt>
                <c:pt idx="2905">
                  <c:v>2905</c:v>
                </c:pt>
                <c:pt idx="2906">
                  <c:v>2906</c:v>
                </c:pt>
                <c:pt idx="2907">
                  <c:v>2907</c:v>
                </c:pt>
                <c:pt idx="2908">
                  <c:v>2908</c:v>
                </c:pt>
                <c:pt idx="2909">
                  <c:v>2909</c:v>
                </c:pt>
                <c:pt idx="2910">
                  <c:v>2910</c:v>
                </c:pt>
                <c:pt idx="2911">
                  <c:v>2911</c:v>
                </c:pt>
                <c:pt idx="2912">
                  <c:v>2912</c:v>
                </c:pt>
                <c:pt idx="2913">
                  <c:v>2913</c:v>
                </c:pt>
                <c:pt idx="2914">
                  <c:v>2914</c:v>
                </c:pt>
                <c:pt idx="2915">
                  <c:v>2915</c:v>
                </c:pt>
                <c:pt idx="2916">
                  <c:v>2916</c:v>
                </c:pt>
                <c:pt idx="2917">
                  <c:v>2917</c:v>
                </c:pt>
                <c:pt idx="2918">
                  <c:v>2918</c:v>
                </c:pt>
                <c:pt idx="2919">
                  <c:v>2919</c:v>
                </c:pt>
                <c:pt idx="2920">
                  <c:v>2920</c:v>
                </c:pt>
                <c:pt idx="2921">
                  <c:v>2921</c:v>
                </c:pt>
                <c:pt idx="2922">
                  <c:v>2922</c:v>
                </c:pt>
                <c:pt idx="2923">
                  <c:v>2923</c:v>
                </c:pt>
                <c:pt idx="2924">
                  <c:v>2924</c:v>
                </c:pt>
                <c:pt idx="2925">
                  <c:v>2925</c:v>
                </c:pt>
                <c:pt idx="2926">
                  <c:v>2926</c:v>
                </c:pt>
                <c:pt idx="2927">
                  <c:v>2927</c:v>
                </c:pt>
                <c:pt idx="2928">
                  <c:v>2928</c:v>
                </c:pt>
                <c:pt idx="2929">
                  <c:v>2929</c:v>
                </c:pt>
                <c:pt idx="2930">
                  <c:v>2930</c:v>
                </c:pt>
                <c:pt idx="2931">
                  <c:v>2931</c:v>
                </c:pt>
                <c:pt idx="2932">
                  <c:v>2932</c:v>
                </c:pt>
                <c:pt idx="2933">
                  <c:v>2933</c:v>
                </c:pt>
                <c:pt idx="2934">
                  <c:v>2934</c:v>
                </c:pt>
                <c:pt idx="2935">
                  <c:v>2935</c:v>
                </c:pt>
                <c:pt idx="2936">
                  <c:v>2936</c:v>
                </c:pt>
                <c:pt idx="2937">
                  <c:v>2937</c:v>
                </c:pt>
                <c:pt idx="2938">
                  <c:v>2938</c:v>
                </c:pt>
                <c:pt idx="2939">
                  <c:v>2939</c:v>
                </c:pt>
                <c:pt idx="2940">
                  <c:v>2940</c:v>
                </c:pt>
                <c:pt idx="2941">
                  <c:v>2941</c:v>
                </c:pt>
                <c:pt idx="2942">
                  <c:v>2942</c:v>
                </c:pt>
                <c:pt idx="2943">
                  <c:v>2943</c:v>
                </c:pt>
                <c:pt idx="2944">
                  <c:v>2944</c:v>
                </c:pt>
                <c:pt idx="2945">
                  <c:v>2945</c:v>
                </c:pt>
                <c:pt idx="2946">
                  <c:v>2946</c:v>
                </c:pt>
                <c:pt idx="2947">
                  <c:v>2947</c:v>
                </c:pt>
                <c:pt idx="2948">
                  <c:v>2948</c:v>
                </c:pt>
                <c:pt idx="2949">
                  <c:v>2949</c:v>
                </c:pt>
                <c:pt idx="2950">
                  <c:v>2950</c:v>
                </c:pt>
                <c:pt idx="2951">
                  <c:v>2951</c:v>
                </c:pt>
                <c:pt idx="2952">
                  <c:v>2952</c:v>
                </c:pt>
                <c:pt idx="2953">
                  <c:v>2953</c:v>
                </c:pt>
                <c:pt idx="2954">
                  <c:v>2954</c:v>
                </c:pt>
                <c:pt idx="2955">
                  <c:v>2955</c:v>
                </c:pt>
                <c:pt idx="2956">
                  <c:v>2956</c:v>
                </c:pt>
                <c:pt idx="2957">
                  <c:v>2957</c:v>
                </c:pt>
                <c:pt idx="2958">
                  <c:v>2958</c:v>
                </c:pt>
                <c:pt idx="2959">
                  <c:v>2959</c:v>
                </c:pt>
                <c:pt idx="2960">
                  <c:v>2960</c:v>
                </c:pt>
                <c:pt idx="2961">
                  <c:v>2961</c:v>
                </c:pt>
                <c:pt idx="2962">
                  <c:v>2962</c:v>
                </c:pt>
                <c:pt idx="2963">
                  <c:v>2963</c:v>
                </c:pt>
                <c:pt idx="2964">
                  <c:v>2964</c:v>
                </c:pt>
                <c:pt idx="2965">
                  <c:v>2965</c:v>
                </c:pt>
                <c:pt idx="2966">
                  <c:v>2966</c:v>
                </c:pt>
                <c:pt idx="2967">
                  <c:v>2967</c:v>
                </c:pt>
                <c:pt idx="2968">
                  <c:v>2968</c:v>
                </c:pt>
                <c:pt idx="2969">
                  <c:v>2969</c:v>
                </c:pt>
                <c:pt idx="2970">
                  <c:v>2970</c:v>
                </c:pt>
                <c:pt idx="2971">
                  <c:v>2971</c:v>
                </c:pt>
                <c:pt idx="2972">
                  <c:v>2972</c:v>
                </c:pt>
                <c:pt idx="2973">
                  <c:v>2973</c:v>
                </c:pt>
                <c:pt idx="2974">
                  <c:v>2974</c:v>
                </c:pt>
                <c:pt idx="2975">
                  <c:v>2975</c:v>
                </c:pt>
                <c:pt idx="2976">
                  <c:v>2976</c:v>
                </c:pt>
                <c:pt idx="2977">
                  <c:v>2977</c:v>
                </c:pt>
                <c:pt idx="2978">
                  <c:v>2978</c:v>
                </c:pt>
                <c:pt idx="2979">
                  <c:v>2979</c:v>
                </c:pt>
                <c:pt idx="2980">
                  <c:v>2980</c:v>
                </c:pt>
                <c:pt idx="2981">
                  <c:v>2981</c:v>
                </c:pt>
                <c:pt idx="2982">
                  <c:v>2982</c:v>
                </c:pt>
                <c:pt idx="2983">
                  <c:v>2983</c:v>
                </c:pt>
                <c:pt idx="2984">
                  <c:v>2984</c:v>
                </c:pt>
                <c:pt idx="2985">
                  <c:v>2985</c:v>
                </c:pt>
                <c:pt idx="2986">
                  <c:v>2986</c:v>
                </c:pt>
                <c:pt idx="2987">
                  <c:v>2987</c:v>
                </c:pt>
                <c:pt idx="2988">
                  <c:v>2988</c:v>
                </c:pt>
                <c:pt idx="2989">
                  <c:v>2989</c:v>
                </c:pt>
                <c:pt idx="2990">
                  <c:v>2990</c:v>
                </c:pt>
                <c:pt idx="2991">
                  <c:v>2991</c:v>
                </c:pt>
                <c:pt idx="2992">
                  <c:v>2992</c:v>
                </c:pt>
                <c:pt idx="2993">
                  <c:v>2993</c:v>
                </c:pt>
                <c:pt idx="2994">
                  <c:v>2994</c:v>
                </c:pt>
                <c:pt idx="2995">
                  <c:v>2995</c:v>
                </c:pt>
                <c:pt idx="2996">
                  <c:v>2996</c:v>
                </c:pt>
                <c:pt idx="2997">
                  <c:v>2997</c:v>
                </c:pt>
                <c:pt idx="2998">
                  <c:v>2998</c:v>
                </c:pt>
                <c:pt idx="2999">
                  <c:v>2999</c:v>
                </c:pt>
                <c:pt idx="3000">
                  <c:v>3000</c:v>
                </c:pt>
                <c:pt idx="3001">
                  <c:v>3001</c:v>
                </c:pt>
                <c:pt idx="3002">
                  <c:v>3002</c:v>
                </c:pt>
                <c:pt idx="3003">
                  <c:v>3003</c:v>
                </c:pt>
                <c:pt idx="3004">
                  <c:v>3004</c:v>
                </c:pt>
                <c:pt idx="3005">
                  <c:v>3005</c:v>
                </c:pt>
                <c:pt idx="3006">
                  <c:v>3006</c:v>
                </c:pt>
                <c:pt idx="3007">
                  <c:v>3007</c:v>
                </c:pt>
                <c:pt idx="3008">
                  <c:v>3008</c:v>
                </c:pt>
                <c:pt idx="3009">
                  <c:v>3009</c:v>
                </c:pt>
                <c:pt idx="3010">
                  <c:v>3010</c:v>
                </c:pt>
                <c:pt idx="3011">
                  <c:v>3011</c:v>
                </c:pt>
                <c:pt idx="3012">
                  <c:v>3012</c:v>
                </c:pt>
                <c:pt idx="3013">
                  <c:v>3013</c:v>
                </c:pt>
                <c:pt idx="3014">
                  <c:v>3014</c:v>
                </c:pt>
                <c:pt idx="3015">
                  <c:v>3015</c:v>
                </c:pt>
                <c:pt idx="3016">
                  <c:v>3016</c:v>
                </c:pt>
                <c:pt idx="3017">
                  <c:v>3017</c:v>
                </c:pt>
                <c:pt idx="3018">
                  <c:v>3018</c:v>
                </c:pt>
                <c:pt idx="3019">
                  <c:v>3019</c:v>
                </c:pt>
                <c:pt idx="3020">
                  <c:v>3020</c:v>
                </c:pt>
                <c:pt idx="3021">
                  <c:v>3021</c:v>
                </c:pt>
                <c:pt idx="3022">
                  <c:v>3022</c:v>
                </c:pt>
                <c:pt idx="3023">
                  <c:v>3023</c:v>
                </c:pt>
                <c:pt idx="3024">
                  <c:v>3024</c:v>
                </c:pt>
                <c:pt idx="3025">
                  <c:v>3025</c:v>
                </c:pt>
                <c:pt idx="3026">
                  <c:v>3026</c:v>
                </c:pt>
                <c:pt idx="3027">
                  <c:v>3027</c:v>
                </c:pt>
                <c:pt idx="3028">
                  <c:v>3028</c:v>
                </c:pt>
                <c:pt idx="3029">
                  <c:v>3029</c:v>
                </c:pt>
                <c:pt idx="3030">
                  <c:v>3030</c:v>
                </c:pt>
                <c:pt idx="3031">
                  <c:v>3031</c:v>
                </c:pt>
                <c:pt idx="3032">
                  <c:v>3032</c:v>
                </c:pt>
                <c:pt idx="3033">
                  <c:v>3033</c:v>
                </c:pt>
                <c:pt idx="3034">
                  <c:v>3034</c:v>
                </c:pt>
                <c:pt idx="3035">
                  <c:v>3035</c:v>
                </c:pt>
                <c:pt idx="3036">
                  <c:v>3036</c:v>
                </c:pt>
                <c:pt idx="3037">
                  <c:v>3037</c:v>
                </c:pt>
                <c:pt idx="3038">
                  <c:v>3038</c:v>
                </c:pt>
                <c:pt idx="3039">
                  <c:v>3039</c:v>
                </c:pt>
                <c:pt idx="3040">
                  <c:v>3040</c:v>
                </c:pt>
                <c:pt idx="3041">
                  <c:v>3041</c:v>
                </c:pt>
                <c:pt idx="3042">
                  <c:v>3042</c:v>
                </c:pt>
                <c:pt idx="3043">
                  <c:v>3043</c:v>
                </c:pt>
                <c:pt idx="3044">
                  <c:v>3044</c:v>
                </c:pt>
                <c:pt idx="3045">
                  <c:v>3045</c:v>
                </c:pt>
                <c:pt idx="3046">
                  <c:v>3046</c:v>
                </c:pt>
                <c:pt idx="3047">
                  <c:v>3047</c:v>
                </c:pt>
                <c:pt idx="3048">
                  <c:v>3048</c:v>
                </c:pt>
                <c:pt idx="3049">
                  <c:v>3049</c:v>
                </c:pt>
                <c:pt idx="3050">
                  <c:v>3050</c:v>
                </c:pt>
                <c:pt idx="3051">
                  <c:v>3051</c:v>
                </c:pt>
                <c:pt idx="3052">
                  <c:v>3052</c:v>
                </c:pt>
                <c:pt idx="3053">
                  <c:v>3053</c:v>
                </c:pt>
                <c:pt idx="3054">
                  <c:v>3054</c:v>
                </c:pt>
                <c:pt idx="3055">
                  <c:v>3055</c:v>
                </c:pt>
                <c:pt idx="3056">
                  <c:v>3056</c:v>
                </c:pt>
                <c:pt idx="3057">
                  <c:v>3057</c:v>
                </c:pt>
                <c:pt idx="3058">
                  <c:v>3058</c:v>
                </c:pt>
                <c:pt idx="3059">
                  <c:v>3059</c:v>
                </c:pt>
                <c:pt idx="3060">
                  <c:v>3060</c:v>
                </c:pt>
                <c:pt idx="3061">
                  <c:v>3061</c:v>
                </c:pt>
                <c:pt idx="3062">
                  <c:v>3062</c:v>
                </c:pt>
                <c:pt idx="3063">
                  <c:v>3063</c:v>
                </c:pt>
                <c:pt idx="3064">
                  <c:v>3064</c:v>
                </c:pt>
                <c:pt idx="3065">
                  <c:v>3065</c:v>
                </c:pt>
                <c:pt idx="3066">
                  <c:v>3066</c:v>
                </c:pt>
                <c:pt idx="3067">
                  <c:v>3067</c:v>
                </c:pt>
                <c:pt idx="3068">
                  <c:v>3068</c:v>
                </c:pt>
                <c:pt idx="3069">
                  <c:v>3069</c:v>
                </c:pt>
                <c:pt idx="3070">
                  <c:v>3070</c:v>
                </c:pt>
                <c:pt idx="3071">
                  <c:v>3071</c:v>
                </c:pt>
                <c:pt idx="3072">
                  <c:v>3072</c:v>
                </c:pt>
                <c:pt idx="3073">
                  <c:v>3073</c:v>
                </c:pt>
                <c:pt idx="3074">
                  <c:v>3074</c:v>
                </c:pt>
                <c:pt idx="3075">
                  <c:v>3075</c:v>
                </c:pt>
                <c:pt idx="3076">
                  <c:v>3076</c:v>
                </c:pt>
                <c:pt idx="3077">
                  <c:v>3077</c:v>
                </c:pt>
                <c:pt idx="3078">
                  <c:v>3078</c:v>
                </c:pt>
                <c:pt idx="3079">
                  <c:v>3079</c:v>
                </c:pt>
                <c:pt idx="3080">
                  <c:v>3080</c:v>
                </c:pt>
                <c:pt idx="3081">
                  <c:v>3081</c:v>
                </c:pt>
                <c:pt idx="3082">
                  <c:v>3082</c:v>
                </c:pt>
                <c:pt idx="3083">
                  <c:v>3083</c:v>
                </c:pt>
                <c:pt idx="3084">
                  <c:v>3084</c:v>
                </c:pt>
                <c:pt idx="3085">
                  <c:v>3085</c:v>
                </c:pt>
                <c:pt idx="3086">
                  <c:v>3086</c:v>
                </c:pt>
                <c:pt idx="3087">
                  <c:v>3087</c:v>
                </c:pt>
                <c:pt idx="3088">
                  <c:v>3088</c:v>
                </c:pt>
                <c:pt idx="3089">
                  <c:v>3089</c:v>
                </c:pt>
                <c:pt idx="3090">
                  <c:v>3090</c:v>
                </c:pt>
                <c:pt idx="3091">
                  <c:v>3091</c:v>
                </c:pt>
                <c:pt idx="3092">
                  <c:v>3092</c:v>
                </c:pt>
                <c:pt idx="3093">
                  <c:v>3093</c:v>
                </c:pt>
                <c:pt idx="3094">
                  <c:v>3094</c:v>
                </c:pt>
                <c:pt idx="3095">
                  <c:v>3095</c:v>
                </c:pt>
                <c:pt idx="3096">
                  <c:v>3096</c:v>
                </c:pt>
                <c:pt idx="3097">
                  <c:v>3097</c:v>
                </c:pt>
                <c:pt idx="3098">
                  <c:v>3098</c:v>
                </c:pt>
                <c:pt idx="3099">
                  <c:v>3099</c:v>
                </c:pt>
                <c:pt idx="3100">
                  <c:v>3100</c:v>
                </c:pt>
                <c:pt idx="3101">
                  <c:v>3101</c:v>
                </c:pt>
                <c:pt idx="3102">
                  <c:v>3102</c:v>
                </c:pt>
                <c:pt idx="3103">
                  <c:v>3103</c:v>
                </c:pt>
                <c:pt idx="3104">
                  <c:v>3104</c:v>
                </c:pt>
                <c:pt idx="3105">
                  <c:v>3105</c:v>
                </c:pt>
                <c:pt idx="3106">
                  <c:v>3106</c:v>
                </c:pt>
                <c:pt idx="3107">
                  <c:v>3107</c:v>
                </c:pt>
                <c:pt idx="3108">
                  <c:v>3108</c:v>
                </c:pt>
                <c:pt idx="3109">
                  <c:v>3109</c:v>
                </c:pt>
                <c:pt idx="3110">
                  <c:v>3110</c:v>
                </c:pt>
                <c:pt idx="3111">
                  <c:v>3111</c:v>
                </c:pt>
                <c:pt idx="3112">
                  <c:v>3112</c:v>
                </c:pt>
                <c:pt idx="3113">
                  <c:v>3113</c:v>
                </c:pt>
                <c:pt idx="3114">
                  <c:v>3114</c:v>
                </c:pt>
                <c:pt idx="3115">
                  <c:v>3115</c:v>
                </c:pt>
                <c:pt idx="3116">
                  <c:v>3116</c:v>
                </c:pt>
                <c:pt idx="3117">
                  <c:v>3117</c:v>
                </c:pt>
                <c:pt idx="3118">
                  <c:v>3118</c:v>
                </c:pt>
                <c:pt idx="3119">
                  <c:v>3119</c:v>
                </c:pt>
                <c:pt idx="3120">
                  <c:v>3120</c:v>
                </c:pt>
                <c:pt idx="3121">
                  <c:v>3121</c:v>
                </c:pt>
                <c:pt idx="3122">
                  <c:v>3122</c:v>
                </c:pt>
                <c:pt idx="3123">
                  <c:v>3123</c:v>
                </c:pt>
                <c:pt idx="3124">
                  <c:v>3124</c:v>
                </c:pt>
                <c:pt idx="3125">
                  <c:v>3125</c:v>
                </c:pt>
                <c:pt idx="3126">
                  <c:v>3126</c:v>
                </c:pt>
                <c:pt idx="3127">
                  <c:v>3127</c:v>
                </c:pt>
                <c:pt idx="3128">
                  <c:v>3128</c:v>
                </c:pt>
                <c:pt idx="3129">
                  <c:v>3129</c:v>
                </c:pt>
                <c:pt idx="3130">
                  <c:v>3130</c:v>
                </c:pt>
                <c:pt idx="3131">
                  <c:v>3131</c:v>
                </c:pt>
                <c:pt idx="3132">
                  <c:v>3132</c:v>
                </c:pt>
                <c:pt idx="3133">
                  <c:v>3133</c:v>
                </c:pt>
                <c:pt idx="3134">
                  <c:v>3134</c:v>
                </c:pt>
                <c:pt idx="3135">
                  <c:v>3135</c:v>
                </c:pt>
                <c:pt idx="3136">
                  <c:v>3136</c:v>
                </c:pt>
                <c:pt idx="3137">
                  <c:v>3137</c:v>
                </c:pt>
                <c:pt idx="3138">
                  <c:v>3138</c:v>
                </c:pt>
                <c:pt idx="3139">
                  <c:v>3139</c:v>
                </c:pt>
                <c:pt idx="3140">
                  <c:v>3140</c:v>
                </c:pt>
                <c:pt idx="3141">
                  <c:v>3141</c:v>
                </c:pt>
                <c:pt idx="3142">
                  <c:v>3142</c:v>
                </c:pt>
                <c:pt idx="3143">
                  <c:v>3143</c:v>
                </c:pt>
                <c:pt idx="3144">
                  <c:v>3144</c:v>
                </c:pt>
                <c:pt idx="3145">
                  <c:v>3145</c:v>
                </c:pt>
                <c:pt idx="3146">
                  <c:v>3146</c:v>
                </c:pt>
                <c:pt idx="3147">
                  <c:v>3147</c:v>
                </c:pt>
                <c:pt idx="3148">
                  <c:v>3148</c:v>
                </c:pt>
                <c:pt idx="3149">
                  <c:v>3149</c:v>
                </c:pt>
                <c:pt idx="3150">
                  <c:v>3150</c:v>
                </c:pt>
                <c:pt idx="3151">
                  <c:v>3151</c:v>
                </c:pt>
                <c:pt idx="3152">
                  <c:v>3152</c:v>
                </c:pt>
                <c:pt idx="3153">
                  <c:v>3153</c:v>
                </c:pt>
                <c:pt idx="3154">
                  <c:v>3154</c:v>
                </c:pt>
                <c:pt idx="3155">
                  <c:v>3155</c:v>
                </c:pt>
                <c:pt idx="3156">
                  <c:v>3156</c:v>
                </c:pt>
                <c:pt idx="3157">
                  <c:v>3157</c:v>
                </c:pt>
                <c:pt idx="3158">
                  <c:v>3158</c:v>
                </c:pt>
                <c:pt idx="3159">
                  <c:v>3159</c:v>
                </c:pt>
                <c:pt idx="3160">
                  <c:v>3160</c:v>
                </c:pt>
                <c:pt idx="3161">
                  <c:v>3161</c:v>
                </c:pt>
                <c:pt idx="3162">
                  <c:v>3162</c:v>
                </c:pt>
                <c:pt idx="3163">
                  <c:v>3163</c:v>
                </c:pt>
                <c:pt idx="3164">
                  <c:v>3164</c:v>
                </c:pt>
                <c:pt idx="3165">
                  <c:v>3165</c:v>
                </c:pt>
                <c:pt idx="3166">
                  <c:v>3166</c:v>
                </c:pt>
                <c:pt idx="3167">
                  <c:v>3167</c:v>
                </c:pt>
                <c:pt idx="3168">
                  <c:v>3168</c:v>
                </c:pt>
                <c:pt idx="3169">
                  <c:v>3169</c:v>
                </c:pt>
                <c:pt idx="3170">
                  <c:v>3170</c:v>
                </c:pt>
                <c:pt idx="3171">
                  <c:v>3171</c:v>
                </c:pt>
                <c:pt idx="3172">
                  <c:v>3172</c:v>
                </c:pt>
                <c:pt idx="3173">
                  <c:v>3173</c:v>
                </c:pt>
                <c:pt idx="3174">
                  <c:v>3174</c:v>
                </c:pt>
                <c:pt idx="3175">
                  <c:v>3175</c:v>
                </c:pt>
                <c:pt idx="3176">
                  <c:v>3176</c:v>
                </c:pt>
                <c:pt idx="3177">
                  <c:v>3177</c:v>
                </c:pt>
                <c:pt idx="3178">
                  <c:v>3178</c:v>
                </c:pt>
                <c:pt idx="3179">
                  <c:v>3179</c:v>
                </c:pt>
                <c:pt idx="3180">
                  <c:v>3180</c:v>
                </c:pt>
                <c:pt idx="3181">
                  <c:v>3181</c:v>
                </c:pt>
                <c:pt idx="3182">
                  <c:v>3182</c:v>
                </c:pt>
                <c:pt idx="3183">
                  <c:v>3183</c:v>
                </c:pt>
                <c:pt idx="3184">
                  <c:v>3184</c:v>
                </c:pt>
                <c:pt idx="3185">
                  <c:v>3185</c:v>
                </c:pt>
                <c:pt idx="3186">
                  <c:v>3186</c:v>
                </c:pt>
                <c:pt idx="3187">
                  <c:v>3187</c:v>
                </c:pt>
                <c:pt idx="3188">
                  <c:v>3188</c:v>
                </c:pt>
                <c:pt idx="3189">
                  <c:v>3189</c:v>
                </c:pt>
                <c:pt idx="3190">
                  <c:v>3190</c:v>
                </c:pt>
                <c:pt idx="3191">
                  <c:v>3191</c:v>
                </c:pt>
                <c:pt idx="3192">
                  <c:v>3192</c:v>
                </c:pt>
                <c:pt idx="3193">
                  <c:v>3193</c:v>
                </c:pt>
                <c:pt idx="3194">
                  <c:v>3194</c:v>
                </c:pt>
                <c:pt idx="3195">
                  <c:v>3195</c:v>
                </c:pt>
                <c:pt idx="3196">
                  <c:v>3196</c:v>
                </c:pt>
                <c:pt idx="3197">
                  <c:v>3197</c:v>
                </c:pt>
                <c:pt idx="3198">
                  <c:v>3198</c:v>
                </c:pt>
                <c:pt idx="3199">
                  <c:v>3199</c:v>
                </c:pt>
                <c:pt idx="3200">
                  <c:v>3200</c:v>
                </c:pt>
                <c:pt idx="3201">
                  <c:v>3201</c:v>
                </c:pt>
                <c:pt idx="3202">
                  <c:v>3202</c:v>
                </c:pt>
                <c:pt idx="3203">
                  <c:v>3203</c:v>
                </c:pt>
                <c:pt idx="3204">
                  <c:v>3204</c:v>
                </c:pt>
                <c:pt idx="3205">
                  <c:v>3205</c:v>
                </c:pt>
                <c:pt idx="3206">
                  <c:v>3206</c:v>
                </c:pt>
                <c:pt idx="3207">
                  <c:v>3207</c:v>
                </c:pt>
                <c:pt idx="3208">
                  <c:v>3208</c:v>
                </c:pt>
                <c:pt idx="3209">
                  <c:v>3209</c:v>
                </c:pt>
                <c:pt idx="3210">
                  <c:v>3210</c:v>
                </c:pt>
                <c:pt idx="3211">
                  <c:v>3211</c:v>
                </c:pt>
                <c:pt idx="3212">
                  <c:v>3212</c:v>
                </c:pt>
                <c:pt idx="3213">
                  <c:v>3213</c:v>
                </c:pt>
                <c:pt idx="3214">
                  <c:v>3214</c:v>
                </c:pt>
                <c:pt idx="3215">
                  <c:v>3215</c:v>
                </c:pt>
                <c:pt idx="3216">
                  <c:v>3216</c:v>
                </c:pt>
                <c:pt idx="3217">
                  <c:v>3217</c:v>
                </c:pt>
                <c:pt idx="3218">
                  <c:v>3218</c:v>
                </c:pt>
                <c:pt idx="3219">
                  <c:v>3219</c:v>
                </c:pt>
                <c:pt idx="3220">
                  <c:v>3220</c:v>
                </c:pt>
                <c:pt idx="3221">
                  <c:v>3221</c:v>
                </c:pt>
                <c:pt idx="3222">
                  <c:v>3222</c:v>
                </c:pt>
                <c:pt idx="3223">
                  <c:v>3223</c:v>
                </c:pt>
                <c:pt idx="3224">
                  <c:v>3224</c:v>
                </c:pt>
                <c:pt idx="3225">
                  <c:v>3225</c:v>
                </c:pt>
                <c:pt idx="3226">
                  <c:v>3226</c:v>
                </c:pt>
                <c:pt idx="3227">
                  <c:v>3227</c:v>
                </c:pt>
                <c:pt idx="3228">
                  <c:v>3228</c:v>
                </c:pt>
                <c:pt idx="3229">
                  <c:v>3229</c:v>
                </c:pt>
                <c:pt idx="3230">
                  <c:v>3230</c:v>
                </c:pt>
                <c:pt idx="3231">
                  <c:v>3231</c:v>
                </c:pt>
                <c:pt idx="3232">
                  <c:v>3232</c:v>
                </c:pt>
                <c:pt idx="3233">
                  <c:v>3233</c:v>
                </c:pt>
                <c:pt idx="3234">
                  <c:v>3234</c:v>
                </c:pt>
                <c:pt idx="3235">
                  <c:v>3235</c:v>
                </c:pt>
                <c:pt idx="3236">
                  <c:v>3236</c:v>
                </c:pt>
                <c:pt idx="3237">
                  <c:v>3237</c:v>
                </c:pt>
                <c:pt idx="3238">
                  <c:v>3238</c:v>
                </c:pt>
                <c:pt idx="3239">
                  <c:v>3239</c:v>
                </c:pt>
                <c:pt idx="3240">
                  <c:v>3240</c:v>
                </c:pt>
                <c:pt idx="3241">
                  <c:v>3241</c:v>
                </c:pt>
                <c:pt idx="3242">
                  <c:v>3242</c:v>
                </c:pt>
                <c:pt idx="3243">
                  <c:v>3243</c:v>
                </c:pt>
                <c:pt idx="3244">
                  <c:v>3244</c:v>
                </c:pt>
                <c:pt idx="3245">
                  <c:v>3245</c:v>
                </c:pt>
                <c:pt idx="3246">
                  <c:v>3246</c:v>
                </c:pt>
                <c:pt idx="3247">
                  <c:v>3247</c:v>
                </c:pt>
                <c:pt idx="3248">
                  <c:v>3248</c:v>
                </c:pt>
                <c:pt idx="3249">
                  <c:v>3249</c:v>
                </c:pt>
                <c:pt idx="3250">
                  <c:v>3250</c:v>
                </c:pt>
                <c:pt idx="3251">
                  <c:v>3251</c:v>
                </c:pt>
                <c:pt idx="3252">
                  <c:v>3252</c:v>
                </c:pt>
                <c:pt idx="3253">
                  <c:v>3253</c:v>
                </c:pt>
                <c:pt idx="3254">
                  <c:v>3254</c:v>
                </c:pt>
                <c:pt idx="3255">
                  <c:v>3255</c:v>
                </c:pt>
                <c:pt idx="3256">
                  <c:v>3256</c:v>
                </c:pt>
                <c:pt idx="3257">
                  <c:v>3257</c:v>
                </c:pt>
                <c:pt idx="3258">
                  <c:v>3258</c:v>
                </c:pt>
                <c:pt idx="3259">
                  <c:v>3259</c:v>
                </c:pt>
                <c:pt idx="3260">
                  <c:v>3260</c:v>
                </c:pt>
                <c:pt idx="3261">
                  <c:v>3261</c:v>
                </c:pt>
                <c:pt idx="3262">
                  <c:v>3262</c:v>
                </c:pt>
                <c:pt idx="3263">
                  <c:v>3263</c:v>
                </c:pt>
                <c:pt idx="3264">
                  <c:v>3264</c:v>
                </c:pt>
                <c:pt idx="3265">
                  <c:v>3265</c:v>
                </c:pt>
                <c:pt idx="3266">
                  <c:v>3266</c:v>
                </c:pt>
                <c:pt idx="3267">
                  <c:v>3267</c:v>
                </c:pt>
                <c:pt idx="3268">
                  <c:v>3268</c:v>
                </c:pt>
                <c:pt idx="3269">
                  <c:v>3269</c:v>
                </c:pt>
                <c:pt idx="3270">
                  <c:v>3270</c:v>
                </c:pt>
                <c:pt idx="3271">
                  <c:v>3271</c:v>
                </c:pt>
                <c:pt idx="3272">
                  <c:v>3272</c:v>
                </c:pt>
                <c:pt idx="3273">
                  <c:v>3273</c:v>
                </c:pt>
                <c:pt idx="3274">
                  <c:v>3274</c:v>
                </c:pt>
                <c:pt idx="3275">
                  <c:v>3275</c:v>
                </c:pt>
                <c:pt idx="3276">
                  <c:v>3276</c:v>
                </c:pt>
                <c:pt idx="3277">
                  <c:v>3277</c:v>
                </c:pt>
                <c:pt idx="3278">
                  <c:v>3278</c:v>
                </c:pt>
                <c:pt idx="3279">
                  <c:v>3279</c:v>
                </c:pt>
                <c:pt idx="3280">
                  <c:v>3280</c:v>
                </c:pt>
                <c:pt idx="3281">
                  <c:v>3281</c:v>
                </c:pt>
                <c:pt idx="3282">
                  <c:v>3282</c:v>
                </c:pt>
                <c:pt idx="3283">
                  <c:v>3283</c:v>
                </c:pt>
                <c:pt idx="3284">
                  <c:v>3284</c:v>
                </c:pt>
                <c:pt idx="3285">
                  <c:v>3285</c:v>
                </c:pt>
                <c:pt idx="3286">
                  <c:v>3286</c:v>
                </c:pt>
                <c:pt idx="3287">
                  <c:v>3287</c:v>
                </c:pt>
                <c:pt idx="3288">
                  <c:v>3288</c:v>
                </c:pt>
                <c:pt idx="3289">
                  <c:v>3289</c:v>
                </c:pt>
                <c:pt idx="3290">
                  <c:v>3290</c:v>
                </c:pt>
                <c:pt idx="3291">
                  <c:v>3291</c:v>
                </c:pt>
                <c:pt idx="3292">
                  <c:v>3292</c:v>
                </c:pt>
                <c:pt idx="3293">
                  <c:v>3293</c:v>
                </c:pt>
                <c:pt idx="3294">
                  <c:v>3294</c:v>
                </c:pt>
                <c:pt idx="3295">
                  <c:v>3295</c:v>
                </c:pt>
                <c:pt idx="3296">
                  <c:v>3296</c:v>
                </c:pt>
                <c:pt idx="3297">
                  <c:v>3297</c:v>
                </c:pt>
                <c:pt idx="3298">
                  <c:v>3298</c:v>
                </c:pt>
                <c:pt idx="3299">
                  <c:v>3299</c:v>
                </c:pt>
                <c:pt idx="3300">
                  <c:v>3300</c:v>
                </c:pt>
                <c:pt idx="3301">
                  <c:v>3301</c:v>
                </c:pt>
                <c:pt idx="3302">
                  <c:v>3302</c:v>
                </c:pt>
                <c:pt idx="3303">
                  <c:v>3303</c:v>
                </c:pt>
                <c:pt idx="3304">
                  <c:v>3304</c:v>
                </c:pt>
                <c:pt idx="3305">
                  <c:v>3305</c:v>
                </c:pt>
                <c:pt idx="3306">
                  <c:v>3306</c:v>
                </c:pt>
                <c:pt idx="3307">
                  <c:v>3307</c:v>
                </c:pt>
                <c:pt idx="3308">
                  <c:v>3308</c:v>
                </c:pt>
                <c:pt idx="3309">
                  <c:v>3309</c:v>
                </c:pt>
                <c:pt idx="3310">
                  <c:v>3310</c:v>
                </c:pt>
                <c:pt idx="3311">
                  <c:v>3311</c:v>
                </c:pt>
                <c:pt idx="3312">
                  <c:v>3312</c:v>
                </c:pt>
                <c:pt idx="3313">
                  <c:v>3313</c:v>
                </c:pt>
                <c:pt idx="3314">
                  <c:v>3314</c:v>
                </c:pt>
                <c:pt idx="3315">
                  <c:v>3315</c:v>
                </c:pt>
                <c:pt idx="3316">
                  <c:v>3316</c:v>
                </c:pt>
                <c:pt idx="3317">
                  <c:v>3317</c:v>
                </c:pt>
                <c:pt idx="3318">
                  <c:v>3318</c:v>
                </c:pt>
                <c:pt idx="3319">
                  <c:v>3319</c:v>
                </c:pt>
                <c:pt idx="3320">
                  <c:v>3320</c:v>
                </c:pt>
                <c:pt idx="3321">
                  <c:v>3321</c:v>
                </c:pt>
                <c:pt idx="3322">
                  <c:v>3322</c:v>
                </c:pt>
                <c:pt idx="3323">
                  <c:v>3323</c:v>
                </c:pt>
                <c:pt idx="3324">
                  <c:v>3324</c:v>
                </c:pt>
                <c:pt idx="3325">
                  <c:v>3325</c:v>
                </c:pt>
                <c:pt idx="3326">
                  <c:v>3326</c:v>
                </c:pt>
                <c:pt idx="3327">
                  <c:v>3327</c:v>
                </c:pt>
                <c:pt idx="3328">
                  <c:v>3328</c:v>
                </c:pt>
                <c:pt idx="3329">
                  <c:v>3329</c:v>
                </c:pt>
                <c:pt idx="3330">
                  <c:v>3330</c:v>
                </c:pt>
                <c:pt idx="3331">
                  <c:v>3331</c:v>
                </c:pt>
                <c:pt idx="3332">
                  <c:v>3332</c:v>
                </c:pt>
                <c:pt idx="3333">
                  <c:v>3333</c:v>
                </c:pt>
                <c:pt idx="3334">
                  <c:v>3334</c:v>
                </c:pt>
                <c:pt idx="3335">
                  <c:v>3335</c:v>
                </c:pt>
                <c:pt idx="3336">
                  <c:v>3336</c:v>
                </c:pt>
                <c:pt idx="3337">
                  <c:v>3337</c:v>
                </c:pt>
                <c:pt idx="3338">
                  <c:v>3338</c:v>
                </c:pt>
                <c:pt idx="3339">
                  <c:v>3339</c:v>
                </c:pt>
                <c:pt idx="3340">
                  <c:v>3340</c:v>
                </c:pt>
                <c:pt idx="3341">
                  <c:v>3341</c:v>
                </c:pt>
                <c:pt idx="3342">
                  <c:v>3342</c:v>
                </c:pt>
                <c:pt idx="3343">
                  <c:v>3343</c:v>
                </c:pt>
                <c:pt idx="3344">
                  <c:v>3344</c:v>
                </c:pt>
                <c:pt idx="3345">
                  <c:v>3345</c:v>
                </c:pt>
                <c:pt idx="3346">
                  <c:v>3346</c:v>
                </c:pt>
                <c:pt idx="3347">
                  <c:v>3347</c:v>
                </c:pt>
                <c:pt idx="3348">
                  <c:v>3348</c:v>
                </c:pt>
                <c:pt idx="3349">
                  <c:v>3349</c:v>
                </c:pt>
                <c:pt idx="3350">
                  <c:v>3350</c:v>
                </c:pt>
                <c:pt idx="3351">
                  <c:v>3351</c:v>
                </c:pt>
                <c:pt idx="3352">
                  <c:v>3352</c:v>
                </c:pt>
                <c:pt idx="3353">
                  <c:v>3353</c:v>
                </c:pt>
                <c:pt idx="3354">
                  <c:v>3354</c:v>
                </c:pt>
                <c:pt idx="3355">
                  <c:v>3355</c:v>
                </c:pt>
                <c:pt idx="3356">
                  <c:v>3356</c:v>
                </c:pt>
                <c:pt idx="3357">
                  <c:v>3357</c:v>
                </c:pt>
                <c:pt idx="3358">
                  <c:v>3358</c:v>
                </c:pt>
                <c:pt idx="3359">
                  <c:v>3359</c:v>
                </c:pt>
                <c:pt idx="3360">
                  <c:v>3360</c:v>
                </c:pt>
                <c:pt idx="3361">
                  <c:v>3361</c:v>
                </c:pt>
                <c:pt idx="3362">
                  <c:v>3362</c:v>
                </c:pt>
                <c:pt idx="3363">
                  <c:v>3363</c:v>
                </c:pt>
                <c:pt idx="3364">
                  <c:v>3364</c:v>
                </c:pt>
                <c:pt idx="3365">
                  <c:v>3365</c:v>
                </c:pt>
                <c:pt idx="3366">
                  <c:v>3366</c:v>
                </c:pt>
                <c:pt idx="3367">
                  <c:v>3367</c:v>
                </c:pt>
                <c:pt idx="3368">
                  <c:v>3368</c:v>
                </c:pt>
                <c:pt idx="3369">
                  <c:v>3369</c:v>
                </c:pt>
                <c:pt idx="3370">
                  <c:v>3370</c:v>
                </c:pt>
                <c:pt idx="3371">
                  <c:v>3371</c:v>
                </c:pt>
                <c:pt idx="3372">
                  <c:v>3372</c:v>
                </c:pt>
                <c:pt idx="3373">
                  <c:v>3373</c:v>
                </c:pt>
                <c:pt idx="3374">
                  <c:v>3374</c:v>
                </c:pt>
                <c:pt idx="3375">
                  <c:v>3375</c:v>
                </c:pt>
                <c:pt idx="3376">
                  <c:v>3376</c:v>
                </c:pt>
                <c:pt idx="3377">
                  <c:v>3377</c:v>
                </c:pt>
                <c:pt idx="3378">
                  <c:v>3378</c:v>
                </c:pt>
                <c:pt idx="3379">
                  <c:v>3379</c:v>
                </c:pt>
                <c:pt idx="3380">
                  <c:v>3380</c:v>
                </c:pt>
                <c:pt idx="3381">
                  <c:v>3381</c:v>
                </c:pt>
                <c:pt idx="3382">
                  <c:v>3382</c:v>
                </c:pt>
                <c:pt idx="3383">
                  <c:v>3383</c:v>
                </c:pt>
                <c:pt idx="3384">
                  <c:v>3384</c:v>
                </c:pt>
                <c:pt idx="3385">
                  <c:v>3385</c:v>
                </c:pt>
                <c:pt idx="3386">
                  <c:v>3386</c:v>
                </c:pt>
                <c:pt idx="3387">
                  <c:v>3387</c:v>
                </c:pt>
                <c:pt idx="3388">
                  <c:v>3388</c:v>
                </c:pt>
                <c:pt idx="3389">
                  <c:v>3389</c:v>
                </c:pt>
                <c:pt idx="3390">
                  <c:v>3390</c:v>
                </c:pt>
                <c:pt idx="3391">
                  <c:v>3391</c:v>
                </c:pt>
                <c:pt idx="3392">
                  <c:v>3392</c:v>
                </c:pt>
                <c:pt idx="3393">
                  <c:v>3393</c:v>
                </c:pt>
                <c:pt idx="3394">
                  <c:v>3394</c:v>
                </c:pt>
                <c:pt idx="3395">
                  <c:v>3395</c:v>
                </c:pt>
                <c:pt idx="3396">
                  <c:v>3396</c:v>
                </c:pt>
                <c:pt idx="3397">
                  <c:v>3397</c:v>
                </c:pt>
                <c:pt idx="3398">
                  <c:v>3398</c:v>
                </c:pt>
                <c:pt idx="3399">
                  <c:v>3399</c:v>
                </c:pt>
                <c:pt idx="3400">
                  <c:v>3400</c:v>
                </c:pt>
                <c:pt idx="3401">
                  <c:v>3401</c:v>
                </c:pt>
                <c:pt idx="3402">
                  <c:v>3402</c:v>
                </c:pt>
                <c:pt idx="3403">
                  <c:v>3403</c:v>
                </c:pt>
                <c:pt idx="3404">
                  <c:v>3404</c:v>
                </c:pt>
                <c:pt idx="3405">
                  <c:v>3405</c:v>
                </c:pt>
                <c:pt idx="3406">
                  <c:v>3406</c:v>
                </c:pt>
                <c:pt idx="3407">
                  <c:v>3407</c:v>
                </c:pt>
                <c:pt idx="3408">
                  <c:v>3408</c:v>
                </c:pt>
                <c:pt idx="3409">
                  <c:v>3409</c:v>
                </c:pt>
                <c:pt idx="3410">
                  <c:v>3410</c:v>
                </c:pt>
                <c:pt idx="3411">
                  <c:v>3411</c:v>
                </c:pt>
                <c:pt idx="3412">
                  <c:v>3412</c:v>
                </c:pt>
                <c:pt idx="3413">
                  <c:v>3413</c:v>
                </c:pt>
                <c:pt idx="3414">
                  <c:v>3414</c:v>
                </c:pt>
                <c:pt idx="3415">
                  <c:v>3415</c:v>
                </c:pt>
                <c:pt idx="3416">
                  <c:v>3416</c:v>
                </c:pt>
                <c:pt idx="3417">
                  <c:v>3417</c:v>
                </c:pt>
                <c:pt idx="3418">
                  <c:v>3418</c:v>
                </c:pt>
                <c:pt idx="3419">
                  <c:v>3419</c:v>
                </c:pt>
                <c:pt idx="3420">
                  <c:v>3420</c:v>
                </c:pt>
                <c:pt idx="3421">
                  <c:v>3421</c:v>
                </c:pt>
                <c:pt idx="3422">
                  <c:v>3422</c:v>
                </c:pt>
                <c:pt idx="3423">
                  <c:v>3423</c:v>
                </c:pt>
                <c:pt idx="3424">
                  <c:v>3424</c:v>
                </c:pt>
                <c:pt idx="3425">
                  <c:v>3425</c:v>
                </c:pt>
                <c:pt idx="3426">
                  <c:v>3426</c:v>
                </c:pt>
                <c:pt idx="3427">
                  <c:v>3427</c:v>
                </c:pt>
                <c:pt idx="3428">
                  <c:v>3428</c:v>
                </c:pt>
                <c:pt idx="3429">
                  <c:v>3429</c:v>
                </c:pt>
                <c:pt idx="3430">
                  <c:v>3430</c:v>
                </c:pt>
                <c:pt idx="3431">
                  <c:v>3431</c:v>
                </c:pt>
                <c:pt idx="3432">
                  <c:v>3432</c:v>
                </c:pt>
                <c:pt idx="3433">
                  <c:v>3433</c:v>
                </c:pt>
                <c:pt idx="3434">
                  <c:v>3434</c:v>
                </c:pt>
                <c:pt idx="3435">
                  <c:v>3435</c:v>
                </c:pt>
                <c:pt idx="3436">
                  <c:v>3436</c:v>
                </c:pt>
                <c:pt idx="3437">
                  <c:v>3437</c:v>
                </c:pt>
                <c:pt idx="3438">
                  <c:v>3438</c:v>
                </c:pt>
                <c:pt idx="3439">
                  <c:v>3439</c:v>
                </c:pt>
                <c:pt idx="3440">
                  <c:v>3440</c:v>
                </c:pt>
                <c:pt idx="3441">
                  <c:v>3441</c:v>
                </c:pt>
                <c:pt idx="3442">
                  <c:v>3442</c:v>
                </c:pt>
                <c:pt idx="3443">
                  <c:v>3443</c:v>
                </c:pt>
                <c:pt idx="3444">
                  <c:v>3444</c:v>
                </c:pt>
                <c:pt idx="3445">
                  <c:v>3445</c:v>
                </c:pt>
                <c:pt idx="3446">
                  <c:v>3446</c:v>
                </c:pt>
                <c:pt idx="3447">
                  <c:v>3447</c:v>
                </c:pt>
                <c:pt idx="3448">
                  <c:v>3448</c:v>
                </c:pt>
                <c:pt idx="3449">
                  <c:v>3449</c:v>
                </c:pt>
                <c:pt idx="3450">
                  <c:v>3450</c:v>
                </c:pt>
                <c:pt idx="3451">
                  <c:v>3451</c:v>
                </c:pt>
                <c:pt idx="3452">
                  <c:v>3452</c:v>
                </c:pt>
                <c:pt idx="3453">
                  <c:v>3453</c:v>
                </c:pt>
                <c:pt idx="3454">
                  <c:v>3454</c:v>
                </c:pt>
                <c:pt idx="3455">
                  <c:v>3455</c:v>
                </c:pt>
                <c:pt idx="3456">
                  <c:v>3456</c:v>
                </c:pt>
                <c:pt idx="3457">
                  <c:v>3457</c:v>
                </c:pt>
                <c:pt idx="3458">
                  <c:v>3458</c:v>
                </c:pt>
                <c:pt idx="3459">
                  <c:v>3459</c:v>
                </c:pt>
                <c:pt idx="3460">
                  <c:v>3460</c:v>
                </c:pt>
                <c:pt idx="3461">
                  <c:v>3461</c:v>
                </c:pt>
                <c:pt idx="3462">
                  <c:v>3462</c:v>
                </c:pt>
                <c:pt idx="3463">
                  <c:v>3463</c:v>
                </c:pt>
                <c:pt idx="3464">
                  <c:v>3464</c:v>
                </c:pt>
                <c:pt idx="3465">
                  <c:v>3465</c:v>
                </c:pt>
                <c:pt idx="3466">
                  <c:v>3466</c:v>
                </c:pt>
                <c:pt idx="3467">
                  <c:v>3467</c:v>
                </c:pt>
                <c:pt idx="3468">
                  <c:v>3468</c:v>
                </c:pt>
                <c:pt idx="3469">
                  <c:v>3469</c:v>
                </c:pt>
                <c:pt idx="3470">
                  <c:v>3470</c:v>
                </c:pt>
                <c:pt idx="3471">
                  <c:v>3471</c:v>
                </c:pt>
                <c:pt idx="3472">
                  <c:v>3472</c:v>
                </c:pt>
                <c:pt idx="3473">
                  <c:v>3473</c:v>
                </c:pt>
                <c:pt idx="3474">
                  <c:v>3474</c:v>
                </c:pt>
                <c:pt idx="3475">
                  <c:v>3475</c:v>
                </c:pt>
                <c:pt idx="3476">
                  <c:v>3476</c:v>
                </c:pt>
                <c:pt idx="3477">
                  <c:v>3477</c:v>
                </c:pt>
                <c:pt idx="3478">
                  <c:v>3478</c:v>
                </c:pt>
                <c:pt idx="3479">
                  <c:v>3479</c:v>
                </c:pt>
                <c:pt idx="3480">
                  <c:v>3480</c:v>
                </c:pt>
                <c:pt idx="3481">
                  <c:v>3481</c:v>
                </c:pt>
                <c:pt idx="3482">
                  <c:v>3482</c:v>
                </c:pt>
                <c:pt idx="3483">
                  <c:v>3483</c:v>
                </c:pt>
                <c:pt idx="3484">
                  <c:v>3484</c:v>
                </c:pt>
                <c:pt idx="3485">
                  <c:v>3485</c:v>
                </c:pt>
                <c:pt idx="3486">
                  <c:v>3486</c:v>
                </c:pt>
                <c:pt idx="3487">
                  <c:v>3487</c:v>
                </c:pt>
                <c:pt idx="3488">
                  <c:v>3488</c:v>
                </c:pt>
                <c:pt idx="3489">
                  <c:v>3489</c:v>
                </c:pt>
                <c:pt idx="3490">
                  <c:v>3490</c:v>
                </c:pt>
                <c:pt idx="3491">
                  <c:v>3491</c:v>
                </c:pt>
                <c:pt idx="3492">
                  <c:v>3492</c:v>
                </c:pt>
                <c:pt idx="3493">
                  <c:v>3493</c:v>
                </c:pt>
                <c:pt idx="3494">
                  <c:v>3494</c:v>
                </c:pt>
                <c:pt idx="3495">
                  <c:v>3495</c:v>
                </c:pt>
                <c:pt idx="3496">
                  <c:v>3496</c:v>
                </c:pt>
                <c:pt idx="3497">
                  <c:v>3497</c:v>
                </c:pt>
                <c:pt idx="3498">
                  <c:v>3498</c:v>
                </c:pt>
                <c:pt idx="3499">
                  <c:v>3499</c:v>
                </c:pt>
                <c:pt idx="3500">
                  <c:v>3500</c:v>
                </c:pt>
                <c:pt idx="3501">
                  <c:v>3501</c:v>
                </c:pt>
                <c:pt idx="3502">
                  <c:v>3502</c:v>
                </c:pt>
                <c:pt idx="3503">
                  <c:v>3503</c:v>
                </c:pt>
                <c:pt idx="3504">
                  <c:v>3504</c:v>
                </c:pt>
                <c:pt idx="3505">
                  <c:v>3505</c:v>
                </c:pt>
                <c:pt idx="3506">
                  <c:v>3506</c:v>
                </c:pt>
                <c:pt idx="3507">
                  <c:v>3507</c:v>
                </c:pt>
                <c:pt idx="3508">
                  <c:v>3508</c:v>
                </c:pt>
                <c:pt idx="3509">
                  <c:v>3509</c:v>
                </c:pt>
                <c:pt idx="3510">
                  <c:v>3510</c:v>
                </c:pt>
                <c:pt idx="3511">
                  <c:v>3511</c:v>
                </c:pt>
                <c:pt idx="3512">
                  <c:v>3512</c:v>
                </c:pt>
                <c:pt idx="3513">
                  <c:v>3513</c:v>
                </c:pt>
                <c:pt idx="3514">
                  <c:v>3514</c:v>
                </c:pt>
                <c:pt idx="3515">
                  <c:v>3515</c:v>
                </c:pt>
                <c:pt idx="3516">
                  <c:v>3516</c:v>
                </c:pt>
                <c:pt idx="3517">
                  <c:v>3517</c:v>
                </c:pt>
                <c:pt idx="3518">
                  <c:v>3518</c:v>
                </c:pt>
                <c:pt idx="3519">
                  <c:v>3519</c:v>
                </c:pt>
                <c:pt idx="3520">
                  <c:v>3520</c:v>
                </c:pt>
                <c:pt idx="3521">
                  <c:v>3521</c:v>
                </c:pt>
                <c:pt idx="3522">
                  <c:v>3522</c:v>
                </c:pt>
                <c:pt idx="3523">
                  <c:v>3523</c:v>
                </c:pt>
                <c:pt idx="3524">
                  <c:v>3524</c:v>
                </c:pt>
                <c:pt idx="3525">
                  <c:v>3525</c:v>
                </c:pt>
                <c:pt idx="3526">
                  <c:v>3526</c:v>
                </c:pt>
                <c:pt idx="3527">
                  <c:v>3527</c:v>
                </c:pt>
                <c:pt idx="3528">
                  <c:v>3528</c:v>
                </c:pt>
                <c:pt idx="3529">
                  <c:v>3529</c:v>
                </c:pt>
                <c:pt idx="3530">
                  <c:v>3530</c:v>
                </c:pt>
                <c:pt idx="3531">
                  <c:v>3531</c:v>
                </c:pt>
                <c:pt idx="3532">
                  <c:v>3532</c:v>
                </c:pt>
                <c:pt idx="3533">
                  <c:v>3533</c:v>
                </c:pt>
                <c:pt idx="3534">
                  <c:v>3534</c:v>
                </c:pt>
                <c:pt idx="3535">
                  <c:v>3535</c:v>
                </c:pt>
                <c:pt idx="3536">
                  <c:v>3536</c:v>
                </c:pt>
                <c:pt idx="3537">
                  <c:v>3537</c:v>
                </c:pt>
                <c:pt idx="3538">
                  <c:v>3538</c:v>
                </c:pt>
                <c:pt idx="3539">
                  <c:v>3539</c:v>
                </c:pt>
                <c:pt idx="3540">
                  <c:v>3540</c:v>
                </c:pt>
                <c:pt idx="3541">
                  <c:v>3541</c:v>
                </c:pt>
                <c:pt idx="3542">
                  <c:v>3542</c:v>
                </c:pt>
                <c:pt idx="3543">
                  <c:v>3543</c:v>
                </c:pt>
                <c:pt idx="3544">
                  <c:v>3544</c:v>
                </c:pt>
                <c:pt idx="3545">
                  <c:v>3545</c:v>
                </c:pt>
                <c:pt idx="3546">
                  <c:v>3546</c:v>
                </c:pt>
                <c:pt idx="3547">
                  <c:v>3547</c:v>
                </c:pt>
                <c:pt idx="3548">
                  <c:v>3548</c:v>
                </c:pt>
                <c:pt idx="3549">
                  <c:v>3549</c:v>
                </c:pt>
                <c:pt idx="3550">
                  <c:v>3550</c:v>
                </c:pt>
                <c:pt idx="3551">
                  <c:v>3551</c:v>
                </c:pt>
                <c:pt idx="3552">
                  <c:v>3552</c:v>
                </c:pt>
                <c:pt idx="3553">
                  <c:v>3553</c:v>
                </c:pt>
                <c:pt idx="3554">
                  <c:v>3554</c:v>
                </c:pt>
                <c:pt idx="3555">
                  <c:v>3555</c:v>
                </c:pt>
                <c:pt idx="3556">
                  <c:v>3556</c:v>
                </c:pt>
                <c:pt idx="3557">
                  <c:v>3557</c:v>
                </c:pt>
                <c:pt idx="3558">
                  <c:v>3558</c:v>
                </c:pt>
                <c:pt idx="3559">
                  <c:v>3559</c:v>
                </c:pt>
                <c:pt idx="3560">
                  <c:v>3560</c:v>
                </c:pt>
                <c:pt idx="3561">
                  <c:v>3561</c:v>
                </c:pt>
                <c:pt idx="3562">
                  <c:v>3562</c:v>
                </c:pt>
                <c:pt idx="3563">
                  <c:v>3563</c:v>
                </c:pt>
                <c:pt idx="3564">
                  <c:v>3564</c:v>
                </c:pt>
                <c:pt idx="3565">
                  <c:v>3565</c:v>
                </c:pt>
                <c:pt idx="3566">
                  <c:v>3566</c:v>
                </c:pt>
                <c:pt idx="3567">
                  <c:v>3567</c:v>
                </c:pt>
                <c:pt idx="3568">
                  <c:v>3568</c:v>
                </c:pt>
                <c:pt idx="3569">
                  <c:v>3569</c:v>
                </c:pt>
                <c:pt idx="3570">
                  <c:v>3570</c:v>
                </c:pt>
                <c:pt idx="3571">
                  <c:v>3571</c:v>
                </c:pt>
                <c:pt idx="3572">
                  <c:v>3572</c:v>
                </c:pt>
                <c:pt idx="3573">
                  <c:v>3573</c:v>
                </c:pt>
                <c:pt idx="3574">
                  <c:v>3574</c:v>
                </c:pt>
                <c:pt idx="3575">
                  <c:v>3575</c:v>
                </c:pt>
                <c:pt idx="3576">
                  <c:v>3576</c:v>
                </c:pt>
                <c:pt idx="3577">
                  <c:v>3577</c:v>
                </c:pt>
                <c:pt idx="3578">
                  <c:v>3578</c:v>
                </c:pt>
                <c:pt idx="3579">
                  <c:v>3579</c:v>
                </c:pt>
                <c:pt idx="3580">
                  <c:v>3580</c:v>
                </c:pt>
                <c:pt idx="3581">
                  <c:v>3581</c:v>
                </c:pt>
                <c:pt idx="3582">
                  <c:v>3582</c:v>
                </c:pt>
                <c:pt idx="3583">
                  <c:v>3583</c:v>
                </c:pt>
                <c:pt idx="3584">
                  <c:v>3584</c:v>
                </c:pt>
                <c:pt idx="3585">
                  <c:v>3585</c:v>
                </c:pt>
                <c:pt idx="3586">
                  <c:v>3586</c:v>
                </c:pt>
                <c:pt idx="3587">
                  <c:v>3587</c:v>
                </c:pt>
                <c:pt idx="3588">
                  <c:v>3588</c:v>
                </c:pt>
                <c:pt idx="3589">
                  <c:v>3589</c:v>
                </c:pt>
                <c:pt idx="3590">
                  <c:v>3590</c:v>
                </c:pt>
                <c:pt idx="3591">
                  <c:v>3591</c:v>
                </c:pt>
                <c:pt idx="3592">
                  <c:v>3592</c:v>
                </c:pt>
                <c:pt idx="3593">
                  <c:v>3593</c:v>
                </c:pt>
                <c:pt idx="3594">
                  <c:v>3594</c:v>
                </c:pt>
                <c:pt idx="3595">
                  <c:v>3595</c:v>
                </c:pt>
                <c:pt idx="3596">
                  <c:v>3596</c:v>
                </c:pt>
                <c:pt idx="3597">
                  <c:v>3597</c:v>
                </c:pt>
                <c:pt idx="3598">
                  <c:v>3598</c:v>
                </c:pt>
                <c:pt idx="3599">
                  <c:v>3599</c:v>
                </c:pt>
                <c:pt idx="3600">
                  <c:v>3600</c:v>
                </c:pt>
                <c:pt idx="3601">
                  <c:v>3601</c:v>
                </c:pt>
                <c:pt idx="3602">
                  <c:v>3602</c:v>
                </c:pt>
                <c:pt idx="3603">
                  <c:v>3603</c:v>
                </c:pt>
                <c:pt idx="3604">
                  <c:v>3604</c:v>
                </c:pt>
                <c:pt idx="3605">
                  <c:v>3605</c:v>
                </c:pt>
                <c:pt idx="3606">
                  <c:v>3606</c:v>
                </c:pt>
                <c:pt idx="3607">
                  <c:v>3607</c:v>
                </c:pt>
                <c:pt idx="3608">
                  <c:v>3608</c:v>
                </c:pt>
                <c:pt idx="3609">
                  <c:v>3609</c:v>
                </c:pt>
                <c:pt idx="3610">
                  <c:v>3610</c:v>
                </c:pt>
                <c:pt idx="3611">
                  <c:v>3611</c:v>
                </c:pt>
                <c:pt idx="3612">
                  <c:v>3612</c:v>
                </c:pt>
                <c:pt idx="3613">
                  <c:v>3613</c:v>
                </c:pt>
                <c:pt idx="3614">
                  <c:v>3614</c:v>
                </c:pt>
                <c:pt idx="3615">
                  <c:v>3615</c:v>
                </c:pt>
                <c:pt idx="3616">
                  <c:v>3616</c:v>
                </c:pt>
                <c:pt idx="3617">
                  <c:v>3617</c:v>
                </c:pt>
                <c:pt idx="3618">
                  <c:v>3618</c:v>
                </c:pt>
                <c:pt idx="3619">
                  <c:v>3619</c:v>
                </c:pt>
                <c:pt idx="3620">
                  <c:v>3620</c:v>
                </c:pt>
                <c:pt idx="3621">
                  <c:v>3621</c:v>
                </c:pt>
                <c:pt idx="3622">
                  <c:v>3622</c:v>
                </c:pt>
                <c:pt idx="3623">
                  <c:v>3623</c:v>
                </c:pt>
                <c:pt idx="3624">
                  <c:v>3624</c:v>
                </c:pt>
                <c:pt idx="3625">
                  <c:v>3625</c:v>
                </c:pt>
                <c:pt idx="3626">
                  <c:v>3626</c:v>
                </c:pt>
                <c:pt idx="3627">
                  <c:v>3627</c:v>
                </c:pt>
                <c:pt idx="3628">
                  <c:v>3628</c:v>
                </c:pt>
                <c:pt idx="3629">
                  <c:v>3629</c:v>
                </c:pt>
                <c:pt idx="3630">
                  <c:v>3630</c:v>
                </c:pt>
                <c:pt idx="3631">
                  <c:v>3631</c:v>
                </c:pt>
                <c:pt idx="3632">
                  <c:v>3632</c:v>
                </c:pt>
                <c:pt idx="3633">
                  <c:v>3633</c:v>
                </c:pt>
                <c:pt idx="3634">
                  <c:v>3634</c:v>
                </c:pt>
                <c:pt idx="3635">
                  <c:v>3635</c:v>
                </c:pt>
                <c:pt idx="3636">
                  <c:v>3636</c:v>
                </c:pt>
                <c:pt idx="3637">
                  <c:v>3637</c:v>
                </c:pt>
                <c:pt idx="3638">
                  <c:v>3638</c:v>
                </c:pt>
                <c:pt idx="3639">
                  <c:v>3639</c:v>
                </c:pt>
                <c:pt idx="3640">
                  <c:v>3640</c:v>
                </c:pt>
                <c:pt idx="3641">
                  <c:v>3641</c:v>
                </c:pt>
                <c:pt idx="3642">
                  <c:v>3642</c:v>
                </c:pt>
                <c:pt idx="3643">
                  <c:v>3643</c:v>
                </c:pt>
                <c:pt idx="3644">
                  <c:v>3644</c:v>
                </c:pt>
                <c:pt idx="3645">
                  <c:v>3645</c:v>
                </c:pt>
                <c:pt idx="3646">
                  <c:v>3646</c:v>
                </c:pt>
                <c:pt idx="3647">
                  <c:v>3647</c:v>
                </c:pt>
                <c:pt idx="3648">
                  <c:v>3648</c:v>
                </c:pt>
                <c:pt idx="3649">
                  <c:v>3649</c:v>
                </c:pt>
                <c:pt idx="3650">
                  <c:v>3650</c:v>
                </c:pt>
                <c:pt idx="3651">
                  <c:v>3651</c:v>
                </c:pt>
                <c:pt idx="3652">
                  <c:v>3652</c:v>
                </c:pt>
                <c:pt idx="3653">
                  <c:v>3653</c:v>
                </c:pt>
                <c:pt idx="3654">
                  <c:v>3654</c:v>
                </c:pt>
                <c:pt idx="3655">
                  <c:v>3655</c:v>
                </c:pt>
                <c:pt idx="3656">
                  <c:v>3656</c:v>
                </c:pt>
                <c:pt idx="3657">
                  <c:v>3657</c:v>
                </c:pt>
                <c:pt idx="3658">
                  <c:v>3658</c:v>
                </c:pt>
                <c:pt idx="3659">
                  <c:v>3659</c:v>
                </c:pt>
                <c:pt idx="3660">
                  <c:v>3660</c:v>
                </c:pt>
                <c:pt idx="3661">
                  <c:v>3661</c:v>
                </c:pt>
                <c:pt idx="3662">
                  <c:v>3662</c:v>
                </c:pt>
                <c:pt idx="3663">
                  <c:v>3663</c:v>
                </c:pt>
                <c:pt idx="3664">
                  <c:v>3664</c:v>
                </c:pt>
                <c:pt idx="3665">
                  <c:v>3665</c:v>
                </c:pt>
                <c:pt idx="3666">
                  <c:v>3666</c:v>
                </c:pt>
                <c:pt idx="3667">
                  <c:v>3667</c:v>
                </c:pt>
                <c:pt idx="3668">
                  <c:v>3668</c:v>
                </c:pt>
                <c:pt idx="3669">
                  <c:v>3669</c:v>
                </c:pt>
                <c:pt idx="3670">
                  <c:v>3670</c:v>
                </c:pt>
                <c:pt idx="3671">
                  <c:v>3671</c:v>
                </c:pt>
                <c:pt idx="3672">
                  <c:v>3672</c:v>
                </c:pt>
                <c:pt idx="3673">
                  <c:v>3673</c:v>
                </c:pt>
                <c:pt idx="3674">
                  <c:v>3674</c:v>
                </c:pt>
                <c:pt idx="3675">
                  <c:v>3675</c:v>
                </c:pt>
                <c:pt idx="3676">
                  <c:v>3676</c:v>
                </c:pt>
                <c:pt idx="3677">
                  <c:v>3677</c:v>
                </c:pt>
                <c:pt idx="3678">
                  <c:v>3678</c:v>
                </c:pt>
                <c:pt idx="3679">
                  <c:v>3679</c:v>
                </c:pt>
                <c:pt idx="3680">
                  <c:v>3680</c:v>
                </c:pt>
                <c:pt idx="3681">
                  <c:v>3681</c:v>
                </c:pt>
                <c:pt idx="3682">
                  <c:v>3682</c:v>
                </c:pt>
                <c:pt idx="3683">
                  <c:v>3683</c:v>
                </c:pt>
                <c:pt idx="3684">
                  <c:v>3684</c:v>
                </c:pt>
                <c:pt idx="3685">
                  <c:v>3685</c:v>
                </c:pt>
                <c:pt idx="3686">
                  <c:v>3686</c:v>
                </c:pt>
                <c:pt idx="3687">
                  <c:v>3687</c:v>
                </c:pt>
                <c:pt idx="3688">
                  <c:v>3688</c:v>
                </c:pt>
                <c:pt idx="3689">
                  <c:v>3689</c:v>
                </c:pt>
                <c:pt idx="3690">
                  <c:v>3690</c:v>
                </c:pt>
                <c:pt idx="3691">
                  <c:v>3691</c:v>
                </c:pt>
                <c:pt idx="3692">
                  <c:v>3692</c:v>
                </c:pt>
                <c:pt idx="3693">
                  <c:v>3693</c:v>
                </c:pt>
                <c:pt idx="3694">
                  <c:v>3694</c:v>
                </c:pt>
                <c:pt idx="3695">
                  <c:v>3695</c:v>
                </c:pt>
                <c:pt idx="3696">
                  <c:v>3696</c:v>
                </c:pt>
                <c:pt idx="3697">
                  <c:v>3697</c:v>
                </c:pt>
                <c:pt idx="3698">
                  <c:v>3698</c:v>
                </c:pt>
                <c:pt idx="3699">
                  <c:v>3699</c:v>
                </c:pt>
                <c:pt idx="3700">
                  <c:v>3700</c:v>
                </c:pt>
                <c:pt idx="3701">
                  <c:v>3701</c:v>
                </c:pt>
                <c:pt idx="3702">
                  <c:v>3702</c:v>
                </c:pt>
                <c:pt idx="3703">
                  <c:v>3703</c:v>
                </c:pt>
                <c:pt idx="3704">
                  <c:v>3704</c:v>
                </c:pt>
                <c:pt idx="3705">
                  <c:v>3705</c:v>
                </c:pt>
                <c:pt idx="3706">
                  <c:v>3706</c:v>
                </c:pt>
                <c:pt idx="3707">
                  <c:v>3707</c:v>
                </c:pt>
                <c:pt idx="3708">
                  <c:v>3708</c:v>
                </c:pt>
                <c:pt idx="3709">
                  <c:v>3709</c:v>
                </c:pt>
                <c:pt idx="3710">
                  <c:v>3710</c:v>
                </c:pt>
                <c:pt idx="3711">
                  <c:v>3711</c:v>
                </c:pt>
                <c:pt idx="3712">
                  <c:v>3712</c:v>
                </c:pt>
                <c:pt idx="3713">
                  <c:v>3713</c:v>
                </c:pt>
                <c:pt idx="3714">
                  <c:v>3714</c:v>
                </c:pt>
                <c:pt idx="3715">
                  <c:v>3715</c:v>
                </c:pt>
                <c:pt idx="3716">
                  <c:v>3716</c:v>
                </c:pt>
                <c:pt idx="3717">
                  <c:v>3717</c:v>
                </c:pt>
                <c:pt idx="3718">
                  <c:v>3718</c:v>
                </c:pt>
                <c:pt idx="3719">
                  <c:v>3719</c:v>
                </c:pt>
                <c:pt idx="3720">
                  <c:v>3720</c:v>
                </c:pt>
                <c:pt idx="3721">
                  <c:v>3721</c:v>
                </c:pt>
                <c:pt idx="3722">
                  <c:v>3722</c:v>
                </c:pt>
                <c:pt idx="3723">
                  <c:v>3723</c:v>
                </c:pt>
                <c:pt idx="3724">
                  <c:v>3724</c:v>
                </c:pt>
                <c:pt idx="3725">
                  <c:v>3725</c:v>
                </c:pt>
                <c:pt idx="3726">
                  <c:v>3726</c:v>
                </c:pt>
                <c:pt idx="3727">
                  <c:v>3727</c:v>
                </c:pt>
                <c:pt idx="3728">
                  <c:v>3728</c:v>
                </c:pt>
                <c:pt idx="3729">
                  <c:v>3729</c:v>
                </c:pt>
                <c:pt idx="3730">
                  <c:v>3730</c:v>
                </c:pt>
                <c:pt idx="3731">
                  <c:v>3731</c:v>
                </c:pt>
                <c:pt idx="3732">
                  <c:v>3732</c:v>
                </c:pt>
                <c:pt idx="3733">
                  <c:v>3733</c:v>
                </c:pt>
                <c:pt idx="3734">
                  <c:v>3734</c:v>
                </c:pt>
                <c:pt idx="3735">
                  <c:v>3735</c:v>
                </c:pt>
                <c:pt idx="3736">
                  <c:v>3736</c:v>
                </c:pt>
                <c:pt idx="3737">
                  <c:v>3737</c:v>
                </c:pt>
                <c:pt idx="3738">
                  <c:v>3738</c:v>
                </c:pt>
                <c:pt idx="3739">
                  <c:v>3739</c:v>
                </c:pt>
                <c:pt idx="3740">
                  <c:v>3740</c:v>
                </c:pt>
                <c:pt idx="3741">
                  <c:v>3741</c:v>
                </c:pt>
                <c:pt idx="3742">
                  <c:v>3742</c:v>
                </c:pt>
                <c:pt idx="3743">
                  <c:v>3743</c:v>
                </c:pt>
                <c:pt idx="3744">
                  <c:v>3744</c:v>
                </c:pt>
                <c:pt idx="3745">
                  <c:v>3745</c:v>
                </c:pt>
                <c:pt idx="3746">
                  <c:v>3746</c:v>
                </c:pt>
                <c:pt idx="3747">
                  <c:v>3747</c:v>
                </c:pt>
                <c:pt idx="3748">
                  <c:v>3748</c:v>
                </c:pt>
                <c:pt idx="3749">
                  <c:v>3749</c:v>
                </c:pt>
                <c:pt idx="3750">
                  <c:v>3750</c:v>
                </c:pt>
                <c:pt idx="3751">
                  <c:v>3751</c:v>
                </c:pt>
                <c:pt idx="3752">
                  <c:v>3752</c:v>
                </c:pt>
                <c:pt idx="3753">
                  <c:v>3753</c:v>
                </c:pt>
                <c:pt idx="3754">
                  <c:v>3754</c:v>
                </c:pt>
                <c:pt idx="3755">
                  <c:v>3755</c:v>
                </c:pt>
                <c:pt idx="3756">
                  <c:v>3756</c:v>
                </c:pt>
                <c:pt idx="3757">
                  <c:v>3757</c:v>
                </c:pt>
                <c:pt idx="3758">
                  <c:v>3758</c:v>
                </c:pt>
                <c:pt idx="3759">
                  <c:v>3759</c:v>
                </c:pt>
                <c:pt idx="3760">
                  <c:v>3760</c:v>
                </c:pt>
                <c:pt idx="3761">
                  <c:v>3761</c:v>
                </c:pt>
                <c:pt idx="3762">
                  <c:v>3762</c:v>
                </c:pt>
                <c:pt idx="3763">
                  <c:v>3763</c:v>
                </c:pt>
                <c:pt idx="3764">
                  <c:v>3764</c:v>
                </c:pt>
                <c:pt idx="3765">
                  <c:v>3765</c:v>
                </c:pt>
                <c:pt idx="3766">
                  <c:v>3766</c:v>
                </c:pt>
                <c:pt idx="3767">
                  <c:v>3767</c:v>
                </c:pt>
                <c:pt idx="3768">
                  <c:v>3768</c:v>
                </c:pt>
                <c:pt idx="3769">
                  <c:v>3769</c:v>
                </c:pt>
                <c:pt idx="3770">
                  <c:v>3770</c:v>
                </c:pt>
                <c:pt idx="3771">
                  <c:v>3771</c:v>
                </c:pt>
                <c:pt idx="3772">
                  <c:v>3772</c:v>
                </c:pt>
                <c:pt idx="3773">
                  <c:v>3773</c:v>
                </c:pt>
                <c:pt idx="3774">
                  <c:v>3774</c:v>
                </c:pt>
                <c:pt idx="3775">
                  <c:v>3775</c:v>
                </c:pt>
                <c:pt idx="3776">
                  <c:v>3776</c:v>
                </c:pt>
                <c:pt idx="3777">
                  <c:v>3777</c:v>
                </c:pt>
                <c:pt idx="3778">
                  <c:v>3778</c:v>
                </c:pt>
                <c:pt idx="3779">
                  <c:v>3779</c:v>
                </c:pt>
                <c:pt idx="3780">
                  <c:v>3780</c:v>
                </c:pt>
                <c:pt idx="3781">
                  <c:v>3781</c:v>
                </c:pt>
                <c:pt idx="3782">
                  <c:v>3782</c:v>
                </c:pt>
                <c:pt idx="3783">
                  <c:v>3783</c:v>
                </c:pt>
                <c:pt idx="3784">
                  <c:v>3784</c:v>
                </c:pt>
                <c:pt idx="3785">
                  <c:v>3785</c:v>
                </c:pt>
                <c:pt idx="3786">
                  <c:v>3786</c:v>
                </c:pt>
                <c:pt idx="3787">
                  <c:v>3787</c:v>
                </c:pt>
                <c:pt idx="3788">
                  <c:v>3788</c:v>
                </c:pt>
                <c:pt idx="3789">
                  <c:v>3789</c:v>
                </c:pt>
                <c:pt idx="3790">
                  <c:v>3790</c:v>
                </c:pt>
                <c:pt idx="3791">
                  <c:v>3791</c:v>
                </c:pt>
                <c:pt idx="3792">
                  <c:v>3792</c:v>
                </c:pt>
                <c:pt idx="3793">
                  <c:v>3793</c:v>
                </c:pt>
                <c:pt idx="3794">
                  <c:v>3794</c:v>
                </c:pt>
                <c:pt idx="3795">
                  <c:v>3795</c:v>
                </c:pt>
                <c:pt idx="3796">
                  <c:v>3796</c:v>
                </c:pt>
                <c:pt idx="3797">
                  <c:v>3797</c:v>
                </c:pt>
                <c:pt idx="3798">
                  <c:v>3798</c:v>
                </c:pt>
                <c:pt idx="3799">
                  <c:v>3799</c:v>
                </c:pt>
                <c:pt idx="3800">
                  <c:v>3800</c:v>
                </c:pt>
                <c:pt idx="3801">
                  <c:v>3801</c:v>
                </c:pt>
                <c:pt idx="3802">
                  <c:v>3802</c:v>
                </c:pt>
                <c:pt idx="3803">
                  <c:v>3803</c:v>
                </c:pt>
                <c:pt idx="3804">
                  <c:v>3804</c:v>
                </c:pt>
                <c:pt idx="3805">
                  <c:v>3805</c:v>
                </c:pt>
                <c:pt idx="3806">
                  <c:v>3806</c:v>
                </c:pt>
                <c:pt idx="3807">
                  <c:v>3807</c:v>
                </c:pt>
                <c:pt idx="3808">
                  <c:v>3808</c:v>
                </c:pt>
                <c:pt idx="3809">
                  <c:v>3809</c:v>
                </c:pt>
                <c:pt idx="3810">
                  <c:v>3810</c:v>
                </c:pt>
                <c:pt idx="3811">
                  <c:v>3811</c:v>
                </c:pt>
                <c:pt idx="3812">
                  <c:v>3812</c:v>
                </c:pt>
                <c:pt idx="3813">
                  <c:v>3813</c:v>
                </c:pt>
                <c:pt idx="3814">
                  <c:v>3814</c:v>
                </c:pt>
                <c:pt idx="3815">
                  <c:v>3815</c:v>
                </c:pt>
                <c:pt idx="3816">
                  <c:v>3816</c:v>
                </c:pt>
                <c:pt idx="3817">
                  <c:v>3817</c:v>
                </c:pt>
                <c:pt idx="3818">
                  <c:v>3818</c:v>
                </c:pt>
                <c:pt idx="3819">
                  <c:v>3819</c:v>
                </c:pt>
                <c:pt idx="3820">
                  <c:v>3820</c:v>
                </c:pt>
                <c:pt idx="3821">
                  <c:v>3821</c:v>
                </c:pt>
                <c:pt idx="3822">
                  <c:v>3822</c:v>
                </c:pt>
                <c:pt idx="3823">
                  <c:v>3823</c:v>
                </c:pt>
                <c:pt idx="3824">
                  <c:v>3824</c:v>
                </c:pt>
                <c:pt idx="3825">
                  <c:v>3825</c:v>
                </c:pt>
                <c:pt idx="3826">
                  <c:v>3826</c:v>
                </c:pt>
                <c:pt idx="3827">
                  <c:v>3827</c:v>
                </c:pt>
                <c:pt idx="3828">
                  <c:v>3828</c:v>
                </c:pt>
                <c:pt idx="3829">
                  <c:v>3829</c:v>
                </c:pt>
                <c:pt idx="3830">
                  <c:v>3830</c:v>
                </c:pt>
                <c:pt idx="3831">
                  <c:v>3831</c:v>
                </c:pt>
                <c:pt idx="3832">
                  <c:v>3832</c:v>
                </c:pt>
                <c:pt idx="3833">
                  <c:v>3833</c:v>
                </c:pt>
                <c:pt idx="3834">
                  <c:v>3834</c:v>
                </c:pt>
                <c:pt idx="3835">
                  <c:v>3835</c:v>
                </c:pt>
                <c:pt idx="3836">
                  <c:v>3836</c:v>
                </c:pt>
                <c:pt idx="3837">
                  <c:v>3837</c:v>
                </c:pt>
                <c:pt idx="3838">
                  <c:v>3838</c:v>
                </c:pt>
                <c:pt idx="3839">
                  <c:v>3839</c:v>
                </c:pt>
                <c:pt idx="3840">
                  <c:v>3840</c:v>
                </c:pt>
                <c:pt idx="3841">
                  <c:v>3841</c:v>
                </c:pt>
                <c:pt idx="3842">
                  <c:v>3842</c:v>
                </c:pt>
                <c:pt idx="3843">
                  <c:v>3843</c:v>
                </c:pt>
                <c:pt idx="3844">
                  <c:v>3844</c:v>
                </c:pt>
                <c:pt idx="3845">
                  <c:v>3845</c:v>
                </c:pt>
                <c:pt idx="3846">
                  <c:v>3846</c:v>
                </c:pt>
                <c:pt idx="3847">
                  <c:v>3847</c:v>
                </c:pt>
                <c:pt idx="3848">
                  <c:v>3848</c:v>
                </c:pt>
                <c:pt idx="3849">
                  <c:v>3849</c:v>
                </c:pt>
                <c:pt idx="3850">
                  <c:v>3850</c:v>
                </c:pt>
                <c:pt idx="3851">
                  <c:v>3851</c:v>
                </c:pt>
                <c:pt idx="3852">
                  <c:v>3852</c:v>
                </c:pt>
                <c:pt idx="3853">
                  <c:v>3853</c:v>
                </c:pt>
                <c:pt idx="3854">
                  <c:v>3854</c:v>
                </c:pt>
                <c:pt idx="3855">
                  <c:v>3855</c:v>
                </c:pt>
                <c:pt idx="3856">
                  <c:v>3856</c:v>
                </c:pt>
                <c:pt idx="3857">
                  <c:v>3857</c:v>
                </c:pt>
                <c:pt idx="3858">
                  <c:v>3858</c:v>
                </c:pt>
                <c:pt idx="3859">
                  <c:v>3859</c:v>
                </c:pt>
                <c:pt idx="3860">
                  <c:v>3860</c:v>
                </c:pt>
                <c:pt idx="3861">
                  <c:v>3861</c:v>
                </c:pt>
                <c:pt idx="3862">
                  <c:v>3862</c:v>
                </c:pt>
                <c:pt idx="3863">
                  <c:v>3863</c:v>
                </c:pt>
                <c:pt idx="3864">
                  <c:v>3864</c:v>
                </c:pt>
                <c:pt idx="3865">
                  <c:v>3865</c:v>
                </c:pt>
                <c:pt idx="3866">
                  <c:v>3866</c:v>
                </c:pt>
                <c:pt idx="3867">
                  <c:v>3867</c:v>
                </c:pt>
                <c:pt idx="3868">
                  <c:v>3868</c:v>
                </c:pt>
                <c:pt idx="3869">
                  <c:v>3869</c:v>
                </c:pt>
                <c:pt idx="3870">
                  <c:v>3870</c:v>
                </c:pt>
                <c:pt idx="3871">
                  <c:v>3871</c:v>
                </c:pt>
                <c:pt idx="3872">
                  <c:v>3872</c:v>
                </c:pt>
                <c:pt idx="3873">
                  <c:v>3873</c:v>
                </c:pt>
                <c:pt idx="3874">
                  <c:v>3874</c:v>
                </c:pt>
                <c:pt idx="3875">
                  <c:v>3875</c:v>
                </c:pt>
                <c:pt idx="3876">
                  <c:v>3876</c:v>
                </c:pt>
                <c:pt idx="3877">
                  <c:v>3877</c:v>
                </c:pt>
                <c:pt idx="3878">
                  <c:v>3878</c:v>
                </c:pt>
                <c:pt idx="3879">
                  <c:v>3879</c:v>
                </c:pt>
                <c:pt idx="3880">
                  <c:v>3880</c:v>
                </c:pt>
                <c:pt idx="3881">
                  <c:v>3881</c:v>
                </c:pt>
                <c:pt idx="3882">
                  <c:v>3882</c:v>
                </c:pt>
                <c:pt idx="3883">
                  <c:v>3883</c:v>
                </c:pt>
                <c:pt idx="3884">
                  <c:v>3884</c:v>
                </c:pt>
                <c:pt idx="3885">
                  <c:v>3885</c:v>
                </c:pt>
                <c:pt idx="3886">
                  <c:v>3886</c:v>
                </c:pt>
                <c:pt idx="3887">
                  <c:v>3887</c:v>
                </c:pt>
                <c:pt idx="3888">
                  <c:v>3888</c:v>
                </c:pt>
                <c:pt idx="3889">
                  <c:v>3889</c:v>
                </c:pt>
                <c:pt idx="3890">
                  <c:v>3890</c:v>
                </c:pt>
                <c:pt idx="3891">
                  <c:v>3891</c:v>
                </c:pt>
                <c:pt idx="3892">
                  <c:v>3892</c:v>
                </c:pt>
                <c:pt idx="3893">
                  <c:v>3893</c:v>
                </c:pt>
                <c:pt idx="3894">
                  <c:v>3894</c:v>
                </c:pt>
                <c:pt idx="3895">
                  <c:v>3895</c:v>
                </c:pt>
                <c:pt idx="3896">
                  <c:v>3896</c:v>
                </c:pt>
                <c:pt idx="3897">
                  <c:v>3897</c:v>
                </c:pt>
                <c:pt idx="3898">
                  <c:v>3898</c:v>
                </c:pt>
                <c:pt idx="3899">
                  <c:v>3899</c:v>
                </c:pt>
                <c:pt idx="3900">
                  <c:v>3900</c:v>
                </c:pt>
                <c:pt idx="3901">
                  <c:v>3901</c:v>
                </c:pt>
                <c:pt idx="3902">
                  <c:v>3902</c:v>
                </c:pt>
                <c:pt idx="3903">
                  <c:v>3903</c:v>
                </c:pt>
                <c:pt idx="3904">
                  <c:v>3904</c:v>
                </c:pt>
                <c:pt idx="3905">
                  <c:v>3905</c:v>
                </c:pt>
                <c:pt idx="3906">
                  <c:v>3906</c:v>
                </c:pt>
                <c:pt idx="3907">
                  <c:v>3907</c:v>
                </c:pt>
                <c:pt idx="3908">
                  <c:v>3908</c:v>
                </c:pt>
                <c:pt idx="3909">
                  <c:v>3909</c:v>
                </c:pt>
                <c:pt idx="3910">
                  <c:v>3910</c:v>
                </c:pt>
                <c:pt idx="3911">
                  <c:v>3911</c:v>
                </c:pt>
                <c:pt idx="3912">
                  <c:v>3912</c:v>
                </c:pt>
                <c:pt idx="3913">
                  <c:v>3913</c:v>
                </c:pt>
                <c:pt idx="3914">
                  <c:v>3914</c:v>
                </c:pt>
                <c:pt idx="3915">
                  <c:v>3915</c:v>
                </c:pt>
                <c:pt idx="3916">
                  <c:v>3916</c:v>
                </c:pt>
                <c:pt idx="3917">
                  <c:v>3917</c:v>
                </c:pt>
                <c:pt idx="3918">
                  <c:v>3918</c:v>
                </c:pt>
                <c:pt idx="3919">
                  <c:v>3919</c:v>
                </c:pt>
                <c:pt idx="3920">
                  <c:v>3920</c:v>
                </c:pt>
                <c:pt idx="3921">
                  <c:v>3921</c:v>
                </c:pt>
                <c:pt idx="3922">
                  <c:v>3922</c:v>
                </c:pt>
                <c:pt idx="3923">
                  <c:v>3923</c:v>
                </c:pt>
                <c:pt idx="3924">
                  <c:v>3924</c:v>
                </c:pt>
                <c:pt idx="3925">
                  <c:v>3925</c:v>
                </c:pt>
                <c:pt idx="3926">
                  <c:v>3926</c:v>
                </c:pt>
                <c:pt idx="3927">
                  <c:v>3927</c:v>
                </c:pt>
                <c:pt idx="3928">
                  <c:v>3928</c:v>
                </c:pt>
                <c:pt idx="3929">
                  <c:v>3929</c:v>
                </c:pt>
                <c:pt idx="3930">
                  <c:v>3930</c:v>
                </c:pt>
                <c:pt idx="3931">
                  <c:v>3931</c:v>
                </c:pt>
                <c:pt idx="3932">
                  <c:v>3932</c:v>
                </c:pt>
                <c:pt idx="3933">
                  <c:v>3933</c:v>
                </c:pt>
                <c:pt idx="3934">
                  <c:v>3934</c:v>
                </c:pt>
                <c:pt idx="3935">
                  <c:v>3935</c:v>
                </c:pt>
                <c:pt idx="3936">
                  <c:v>3936</c:v>
                </c:pt>
                <c:pt idx="3937">
                  <c:v>3937</c:v>
                </c:pt>
                <c:pt idx="3938">
                  <c:v>3938</c:v>
                </c:pt>
                <c:pt idx="3939">
                  <c:v>3939</c:v>
                </c:pt>
                <c:pt idx="3940">
                  <c:v>3940</c:v>
                </c:pt>
                <c:pt idx="3941">
                  <c:v>3941</c:v>
                </c:pt>
                <c:pt idx="3942">
                  <c:v>3942</c:v>
                </c:pt>
                <c:pt idx="3943">
                  <c:v>3943</c:v>
                </c:pt>
                <c:pt idx="3944">
                  <c:v>3944</c:v>
                </c:pt>
                <c:pt idx="3945">
                  <c:v>3945</c:v>
                </c:pt>
                <c:pt idx="3946">
                  <c:v>3946</c:v>
                </c:pt>
                <c:pt idx="3947">
                  <c:v>3947</c:v>
                </c:pt>
                <c:pt idx="3948">
                  <c:v>3948</c:v>
                </c:pt>
                <c:pt idx="3949">
                  <c:v>3949</c:v>
                </c:pt>
                <c:pt idx="3950">
                  <c:v>3950</c:v>
                </c:pt>
                <c:pt idx="3951">
                  <c:v>3951</c:v>
                </c:pt>
                <c:pt idx="3952">
                  <c:v>3952</c:v>
                </c:pt>
                <c:pt idx="3953">
                  <c:v>3953</c:v>
                </c:pt>
                <c:pt idx="3954">
                  <c:v>3954</c:v>
                </c:pt>
                <c:pt idx="3955">
                  <c:v>3955</c:v>
                </c:pt>
                <c:pt idx="3956">
                  <c:v>3956</c:v>
                </c:pt>
                <c:pt idx="3957">
                  <c:v>3957</c:v>
                </c:pt>
                <c:pt idx="3958">
                  <c:v>3958</c:v>
                </c:pt>
                <c:pt idx="3959">
                  <c:v>3959</c:v>
                </c:pt>
                <c:pt idx="3960">
                  <c:v>3960</c:v>
                </c:pt>
                <c:pt idx="3961">
                  <c:v>3961</c:v>
                </c:pt>
                <c:pt idx="3962">
                  <c:v>3962</c:v>
                </c:pt>
                <c:pt idx="3963">
                  <c:v>3963</c:v>
                </c:pt>
                <c:pt idx="3964">
                  <c:v>3964</c:v>
                </c:pt>
                <c:pt idx="3965">
                  <c:v>3965</c:v>
                </c:pt>
                <c:pt idx="3966">
                  <c:v>3966</c:v>
                </c:pt>
                <c:pt idx="3967">
                  <c:v>3967</c:v>
                </c:pt>
                <c:pt idx="3968">
                  <c:v>3968</c:v>
                </c:pt>
                <c:pt idx="3969">
                  <c:v>3969</c:v>
                </c:pt>
                <c:pt idx="3970">
                  <c:v>3970</c:v>
                </c:pt>
                <c:pt idx="3971">
                  <c:v>3971</c:v>
                </c:pt>
                <c:pt idx="3972">
                  <c:v>3972</c:v>
                </c:pt>
                <c:pt idx="3973">
                  <c:v>3973</c:v>
                </c:pt>
                <c:pt idx="3974">
                  <c:v>3974</c:v>
                </c:pt>
                <c:pt idx="3975">
                  <c:v>3975</c:v>
                </c:pt>
                <c:pt idx="3976">
                  <c:v>3976</c:v>
                </c:pt>
                <c:pt idx="3977">
                  <c:v>3977</c:v>
                </c:pt>
                <c:pt idx="3978">
                  <c:v>3978</c:v>
                </c:pt>
                <c:pt idx="3979">
                  <c:v>3979</c:v>
                </c:pt>
                <c:pt idx="3980">
                  <c:v>3980</c:v>
                </c:pt>
                <c:pt idx="3981">
                  <c:v>3981</c:v>
                </c:pt>
                <c:pt idx="3982">
                  <c:v>3982</c:v>
                </c:pt>
                <c:pt idx="3983">
                  <c:v>3983</c:v>
                </c:pt>
                <c:pt idx="3984">
                  <c:v>3984</c:v>
                </c:pt>
                <c:pt idx="3985">
                  <c:v>3985</c:v>
                </c:pt>
                <c:pt idx="3986">
                  <c:v>3986</c:v>
                </c:pt>
                <c:pt idx="3987">
                  <c:v>3987</c:v>
                </c:pt>
                <c:pt idx="3988">
                  <c:v>3988</c:v>
                </c:pt>
                <c:pt idx="3989">
                  <c:v>3989</c:v>
                </c:pt>
                <c:pt idx="3990">
                  <c:v>3990</c:v>
                </c:pt>
                <c:pt idx="3991">
                  <c:v>3991</c:v>
                </c:pt>
                <c:pt idx="3992">
                  <c:v>3992</c:v>
                </c:pt>
                <c:pt idx="3993">
                  <c:v>3993</c:v>
                </c:pt>
                <c:pt idx="3994">
                  <c:v>3994</c:v>
                </c:pt>
                <c:pt idx="3995">
                  <c:v>3995</c:v>
                </c:pt>
                <c:pt idx="3996">
                  <c:v>3996</c:v>
                </c:pt>
                <c:pt idx="3997">
                  <c:v>3997</c:v>
                </c:pt>
                <c:pt idx="3998">
                  <c:v>3998</c:v>
                </c:pt>
                <c:pt idx="3999">
                  <c:v>3999</c:v>
                </c:pt>
                <c:pt idx="4000">
                  <c:v>4000</c:v>
                </c:pt>
                <c:pt idx="4001">
                  <c:v>4001</c:v>
                </c:pt>
                <c:pt idx="4002">
                  <c:v>4002</c:v>
                </c:pt>
                <c:pt idx="4003">
                  <c:v>4003</c:v>
                </c:pt>
                <c:pt idx="4004">
                  <c:v>4004</c:v>
                </c:pt>
                <c:pt idx="4005">
                  <c:v>4005</c:v>
                </c:pt>
                <c:pt idx="4006">
                  <c:v>4006</c:v>
                </c:pt>
                <c:pt idx="4007">
                  <c:v>4007</c:v>
                </c:pt>
                <c:pt idx="4008">
                  <c:v>4008</c:v>
                </c:pt>
                <c:pt idx="4009">
                  <c:v>4009</c:v>
                </c:pt>
              </c:numCache>
            </c:numRef>
          </c:cat>
          <c:val>
            <c:numRef>
              <c:f>'both together'!$C$2:$C$4011</c:f>
              <c:numCache>
                <c:formatCode>General</c:formatCode>
                <c:ptCount val="4010"/>
                <c:pt idx="0">
                  <c:v>11.986473</c:v>
                </c:pt>
                <c:pt idx="1">
                  <c:v>12.455964000000002</c:v>
                </c:pt>
                <c:pt idx="2">
                  <c:v>12.154250000000001</c:v>
                </c:pt>
                <c:pt idx="3">
                  <c:v>12.511335000000001</c:v>
                </c:pt>
                <c:pt idx="4">
                  <c:v>11.551234000000001</c:v>
                </c:pt>
                <c:pt idx="5">
                  <c:v>12.54078</c:v>
                </c:pt>
                <c:pt idx="6">
                  <c:v>12.246892000000001</c:v>
                </c:pt>
                <c:pt idx="7">
                  <c:v>12.927426000000002</c:v>
                </c:pt>
                <c:pt idx="8">
                  <c:v>13.355300000000002</c:v>
                </c:pt>
                <c:pt idx="9">
                  <c:v>13.150926</c:v>
                </c:pt>
                <c:pt idx="10">
                  <c:v>13.567572</c:v>
                </c:pt>
                <c:pt idx="11">
                  <c:v>13.200589000000003</c:v>
                </c:pt>
                <c:pt idx="12">
                  <c:v>14.185801</c:v>
                </c:pt>
                <c:pt idx="13">
                  <c:v>13.47495</c:v>
                </c:pt>
                <c:pt idx="14">
                  <c:v>15.478085</c:v>
                </c:pt>
                <c:pt idx="15">
                  <c:v>16.016911000000004</c:v>
                </c:pt>
                <c:pt idx="16">
                  <c:v>16.623242999999995</c:v>
                </c:pt>
                <c:pt idx="17">
                  <c:v>18.039667000000001</c:v>
                </c:pt>
                <c:pt idx="18">
                  <c:v>16.186184000000001</c:v>
                </c:pt>
                <c:pt idx="19">
                  <c:v>16.412068999999999</c:v>
                </c:pt>
                <c:pt idx="20">
                  <c:v>14.021548000000001</c:v>
                </c:pt>
                <c:pt idx="21">
                  <c:v>14.483389000000003</c:v>
                </c:pt>
                <c:pt idx="22">
                  <c:v>14.9884</c:v>
                </c:pt>
                <c:pt idx="23">
                  <c:v>15.084883</c:v>
                </c:pt>
                <c:pt idx="24">
                  <c:v>13.512534000000002</c:v>
                </c:pt>
                <c:pt idx="25">
                  <c:v>15.237652000000001</c:v>
                </c:pt>
                <c:pt idx="26">
                  <c:v>15.288434000000002</c:v>
                </c:pt>
                <c:pt idx="27">
                  <c:v>15.607843000000001</c:v>
                </c:pt>
                <c:pt idx="28">
                  <c:v>14.458678000000001</c:v>
                </c:pt>
                <c:pt idx="29">
                  <c:v>14.642336</c:v>
                </c:pt>
                <c:pt idx="30">
                  <c:v>13.051621000000001</c:v>
                </c:pt>
                <c:pt idx="31">
                  <c:v>13.597984</c:v>
                </c:pt>
                <c:pt idx="32">
                  <c:v>13.398381000000001</c:v>
                </c:pt>
                <c:pt idx="33">
                  <c:v>12.943637000000003</c:v>
                </c:pt>
                <c:pt idx="34">
                  <c:v>13.921037</c:v>
                </c:pt>
                <c:pt idx="35">
                  <c:v>13.786626</c:v>
                </c:pt>
                <c:pt idx="36">
                  <c:v>13.587910000000001</c:v>
                </c:pt>
                <c:pt idx="37">
                  <c:v>13.865211</c:v>
                </c:pt>
                <c:pt idx="38">
                  <c:v>13.664076</c:v>
                </c:pt>
                <c:pt idx="39">
                  <c:v>13.435608</c:v>
                </c:pt>
                <c:pt idx="40">
                  <c:v>13.470632000000002</c:v>
                </c:pt>
                <c:pt idx="41">
                  <c:v>14.999352</c:v>
                </c:pt>
                <c:pt idx="42">
                  <c:v>13.197792</c:v>
                </c:pt>
                <c:pt idx="43">
                  <c:v>13.453003000000002</c:v>
                </c:pt>
                <c:pt idx="44">
                  <c:v>13.338992999999999</c:v>
                </c:pt>
                <c:pt idx="45">
                  <c:v>12.842954000000002</c:v>
                </c:pt>
                <c:pt idx="46">
                  <c:v>14.734844999999998</c:v>
                </c:pt>
                <c:pt idx="47">
                  <c:v>15.316093</c:v>
                </c:pt>
                <c:pt idx="48">
                  <c:v>14.523985</c:v>
                </c:pt>
                <c:pt idx="49">
                  <c:v>14.427820000000001</c:v>
                </c:pt>
                <c:pt idx="50">
                  <c:v>14.371293</c:v>
                </c:pt>
                <c:pt idx="51">
                  <c:v>15.506432000000002</c:v>
                </c:pt>
                <c:pt idx="52">
                  <c:v>16.382959</c:v>
                </c:pt>
                <c:pt idx="53">
                  <c:v>17.099926</c:v>
                </c:pt>
                <c:pt idx="54">
                  <c:v>15.637324999999999</c:v>
                </c:pt>
                <c:pt idx="55">
                  <c:v>15.720405</c:v>
                </c:pt>
                <c:pt idx="56">
                  <c:v>14.223000999999998</c:v>
                </c:pt>
                <c:pt idx="57">
                  <c:v>14.495553000000003</c:v>
                </c:pt>
                <c:pt idx="58">
                  <c:v>14.180717</c:v>
                </c:pt>
                <c:pt idx="59">
                  <c:v>13.570269</c:v>
                </c:pt>
                <c:pt idx="60">
                  <c:v>14.168907000000001</c:v>
                </c:pt>
                <c:pt idx="61">
                  <c:v>14.478012</c:v>
                </c:pt>
                <c:pt idx="62">
                  <c:v>14.233566</c:v>
                </c:pt>
                <c:pt idx="63">
                  <c:v>14.950162000000002</c:v>
                </c:pt>
                <c:pt idx="64">
                  <c:v>15.30932</c:v>
                </c:pt>
                <c:pt idx="65">
                  <c:v>14.432515</c:v>
                </c:pt>
                <c:pt idx="66">
                  <c:v>13.355967000000001</c:v>
                </c:pt>
                <c:pt idx="67">
                  <c:v>14.278470999999998</c:v>
                </c:pt>
                <c:pt idx="68">
                  <c:v>15.356237000000002</c:v>
                </c:pt>
                <c:pt idx="69">
                  <c:v>14.721349999999999</c:v>
                </c:pt>
                <c:pt idx="70">
                  <c:v>13.959506000000003</c:v>
                </c:pt>
                <c:pt idx="71">
                  <c:v>13.529112</c:v>
                </c:pt>
                <c:pt idx="72">
                  <c:v>14.092874</c:v>
                </c:pt>
                <c:pt idx="73">
                  <c:v>14.133496000000001</c:v>
                </c:pt>
                <c:pt idx="74">
                  <c:v>15.026754</c:v>
                </c:pt>
                <c:pt idx="75">
                  <c:v>14.381145</c:v>
                </c:pt>
                <c:pt idx="76">
                  <c:v>14.782300999999999</c:v>
                </c:pt>
                <c:pt idx="77">
                  <c:v>13.394077999999999</c:v>
                </c:pt>
                <c:pt idx="78">
                  <c:v>13.986899000000001</c:v>
                </c:pt>
                <c:pt idx="79">
                  <c:v>14.988181000000001</c:v>
                </c:pt>
                <c:pt idx="80">
                  <c:v>15.272350999999999</c:v>
                </c:pt>
                <c:pt idx="81">
                  <c:v>14.416934000000001</c:v>
                </c:pt>
                <c:pt idx="82">
                  <c:v>13.544441000000001</c:v>
                </c:pt>
                <c:pt idx="83">
                  <c:v>13.236514</c:v>
                </c:pt>
                <c:pt idx="84">
                  <c:v>15.081482000000001</c:v>
                </c:pt>
                <c:pt idx="85">
                  <c:v>14.198869999999999</c:v>
                </c:pt>
                <c:pt idx="86">
                  <c:v>14.596661000000001</c:v>
                </c:pt>
                <c:pt idx="87">
                  <c:v>13.778674000000001</c:v>
                </c:pt>
                <c:pt idx="88">
                  <c:v>13.416458</c:v>
                </c:pt>
                <c:pt idx="89">
                  <c:v>13.738244999999999</c:v>
                </c:pt>
                <c:pt idx="90">
                  <c:v>13.511976000000001</c:v>
                </c:pt>
                <c:pt idx="91">
                  <c:v>14.0023</c:v>
                </c:pt>
                <c:pt idx="92">
                  <c:v>14.4407</c:v>
                </c:pt>
                <c:pt idx="93">
                  <c:v>14.525782000000001</c:v>
                </c:pt>
                <c:pt idx="94">
                  <c:v>14.007950999999998</c:v>
                </c:pt>
                <c:pt idx="95">
                  <c:v>13.538160999999999</c:v>
                </c:pt>
                <c:pt idx="96">
                  <c:v>13.549816</c:v>
                </c:pt>
                <c:pt idx="97">
                  <c:v>13.934889</c:v>
                </c:pt>
                <c:pt idx="98">
                  <c:v>14.935763</c:v>
                </c:pt>
                <c:pt idx="99">
                  <c:v>14.530644000000002</c:v>
                </c:pt>
                <c:pt idx="100">
                  <c:v>13.549170999999999</c:v>
                </c:pt>
                <c:pt idx="101">
                  <c:v>13.376155000000002</c:v>
                </c:pt>
                <c:pt idx="102">
                  <c:v>13.215768000000001</c:v>
                </c:pt>
                <c:pt idx="103">
                  <c:v>13.767815000000001</c:v>
                </c:pt>
                <c:pt idx="104">
                  <c:v>15.463774000000003</c:v>
                </c:pt>
                <c:pt idx="105">
                  <c:v>14.582267</c:v>
                </c:pt>
                <c:pt idx="106">
                  <c:v>15.416296000000003</c:v>
                </c:pt>
                <c:pt idx="107">
                  <c:v>14.450778</c:v>
                </c:pt>
                <c:pt idx="108">
                  <c:v>14.241540000000001</c:v>
                </c:pt>
                <c:pt idx="109">
                  <c:v>15.611164999999998</c:v>
                </c:pt>
                <c:pt idx="110">
                  <c:v>16.053381000000005</c:v>
                </c:pt>
                <c:pt idx="111">
                  <c:v>13.752719000000003</c:v>
                </c:pt>
                <c:pt idx="112">
                  <c:v>15.057859000000002</c:v>
                </c:pt>
                <c:pt idx="113">
                  <c:v>16.612888000000009</c:v>
                </c:pt>
                <c:pt idx="114">
                  <c:v>16.232277</c:v>
                </c:pt>
                <c:pt idx="115">
                  <c:v>16.894238999999999</c:v>
                </c:pt>
                <c:pt idx="116">
                  <c:v>16.763431999999998</c:v>
                </c:pt>
                <c:pt idx="117">
                  <c:v>18.576747999999991</c:v>
                </c:pt>
                <c:pt idx="118">
                  <c:v>18.068667999999995</c:v>
                </c:pt>
                <c:pt idx="119">
                  <c:v>16.173591999999999</c:v>
                </c:pt>
                <c:pt idx="120">
                  <c:v>15.824720999999998</c:v>
                </c:pt>
                <c:pt idx="121">
                  <c:v>17.372805000000003</c:v>
                </c:pt>
                <c:pt idx="122">
                  <c:v>16.843257999999999</c:v>
                </c:pt>
                <c:pt idx="123">
                  <c:v>15.910365000000001</c:v>
                </c:pt>
                <c:pt idx="124">
                  <c:v>15.846702000000002</c:v>
                </c:pt>
                <c:pt idx="125">
                  <c:v>16.714404999999999</c:v>
                </c:pt>
                <c:pt idx="126">
                  <c:v>17.401318</c:v>
                </c:pt>
                <c:pt idx="127">
                  <c:v>17.366614999999996</c:v>
                </c:pt>
                <c:pt idx="128">
                  <c:v>16.717247</c:v>
                </c:pt>
                <c:pt idx="129">
                  <c:v>15.563157</c:v>
                </c:pt>
                <c:pt idx="130">
                  <c:v>15.546427</c:v>
                </c:pt>
                <c:pt idx="131">
                  <c:v>15.953513000000003</c:v>
                </c:pt>
                <c:pt idx="132">
                  <c:v>15.012661</c:v>
                </c:pt>
                <c:pt idx="133">
                  <c:v>17.590185000000005</c:v>
                </c:pt>
                <c:pt idx="134">
                  <c:v>15.755738000000003</c:v>
                </c:pt>
                <c:pt idx="135">
                  <c:v>16.246967000000001</c:v>
                </c:pt>
                <c:pt idx="136">
                  <c:v>15.295317000000001</c:v>
                </c:pt>
                <c:pt idx="137">
                  <c:v>16.805857000000003</c:v>
                </c:pt>
                <c:pt idx="138">
                  <c:v>16.292573999999991</c:v>
                </c:pt>
                <c:pt idx="139">
                  <c:v>17.273001000000001</c:v>
                </c:pt>
                <c:pt idx="140">
                  <c:v>17.730672999999996</c:v>
                </c:pt>
                <c:pt idx="141">
                  <c:v>16.431353000000001</c:v>
                </c:pt>
                <c:pt idx="142">
                  <c:v>16.286403999999997</c:v>
                </c:pt>
                <c:pt idx="143">
                  <c:v>17.164542999999991</c:v>
                </c:pt>
                <c:pt idx="144">
                  <c:v>16.412528999999996</c:v>
                </c:pt>
                <c:pt idx="145">
                  <c:v>15.529611000000001</c:v>
                </c:pt>
                <c:pt idx="146">
                  <c:v>15.140059000000001</c:v>
                </c:pt>
                <c:pt idx="147">
                  <c:v>13.594693000000001</c:v>
                </c:pt>
                <c:pt idx="148">
                  <c:v>14.386251</c:v>
                </c:pt>
                <c:pt idx="149">
                  <c:v>14.062490000000002</c:v>
                </c:pt>
                <c:pt idx="150">
                  <c:v>14.582840000000003</c:v>
                </c:pt>
                <c:pt idx="151">
                  <c:v>14.830245</c:v>
                </c:pt>
                <c:pt idx="152">
                  <c:v>13.514906</c:v>
                </c:pt>
                <c:pt idx="153">
                  <c:v>14.307701</c:v>
                </c:pt>
                <c:pt idx="154">
                  <c:v>14.88022</c:v>
                </c:pt>
                <c:pt idx="155">
                  <c:v>14.128965999999998</c:v>
                </c:pt>
                <c:pt idx="156">
                  <c:v>15.197736000000003</c:v>
                </c:pt>
                <c:pt idx="157">
                  <c:v>14.937685</c:v>
                </c:pt>
                <c:pt idx="158">
                  <c:v>14.964907</c:v>
                </c:pt>
                <c:pt idx="159">
                  <c:v>13.960462000000001</c:v>
                </c:pt>
                <c:pt idx="160">
                  <c:v>13.218056000000001</c:v>
                </c:pt>
                <c:pt idx="161">
                  <c:v>14.873381</c:v>
                </c:pt>
                <c:pt idx="162">
                  <c:v>15.113983000000001</c:v>
                </c:pt>
                <c:pt idx="163">
                  <c:v>14.682534000000002</c:v>
                </c:pt>
                <c:pt idx="164">
                  <c:v>14.540207999999998</c:v>
                </c:pt>
                <c:pt idx="165">
                  <c:v>15.308757</c:v>
                </c:pt>
                <c:pt idx="166">
                  <c:v>14.670832000000003</c:v>
                </c:pt>
                <c:pt idx="167">
                  <c:v>15.254026</c:v>
                </c:pt>
                <c:pt idx="168">
                  <c:v>14.199833</c:v>
                </c:pt>
                <c:pt idx="169">
                  <c:v>14.426461</c:v>
                </c:pt>
                <c:pt idx="170">
                  <c:v>14.899507000000002</c:v>
                </c:pt>
                <c:pt idx="171">
                  <c:v>14.056326</c:v>
                </c:pt>
                <c:pt idx="172">
                  <c:v>14.445424000000001</c:v>
                </c:pt>
                <c:pt idx="173">
                  <c:v>15.611356000000001</c:v>
                </c:pt>
                <c:pt idx="174">
                  <c:v>14.868028000000001</c:v>
                </c:pt>
                <c:pt idx="175">
                  <c:v>15.304995</c:v>
                </c:pt>
                <c:pt idx="176">
                  <c:v>15.311763000000001</c:v>
                </c:pt>
                <c:pt idx="177">
                  <c:v>14.230513999999999</c:v>
                </c:pt>
                <c:pt idx="178">
                  <c:v>14.665449000000004</c:v>
                </c:pt>
                <c:pt idx="179">
                  <c:v>15.234228999999997</c:v>
                </c:pt>
                <c:pt idx="180">
                  <c:v>15.046758000000001</c:v>
                </c:pt>
                <c:pt idx="181">
                  <c:v>14.677914999999999</c:v>
                </c:pt>
                <c:pt idx="182">
                  <c:v>13.841016</c:v>
                </c:pt>
                <c:pt idx="183">
                  <c:v>14.235653000000001</c:v>
                </c:pt>
                <c:pt idx="184">
                  <c:v>13.746040000000001</c:v>
                </c:pt>
                <c:pt idx="185">
                  <c:v>14.840634000000001</c:v>
                </c:pt>
                <c:pt idx="186">
                  <c:v>14.904311999999999</c:v>
                </c:pt>
                <c:pt idx="187">
                  <c:v>15.165599000000002</c:v>
                </c:pt>
                <c:pt idx="188">
                  <c:v>16.184048000000001</c:v>
                </c:pt>
                <c:pt idx="189">
                  <c:v>15.577483000000003</c:v>
                </c:pt>
                <c:pt idx="190">
                  <c:v>15.493580000000001</c:v>
                </c:pt>
                <c:pt idx="191">
                  <c:v>16.538511</c:v>
                </c:pt>
                <c:pt idx="192">
                  <c:v>15.506414000000001</c:v>
                </c:pt>
                <c:pt idx="193">
                  <c:v>14.810859000000002</c:v>
                </c:pt>
                <c:pt idx="194">
                  <c:v>15.539563000000001</c:v>
                </c:pt>
                <c:pt idx="195">
                  <c:v>15.673916</c:v>
                </c:pt>
                <c:pt idx="196">
                  <c:v>14.399154000000001</c:v>
                </c:pt>
                <c:pt idx="197">
                  <c:v>15.185038</c:v>
                </c:pt>
                <c:pt idx="198">
                  <c:v>15.13599</c:v>
                </c:pt>
                <c:pt idx="199">
                  <c:v>13.634900999999999</c:v>
                </c:pt>
                <c:pt idx="200">
                  <c:v>13.986234000000001</c:v>
                </c:pt>
                <c:pt idx="201">
                  <c:v>14.383446000000003</c:v>
                </c:pt>
                <c:pt idx="202">
                  <c:v>15.216287999999999</c:v>
                </c:pt>
                <c:pt idx="203">
                  <c:v>14.128509999999999</c:v>
                </c:pt>
                <c:pt idx="204">
                  <c:v>13.969306000000001</c:v>
                </c:pt>
                <c:pt idx="205">
                  <c:v>14.068418000000001</c:v>
                </c:pt>
                <c:pt idx="206">
                  <c:v>14.431964000000001</c:v>
                </c:pt>
                <c:pt idx="207">
                  <c:v>14.742987000000001</c:v>
                </c:pt>
                <c:pt idx="208">
                  <c:v>14.767782</c:v>
                </c:pt>
                <c:pt idx="209">
                  <c:v>13.032973999999999</c:v>
                </c:pt>
                <c:pt idx="210">
                  <c:v>14.081297000000001</c:v>
                </c:pt>
                <c:pt idx="211">
                  <c:v>12.890769000000002</c:v>
                </c:pt>
                <c:pt idx="212">
                  <c:v>14.050684000000002</c:v>
                </c:pt>
                <c:pt idx="213">
                  <c:v>13.235592</c:v>
                </c:pt>
                <c:pt idx="214">
                  <c:v>13.817972999999999</c:v>
                </c:pt>
                <c:pt idx="215">
                  <c:v>13.821101000000001</c:v>
                </c:pt>
                <c:pt idx="216">
                  <c:v>15.004720999999998</c:v>
                </c:pt>
                <c:pt idx="217">
                  <c:v>15.072998</c:v>
                </c:pt>
                <c:pt idx="218">
                  <c:v>14.327110000000001</c:v>
                </c:pt>
                <c:pt idx="219">
                  <c:v>15.769503</c:v>
                </c:pt>
                <c:pt idx="220">
                  <c:v>15.594010999999998</c:v>
                </c:pt>
                <c:pt idx="221">
                  <c:v>13.809194000000002</c:v>
                </c:pt>
                <c:pt idx="222">
                  <c:v>13.691651999999999</c:v>
                </c:pt>
                <c:pt idx="223">
                  <c:v>13.030055000000001</c:v>
                </c:pt>
                <c:pt idx="224">
                  <c:v>14.799480000000003</c:v>
                </c:pt>
                <c:pt idx="225">
                  <c:v>15.385193000000003</c:v>
                </c:pt>
                <c:pt idx="226">
                  <c:v>15.783168999999999</c:v>
                </c:pt>
                <c:pt idx="227">
                  <c:v>15.552694000000004</c:v>
                </c:pt>
                <c:pt idx="228">
                  <c:v>14.192924</c:v>
                </c:pt>
                <c:pt idx="229">
                  <c:v>15.003504000000001</c:v>
                </c:pt>
                <c:pt idx="230">
                  <c:v>13.728440000000001</c:v>
                </c:pt>
                <c:pt idx="231">
                  <c:v>13.513197</c:v>
                </c:pt>
                <c:pt idx="232">
                  <c:v>13.518325999999998</c:v>
                </c:pt>
                <c:pt idx="233">
                  <c:v>13.412006000000002</c:v>
                </c:pt>
                <c:pt idx="234">
                  <c:v>14.979550000000001</c:v>
                </c:pt>
                <c:pt idx="235">
                  <c:v>14.722017000000001</c:v>
                </c:pt>
                <c:pt idx="236">
                  <c:v>16.030384000000005</c:v>
                </c:pt>
                <c:pt idx="237">
                  <c:v>12.798517999999998</c:v>
                </c:pt>
                <c:pt idx="238">
                  <c:v>12.636971999999998</c:v>
                </c:pt>
                <c:pt idx="239">
                  <c:v>13.272146000000001</c:v>
                </c:pt>
                <c:pt idx="240">
                  <c:v>15.368677</c:v>
                </c:pt>
                <c:pt idx="241">
                  <c:v>14.076888</c:v>
                </c:pt>
                <c:pt idx="242">
                  <c:v>14.280061999999999</c:v>
                </c:pt>
                <c:pt idx="243">
                  <c:v>15.096405000000003</c:v>
                </c:pt>
                <c:pt idx="244">
                  <c:v>16.217731000000001</c:v>
                </c:pt>
                <c:pt idx="245">
                  <c:v>17.072514000000002</c:v>
                </c:pt>
                <c:pt idx="246">
                  <c:v>16.443442999999988</c:v>
                </c:pt>
                <c:pt idx="247">
                  <c:v>15.852120000000003</c:v>
                </c:pt>
                <c:pt idx="248">
                  <c:v>16.261194</c:v>
                </c:pt>
                <c:pt idx="249">
                  <c:v>16.068897</c:v>
                </c:pt>
                <c:pt idx="250">
                  <c:v>16.656893000000004</c:v>
                </c:pt>
                <c:pt idx="251">
                  <c:v>16.390879000000005</c:v>
                </c:pt>
                <c:pt idx="252">
                  <c:v>14.962450000000002</c:v>
                </c:pt>
                <c:pt idx="253">
                  <c:v>14.875711000000003</c:v>
                </c:pt>
                <c:pt idx="254">
                  <c:v>13.693995000000001</c:v>
                </c:pt>
                <c:pt idx="255">
                  <c:v>14.375508000000002</c:v>
                </c:pt>
                <c:pt idx="256">
                  <c:v>14.539741000000001</c:v>
                </c:pt>
                <c:pt idx="257">
                  <c:v>14.275355000000001</c:v>
                </c:pt>
                <c:pt idx="258">
                  <c:v>13.557468</c:v>
                </c:pt>
                <c:pt idx="259">
                  <c:v>15.306355</c:v>
                </c:pt>
                <c:pt idx="260">
                  <c:v>14.355069000000002</c:v>
                </c:pt>
                <c:pt idx="261">
                  <c:v>15.357861</c:v>
                </c:pt>
                <c:pt idx="262">
                  <c:v>14.769384000000002</c:v>
                </c:pt>
                <c:pt idx="263">
                  <c:v>14.553601</c:v>
                </c:pt>
                <c:pt idx="264">
                  <c:v>13.733529000000001</c:v>
                </c:pt>
                <c:pt idx="265">
                  <c:v>14.498940000000001</c:v>
                </c:pt>
                <c:pt idx="266">
                  <c:v>14.205352</c:v>
                </c:pt>
                <c:pt idx="267">
                  <c:v>13.409729</c:v>
                </c:pt>
                <c:pt idx="268">
                  <c:v>13.829951000000001</c:v>
                </c:pt>
                <c:pt idx="269">
                  <c:v>14.229492</c:v>
                </c:pt>
                <c:pt idx="270">
                  <c:v>14.858627</c:v>
                </c:pt>
                <c:pt idx="271">
                  <c:v>15.551960000000001</c:v>
                </c:pt>
                <c:pt idx="272">
                  <c:v>15.723421999999999</c:v>
                </c:pt>
                <c:pt idx="273">
                  <c:v>14.213371999999998</c:v>
                </c:pt>
                <c:pt idx="274">
                  <c:v>14.766167000000001</c:v>
                </c:pt>
                <c:pt idx="275">
                  <c:v>13.820508</c:v>
                </c:pt>
                <c:pt idx="276">
                  <c:v>14.340270999999998</c:v>
                </c:pt>
                <c:pt idx="277">
                  <c:v>17.573049999999995</c:v>
                </c:pt>
                <c:pt idx="278">
                  <c:v>18.097159999999999</c:v>
                </c:pt>
                <c:pt idx="279">
                  <c:v>16.168925999999999</c:v>
                </c:pt>
                <c:pt idx="280">
                  <c:v>17.666827999999999</c:v>
                </c:pt>
                <c:pt idx="281">
                  <c:v>18.226441999999995</c:v>
                </c:pt>
                <c:pt idx="282">
                  <c:v>15.540089</c:v>
                </c:pt>
                <c:pt idx="283">
                  <c:v>14.635098000000001</c:v>
                </c:pt>
                <c:pt idx="284">
                  <c:v>16.395157000000001</c:v>
                </c:pt>
                <c:pt idx="285">
                  <c:v>14.636211999999999</c:v>
                </c:pt>
                <c:pt idx="286">
                  <c:v>14.354514000000002</c:v>
                </c:pt>
                <c:pt idx="287">
                  <c:v>13.507828999999999</c:v>
                </c:pt>
                <c:pt idx="288">
                  <c:v>12.383205</c:v>
                </c:pt>
                <c:pt idx="289">
                  <c:v>13.657287</c:v>
                </c:pt>
                <c:pt idx="290">
                  <c:v>14.362051000000003</c:v>
                </c:pt>
                <c:pt idx="291">
                  <c:v>13.425552000000001</c:v>
                </c:pt>
                <c:pt idx="292">
                  <c:v>15.663546000000002</c:v>
                </c:pt>
                <c:pt idx="293">
                  <c:v>14.692335</c:v>
                </c:pt>
                <c:pt idx="294">
                  <c:v>11.630898999999999</c:v>
                </c:pt>
                <c:pt idx="295">
                  <c:v>12.116507</c:v>
                </c:pt>
                <c:pt idx="296">
                  <c:v>12.821663000000001</c:v>
                </c:pt>
                <c:pt idx="297">
                  <c:v>13.954187000000003</c:v>
                </c:pt>
                <c:pt idx="298">
                  <c:v>14.760571000000001</c:v>
                </c:pt>
                <c:pt idx="299">
                  <c:v>15.092534000000004</c:v>
                </c:pt>
                <c:pt idx="300">
                  <c:v>14.356675000000003</c:v>
                </c:pt>
                <c:pt idx="301">
                  <c:v>13.313103</c:v>
                </c:pt>
                <c:pt idx="302">
                  <c:v>14.068236000000002</c:v>
                </c:pt>
                <c:pt idx="303">
                  <c:v>14.440520000000001</c:v>
                </c:pt>
                <c:pt idx="304">
                  <c:v>12.984488000000002</c:v>
                </c:pt>
                <c:pt idx="305">
                  <c:v>13.88883</c:v>
                </c:pt>
                <c:pt idx="306">
                  <c:v>14.390551</c:v>
                </c:pt>
                <c:pt idx="307">
                  <c:v>14.175520000000002</c:v>
                </c:pt>
                <c:pt idx="308">
                  <c:v>16.243701999999995</c:v>
                </c:pt>
                <c:pt idx="309">
                  <c:v>14.326862</c:v>
                </c:pt>
                <c:pt idx="310">
                  <c:v>16.782508999999994</c:v>
                </c:pt>
                <c:pt idx="311">
                  <c:v>17.118158000000005</c:v>
                </c:pt>
                <c:pt idx="312">
                  <c:v>14.269165000000001</c:v>
                </c:pt>
                <c:pt idx="313">
                  <c:v>14.967194000000001</c:v>
                </c:pt>
                <c:pt idx="314">
                  <c:v>13.719098000000001</c:v>
                </c:pt>
                <c:pt idx="315">
                  <c:v>14.220147999999998</c:v>
                </c:pt>
                <c:pt idx="316">
                  <c:v>13.049535000000002</c:v>
                </c:pt>
                <c:pt idx="317">
                  <c:v>14.665521</c:v>
                </c:pt>
                <c:pt idx="318">
                  <c:v>15.013074</c:v>
                </c:pt>
                <c:pt idx="319">
                  <c:v>13.480915</c:v>
                </c:pt>
                <c:pt idx="320">
                  <c:v>13.216034000000002</c:v>
                </c:pt>
                <c:pt idx="321">
                  <c:v>13.470709000000001</c:v>
                </c:pt>
                <c:pt idx="322">
                  <c:v>13.712635000000002</c:v>
                </c:pt>
                <c:pt idx="323">
                  <c:v>16.19293</c:v>
                </c:pt>
                <c:pt idx="324">
                  <c:v>13.486329</c:v>
                </c:pt>
                <c:pt idx="325">
                  <c:v>15.190738</c:v>
                </c:pt>
                <c:pt idx="326">
                  <c:v>13.067947</c:v>
                </c:pt>
                <c:pt idx="327">
                  <c:v>12.864655000000003</c:v>
                </c:pt>
                <c:pt idx="328">
                  <c:v>13.790214999999998</c:v>
                </c:pt>
                <c:pt idx="329">
                  <c:v>14.130198999999999</c:v>
                </c:pt>
                <c:pt idx="330">
                  <c:v>13.952326000000001</c:v>
                </c:pt>
                <c:pt idx="331">
                  <c:v>13.352739000000003</c:v>
                </c:pt>
                <c:pt idx="332">
                  <c:v>13.636756</c:v>
                </c:pt>
                <c:pt idx="333">
                  <c:v>14.285260999999998</c:v>
                </c:pt>
                <c:pt idx="334">
                  <c:v>14.555601000000003</c:v>
                </c:pt>
                <c:pt idx="335">
                  <c:v>14.900263000000001</c:v>
                </c:pt>
                <c:pt idx="336">
                  <c:v>14.974805</c:v>
                </c:pt>
                <c:pt idx="337">
                  <c:v>15.522735000000003</c:v>
                </c:pt>
                <c:pt idx="338">
                  <c:v>17.561358999999999</c:v>
                </c:pt>
                <c:pt idx="339">
                  <c:v>14.67198</c:v>
                </c:pt>
                <c:pt idx="340">
                  <c:v>16.171989000000004</c:v>
                </c:pt>
                <c:pt idx="341">
                  <c:v>13.812563000000003</c:v>
                </c:pt>
                <c:pt idx="342">
                  <c:v>13.207417</c:v>
                </c:pt>
                <c:pt idx="343">
                  <c:v>16.579870000000003</c:v>
                </c:pt>
                <c:pt idx="344">
                  <c:v>15.465316000000001</c:v>
                </c:pt>
                <c:pt idx="345">
                  <c:v>13.993384000000002</c:v>
                </c:pt>
                <c:pt idx="346">
                  <c:v>13.822381</c:v>
                </c:pt>
                <c:pt idx="347">
                  <c:v>14.514120999999999</c:v>
                </c:pt>
                <c:pt idx="348">
                  <c:v>15.915306000000001</c:v>
                </c:pt>
                <c:pt idx="349">
                  <c:v>15.050510000000003</c:v>
                </c:pt>
                <c:pt idx="350">
                  <c:v>14.698414</c:v>
                </c:pt>
                <c:pt idx="351">
                  <c:v>14.715405000000002</c:v>
                </c:pt>
                <c:pt idx="352">
                  <c:v>13.650904000000002</c:v>
                </c:pt>
                <c:pt idx="353">
                  <c:v>13.774921999999998</c:v>
                </c:pt>
                <c:pt idx="354">
                  <c:v>14.319140000000003</c:v>
                </c:pt>
                <c:pt idx="355">
                  <c:v>15.501359999999998</c:v>
                </c:pt>
                <c:pt idx="356">
                  <c:v>14.711414</c:v>
                </c:pt>
                <c:pt idx="357">
                  <c:v>14.997229000000001</c:v>
                </c:pt>
                <c:pt idx="358">
                  <c:v>15.692479000000002</c:v>
                </c:pt>
                <c:pt idx="359">
                  <c:v>15.573781</c:v>
                </c:pt>
                <c:pt idx="360">
                  <c:v>14.492540000000002</c:v>
                </c:pt>
                <c:pt idx="361">
                  <c:v>14.145498</c:v>
                </c:pt>
                <c:pt idx="362">
                  <c:v>14.283766</c:v>
                </c:pt>
                <c:pt idx="363">
                  <c:v>14.729107999999998</c:v>
                </c:pt>
                <c:pt idx="364">
                  <c:v>15.999557000000003</c:v>
                </c:pt>
                <c:pt idx="365">
                  <c:v>14.964018000000001</c:v>
                </c:pt>
                <c:pt idx="366">
                  <c:v>13.874714000000003</c:v>
                </c:pt>
                <c:pt idx="367">
                  <c:v>14.191692</c:v>
                </c:pt>
                <c:pt idx="368">
                  <c:v>15.804023000000001</c:v>
                </c:pt>
                <c:pt idx="369">
                  <c:v>13.637446000000002</c:v>
                </c:pt>
                <c:pt idx="370">
                  <c:v>13.519185</c:v>
                </c:pt>
                <c:pt idx="371">
                  <c:v>14.276964</c:v>
                </c:pt>
                <c:pt idx="372">
                  <c:v>14.782977000000001</c:v>
                </c:pt>
                <c:pt idx="373">
                  <c:v>15.122413</c:v>
                </c:pt>
                <c:pt idx="374">
                  <c:v>13.995222</c:v>
                </c:pt>
                <c:pt idx="375">
                  <c:v>15.810613</c:v>
                </c:pt>
                <c:pt idx="376">
                  <c:v>14.406169</c:v>
                </c:pt>
                <c:pt idx="377">
                  <c:v>13.250195</c:v>
                </c:pt>
                <c:pt idx="378">
                  <c:v>15.6046</c:v>
                </c:pt>
                <c:pt idx="379">
                  <c:v>13.806052000000001</c:v>
                </c:pt>
                <c:pt idx="380">
                  <c:v>13.186186000000001</c:v>
                </c:pt>
                <c:pt idx="381">
                  <c:v>14.144752999999998</c:v>
                </c:pt>
                <c:pt idx="382">
                  <c:v>15.897068000000001</c:v>
                </c:pt>
                <c:pt idx="383">
                  <c:v>15.503092000000002</c:v>
                </c:pt>
                <c:pt idx="384">
                  <c:v>15.355014000000004</c:v>
                </c:pt>
                <c:pt idx="385">
                  <c:v>13.592828000000001</c:v>
                </c:pt>
                <c:pt idx="386">
                  <c:v>14.197100000000001</c:v>
                </c:pt>
                <c:pt idx="387">
                  <c:v>14.393022</c:v>
                </c:pt>
                <c:pt idx="388">
                  <c:v>14.376800000000003</c:v>
                </c:pt>
                <c:pt idx="389">
                  <c:v>16.780135999999995</c:v>
                </c:pt>
                <c:pt idx="390">
                  <c:v>15.949471000000001</c:v>
                </c:pt>
                <c:pt idx="391">
                  <c:v>14.831087</c:v>
                </c:pt>
                <c:pt idx="392">
                  <c:v>14.941306999999998</c:v>
                </c:pt>
                <c:pt idx="393">
                  <c:v>15.545581</c:v>
                </c:pt>
                <c:pt idx="394">
                  <c:v>14.473186000000002</c:v>
                </c:pt>
                <c:pt idx="395">
                  <c:v>14.173953000000001</c:v>
                </c:pt>
                <c:pt idx="396">
                  <c:v>14.949142</c:v>
                </c:pt>
                <c:pt idx="397">
                  <c:v>14.527254999999998</c:v>
                </c:pt>
                <c:pt idx="398">
                  <c:v>15.376305</c:v>
                </c:pt>
                <c:pt idx="399">
                  <c:v>13.523412</c:v>
                </c:pt>
                <c:pt idx="400">
                  <c:v>12.555398</c:v>
                </c:pt>
                <c:pt idx="401">
                  <c:v>13.863188000000003</c:v>
                </c:pt>
                <c:pt idx="402">
                  <c:v>13.556668</c:v>
                </c:pt>
                <c:pt idx="403">
                  <c:v>13.978335</c:v>
                </c:pt>
                <c:pt idx="404">
                  <c:v>14.301870000000001</c:v>
                </c:pt>
                <c:pt idx="405">
                  <c:v>13.646198999999999</c:v>
                </c:pt>
                <c:pt idx="406">
                  <c:v>14.359695000000002</c:v>
                </c:pt>
                <c:pt idx="407">
                  <c:v>12.924116</c:v>
                </c:pt>
                <c:pt idx="408">
                  <c:v>12.746137999999998</c:v>
                </c:pt>
                <c:pt idx="409">
                  <c:v>12.466627000000003</c:v>
                </c:pt>
                <c:pt idx="410">
                  <c:v>14.181289</c:v>
                </c:pt>
                <c:pt idx="411">
                  <c:v>15.149056</c:v>
                </c:pt>
                <c:pt idx="412">
                  <c:v>14.068979000000001</c:v>
                </c:pt>
                <c:pt idx="413">
                  <c:v>14.865149000000004</c:v>
                </c:pt>
                <c:pt idx="414">
                  <c:v>13.780518000000001</c:v>
                </c:pt>
                <c:pt idx="415">
                  <c:v>14.590815000000001</c:v>
                </c:pt>
                <c:pt idx="416">
                  <c:v>15.118216999999998</c:v>
                </c:pt>
                <c:pt idx="417">
                  <c:v>15.652405000000002</c:v>
                </c:pt>
                <c:pt idx="418">
                  <c:v>14.983624000000002</c:v>
                </c:pt>
                <c:pt idx="419">
                  <c:v>15.119633</c:v>
                </c:pt>
                <c:pt idx="420">
                  <c:v>15.063972</c:v>
                </c:pt>
                <c:pt idx="421">
                  <c:v>15.379583000000002</c:v>
                </c:pt>
                <c:pt idx="422">
                  <c:v>14.097069999999999</c:v>
                </c:pt>
                <c:pt idx="423">
                  <c:v>15.738957999999997</c:v>
                </c:pt>
                <c:pt idx="424">
                  <c:v>14.081593</c:v>
                </c:pt>
                <c:pt idx="425">
                  <c:v>13.335062000000002</c:v>
                </c:pt>
                <c:pt idx="426">
                  <c:v>15.515243</c:v>
                </c:pt>
                <c:pt idx="427">
                  <c:v>15.453741000000003</c:v>
                </c:pt>
                <c:pt idx="428">
                  <c:v>13.650755</c:v>
                </c:pt>
                <c:pt idx="429">
                  <c:v>16.324833000000005</c:v>
                </c:pt>
                <c:pt idx="430">
                  <c:v>14.259310000000001</c:v>
                </c:pt>
                <c:pt idx="431">
                  <c:v>14.691325999999998</c:v>
                </c:pt>
                <c:pt idx="432">
                  <c:v>15.233594</c:v>
                </c:pt>
                <c:pt idx="433">
                  <c:v>14.207358999999999</c:v>
                </c:pt>
                <c:pt idx="434">
                  <c:v>14.814739000000001</c:v>
                </c:pt>
                <c:pt idx="435">
                  <c:v>14.977605000000002</c:v>
                </c:pt>
                <c:pt idx="436">
                  <c:v>14.900697000000003</c:v>
                </c:pt>
                <c:pt idx="437">
                  <c:v>15.090151000000001</c:v>
                </c:pt>
                <c:pt idx="438">
                  <c:v>15.026870999999998</c:v>
                </c:pt>
                <c:pt idx="439">
                  <c:v>14.531459</c:v>
                </c:pt>
                <c:pt idx="440">
                  <c:v>14.248661999999998</c:v>
                </c:pt>
                <c:pt idx="441">
                  <c:v>14.525238</c:v>
                </c:pt>
                <c:pt idx="442">
                  <c:v>14.218643999999999</c:v>
                </c:pt>
                <c:pt idx="443">
                  <c:v>14.17962</c:v>
                </c:pt>
                <c:pt idx="444">
                  <c:v>14.250652000000002</c:v>
                </c:pt>
                <c:pt idx="445">
                  <c:v>15.26084</c:v>
                </c:pt>
                <c:pt idx="446">
                  <c:v>14.329385</c:v>
                </c:pt>
                <c:pt idx="447">
                  <c:v>15.434882</c:v>
                </c:pt>
                <c:pt idx="448">
                  <c:v>15.082384000000001</c:v>
                </c:pt>
                <c:pt idx="449">
                  <c:v>13.911347999999998</c:v>
                </c:pt>
                <c:pt idx="450">
                  <c:v>14.578691000000001</c:v>
                </c:pt>
                <c:pt idx="451">
                  <c:v>14.562151</c:v>
                </c:pt>
                <c:pt idx="452">
                  <c:v>15.970696000000002</c:v>
                </c:pt>
                <c:pt idx="453">
                  <c:v>14.654616000000003</c:v>
                </c:pt>
                <c:pt idx="454">
                  <c:v>14.67713</c:v>
                </c:pt>
                <c:pt idx="455">
                  <c:v>14.686200000000001</c:v>
                </c:pt>
                <c:pt idx="456">
                  <c:v>15.589806000000001</c:v>
                </c:pt>
                <c:pt idx="457">
                  <c:v>14.825398</c:v>
                </c:pt>
                <c:pt idx="458">
                  <c:v>15.153285</c:v>
                </c:pt>
                <c:pt idx="459">
                  <c:v>14.396294000000001</c:v>
                </c:pt>
                <c:pt idx="460">
                  <c:v>16.237528000000001</c:v>
                </c:pt>
                <c:pt idx="461">
                  <c:v>13.946615</c:v>
                </c:pt>
                <c:pt idx="462">
                  <c:v>13.774300999999999</c:v>
                </c:pt>
                <c:pt idx="463">
                  <c:v>14.150361999999999</c:v>
                </c:pt>
                <c:pt idx="464">
                  <c:v>15.879424000000002</c:v>
                </c:pt>
                <c:pt idx="465">
                  <c:v>15.482799000000002</c:v>
                </c:pt>
                <c:pt idx="466">
                  <c:v>15.008397999999998</c:v>
                </c:pt>
                <c:pt idx="467">
                  <c:v>14.719027000000001</c:v>
                </c:pt>
                <c:pt idx="468">
                  <c:v>14.705697000000002</c:v>
                </c:pt>
                <c:pt idx="469">
                  <c:v>14.537662999999998</c:v>
                </c:pt>
                <c:pt idx="470">
                  <c:v>14.885013000000002</c:v>
                </c:pt>
                <c:pt idx="471">
                  <c:v>14.566429000000001</c:v>
                </c:pt>
                <c:pt idx="472">
                  <c:v>15.254651000000001</c:v>
                </c:pt>
                <c:pt idx="473">
                  <c:v>14.983141</c:v>
                </c:pt>
                <c:pt idx="474">
                  <c:v>15.013962999999999</c:v>
                </c:pt>
                <c:pt idx="475">
                  <c:v>15.480217</c:v>
                </c:pt>
                <c:pt idx="476">
                  <c:v>14.398376000000001</c:v>
                </c:pt>
                <c:pt idx="477">
                  <c:v>14.182767</c:v>
                </c:pt>
                <c:pt idx="478">
                  <c:v>13.714237999999998</c:v>
                </c:pt>
                <c:pt idx="479">
                  <c:v>13.391867</c:v>
                </c:pt>
                <c:pt idx="480">
                  <c:v>13.815325</c:v>
                </c:pt>
                <c:pt idx="481">
                  <c:v>17.058717999999995</c:v>
                </c:pt>
                <c:pt idx="482">
                  <c:v>14.222481</c:v>
                </c:pt>
                <c:pt idx="483">
                  <c:v>13.625112</c:v>
                </c:pt>
                <c:pt idx="484">
                  <c:v>14.134827999999999</c:v>
                </c:pt>
                <c:pt idx="485">
                  <c:v>13.719588</c:v>
                </c:pt>
                <c:pt idx="486">
                  <c:v>14.510036000000001</c:v>
                </c:pt>
                <c:pt idx="487">
                  <c:v>15.846891000000001</c:v>
                </c:pt>
                <c:pt idx="488">
                  <c:v>15.521676999999999</c:v>
                </c:pt>
                <c:pt idx="489">
                  <c:v>14.890021000000001</c:v>
                </c:pt>
                <c:pt idx="490">
                  <c:v>15.914772999999999</c:v>
                </c:pt>
                <c:pt idx="491">
                  <c:v>15.375465000000002</c:v>
                </c:pt>
                <c:pt idx="492">
                  <c:v>15.701689</c:v>
                </c:pt>
                <c:pt idx="493">
                  <c:v>14.639462</c:v>
                </c:pt>
                <c:pt idx="494">
                  <c:v>14.100986000000002</c:v>
                </c:pt>
                <c:pt idx="495">
                  <c:v>14.10535</c:v>
                </c:pt>
                <c:pt idx="496">
                  <c:v>13.717909999999998</c:v>
                </c:pt>
                <c:pt idx="497">
                  <c:v>13.032885</c:v>
                </c:pt>
                <c:pt idx="498">
                  <c:v>13.554281</c:v>
                </c:pt>
                <c:pt idx="499">
                  <c:v>14.771545</c:v>
                </c:pt>
                <c:pt idx="500">
                  <c:v>13.564025000000001</c:v>
                </c:pt>
                <c:pt idx="501">
                  <c:v>13.457078000000001</c:v>
                </c:pt>
                <c:pt idx="502">
                  <c:v>13.537600999999999</c:v>
                </c:pt>
                <c:pt idx="503">
                  <c:v>15.014449000000003</c:v>
                </c:pt>
                <c:pt idx="504">
                  <c:v>15.266243000000001</c:v>
                </c:pt>
                <c:pt idx="505">
                  <c:v>14.125914</c:v>
                </c:pt>
                <c:pt idx="506">
                  <c:v>14.293014999999999</c:v>
                </c:pt>
                <c:pt idx="507">
                  <c:v>15.358528</c:v>
                </c:pt>
                <c:pt idx="508">
                  <c:v>14.488627000000001</c:v>
                </c:pt>
                <c:pt idx="509">
                  <c:v>13.998681000000001</c:v>
                </c:pt>
                <c:pt idx="510">
                  <c:v>14.320256000000002</c:v>
                </c:pt>
                <c:pt idx="511">
                  <c:v>14.954733000000003</c:v>
                </c:pt>
                <c:pt idx="512">
                  <c:v>14.761117999999998</c:v>
                </c:pt>
                <c:pt idx="513">
                  <c:v>13.609011000000001</c:v>
                </c:pt>
                <c:pt idx="514">
                  <c:v>12.379868</c:v>
                </c:pt>
                <c:pt idx="515">
                  <c:v>13.265299000000002</c:v>
                </c:pt>
                <c:pt idx="516">
                  <c:v>12.762445000000001</c:v>
                </c:pt>
                <c:pt idx="517">
                  <c:v>12.344754</c:v>
                </c:pt>
                <c:pt idx="518">
                  <c:v>11.935843</c:v>
                </c:pt>
                <c:pt idx="519">
                  <c:v>12.685560000000002</c:v>
                </c:pt>
                <c:pt idx="520">
                  <c:v>12.839585000000001</c:v>
                </c:pt>
                <c:pt idx="521">
                  <c:v>14.002461</c:v>
                </c:pt>
                <c:pt idx="522">
                  <c:v>13.297631000000001</c:v>
                </c:pt>
                <c:pt idx="523">
                  <c:v>13.290122999999999</c:v>
                </c:pt>
                <c:pt idx="524">
                  <c:v>13.699302999999999</c:v>
                </c:pt>
                <c:pt idx="525">
                  <c:v>13.171144</c:v>
                </c:pt>
                <c:pt idx="526">
                  <c:v>12.700864999999999</c:v>
                </c:pt>
                <c:pt idx="527">
                  <c:v>13.096080000000002</c:v>
                </c:pt>
                <c:pt idx="528">
                  <c:v>13.141426999999998</c:v>
                </c:pt>
                <c:pt idx="529">
                  <c:v>12.983068000000001</c:v>
                </c:pt>
                <c:pt idx="530">
                  <c:v>13.653896000000001</c:v>
                </c:pt>
                <c:pt idx="531">
                  <c:v>12.954319</c:v>
                </c:pt>
                <c:pt idx="532">
                  <c:v>12.747001999999998</c:v>
                </c:pt>
                <c:pt idx="533">
                  <c:v>14.379593000000002</c:v>
                </c:pt>
                <c:pt idx="534">
                  <c:v>13.950137000000002</c:v>
                </c:pt>
                <c:pt idx="535">
                  <c:v>12.935356000000002</c:v>
                </c:pt>
                <c:pt idx="536">
                  <c:v>13.297616</c:v>
                </c:pt>
                <c:pt idx="537">
                  <c:v>13.458031</c:v>
                </c:pt>
                <c:pt idx="538">
                  <c:v>12.164613000000001</c:v>
                </c:pt>
                <c:pt idx="539">
                  <c:v>13.650539000000002</c:v>
                </c:pt>
                <c:pt idx="540">
                  <c:v>13.376709000000002</c:v>
                </c:pt>
                <c:pt idx="541">
                  <c:v>13.619480000000001</c:v>
                </c:pt>
                <c:pt idx="542">
                  <c:v>13.517949</c:v>
                </c:pt>
                <c:pt idx="543">
                  <c:v>13.259896000000001</c:v>
                </c:pt>
                <c:pt idx="544">
                  <c:v>13.002886000000002</c:v>
                </c:pt>
                <c:pt idx="545">
                  <c:v>13.108409</c:v>
                </c:pt>
                <c:pt idx="546">
                  <c:v>13.55016</c:v>
                </c:pt>
                <c:pt idx="547">
                  <c:v>14.765282000000001</c:v>
                </c:pt>
                <c:pt idx="548">
                  <c:v>15.759962</c:v>
                </c:pt>
                <c:pt idx="549">
                  <c:v>15.140409</c:v>
                </c:pt>
                <c:pt idx="550">
                  <c:v>14.976067</c:v>
                </c:pt>
                <c:pt idx="551">
                  <c:v>14.905315</c:v>
                </c:pt>
                <c:pt idx="552">
                  <c:v>16.018518</c:v>
                </c:pt>
                <c:pt idx="553">
                  <c:v>14.646918999999999</c:v>
                </c:pt>
                <c:pt idx="554">
                  <c:v>14.530816</c:v>
                </c:pt>
                <c:pt idx="555">
                  <c:v>15.270312999999998</c:v>
                </c:pt>
                <c:pt idx="556">
                  <c:v>14.753947</c:v>
                </c:pt>
                <c:pt idx="557">
                  <c:v>14.522337</c:v>
                </c:pt>
                <c:pt idx="558">
                  <c:v>14.777698000000001</c:v>
                </c:pt>
                <c:pt idx="559">
                  <c:v>14.809241</c:v>
                </c:pt>
                <c:pt idx="560">
                  <c:v>16.339365000000004</c:v>
                </c:pt>
                <c:pt idx="561">
                  <c:v>17.392976999999995</c:v>
                </c:pt>
                <c:pt idx="562">
                  <c:v>16.523052</c:v>
                </c:pt>
                <c:pt idx="563">
                  <c:v>16.981584999999995</c:v>
                </c:pt>
                <c:pt idx="564">
                  <c:v>15.392257000000003</c:v>
                </c:pt>
                <c:pt idx="565">
                  <c:v>16.695585000000001</c:v>
                </c:pt>
                <c:pt idx="566">
                  <c:v>15.243077999999999</c:v>
                </c:pt>
                <c:pt idx="567">
                  <c:v>15.266462000000002</c:v>
                </c:pt>
                <c:pt idx="568">
                  <c:v>15.333728000000001</c:v>
                </c:pt>
                <c:pt idx="569">
                  <c:v>14.438987000000001</c:v>
                </c:pt>
                <c:pt idx="570">
                  <c:v>14.371302</c:v>
                </c:pt>
                <c:pt idx="571">
                  <c:v>15.167965000000001</c:v>
                </c:pt>
                <c:pt idx="572">
                  <c:v>15.317618</c:v>
                </c:pt>
                <c:pt idx="573">
                  <c:v>15.436871999999999</c:v>
                </c:pt>
                <c:pt idx="574">
                  <c:v>15.666952</c:v>
                </c:pt>
                <c:pt idx="575">
                  <c:v>15.491587000000003</c:v>
                </c:pt>
                <c:pt idx="576">
                  <c:v>15.201839</c:v>
                </c:pt>
                <c:pt idx="577">
                  <c:v>14.674848000000001</c:v>
                </c:pt>
                <c:pt idx="578">
                  <c:v>15.321237</c:v>
                </c:pt>
                <c:pt idx="579">
                  <c:v>15.07189</c:v>
                </c:pt>
                <c:pt idx="580">
                  <c:v>15.215942</c:v>
                </c:pt>
                <c:pt idx="581">
                  <c:v>14.455077000000003</c:v>
                </c:pt>
                <c:pt idx="582">
                  <c:v>16.281813</c:v>
                </c:pt>
                <c:pt idx="583">
                  <c:v>15.056784000000002</c:v>
                </c:pt>
                <c:pt idx="584">
                  <c:v>15.344875999999999</c:v>
                </c:pt>
                <c:pt idx="585">
                  <c:v>15.267635</c:v>
                </c:pt>
                <c:pt idx="586">
                  <c:v>14.818247</c:v>
                </c:pt>
                <c:pt idx="587">
                  <c:v>14.293006</c:v>
                </c:pt>
                <c:pt idx="588">
                  <c:v>15.238710999999997</c:v>
                </c:pt>
                <c:pt idx="589">
                  <c:v>14.925747000000003</c:v>
                </c:pt>
                <c:pt idx="590">
                  <c:v>14.377391000000001</c:v>
                </c:pt>
                <c:pt idx="591">
                  <c:v>15.267864999999999</c:v>
                </c:pt>
                <c:pt idx="592">
                  <c:v>15.449448</c:v>
                </c:pt>
                <c:pt idx="593">
                  <c:v>15.84938</c:v>
                </c:pt>
                <c:pt idx="594">
                  <c:v>15.796242999999999</c:v>
                </c:pt>
                <c:pt idx="595">
                  <c:v>15.088876000000001</c:v>
                </c:pt>
                <c:pt idx="596">
                  <c:v>14.950599000000002</c:v>
                </c:pt>
                <c:pt idx="597">
                  <c:v>14.771456000000002</c:v>
                </c:pt>
                <c:pt idx="598">
                  <c:v>14.197088000000001</c:v>
                </c:pt>
                <c:pt idx="599">
                  <c:v>14.757250999999998</c:v>
                </c:pt>
                <c:pt idx="600">
                  <c:v>15.905544000000004</c:v>
                </c:pt>
                <c:pt idx="601">
                  <c:v>14.485023</c:v>
                </c:pt>
                <c:pt idx="602">
                  <c:v>14.999741</c:v>
                </c:pt>
                <c:pt idx="603">
                  <c:v>15.743899000000001</c:v>
                </c:pt>
                <c:pt idx="604">
                  <c:v>16.481734999999997</c:v>
                </c:pt>
                <c:pt idx="605">
                  <c:v>16.222355</c:v>
                </c:pt>
                <c:pt idx="606">
                  <c:v>15.715262999999998</c:v>
                </c:pt>
                <c:pt idx="607">
                  <c:v>17.090859999999999</c:v>
                </c:pt>
                <c:pt idx="608">
                  <c:v>15.997454000000001</c:v>
                </c:pt>
                <c:pt idx="609">
                  <c:v>15.810061000000001</c:v>
                </c:pt>
                <c:pt idx="610">
                  <c:v>16.926223999999998</c:v>
                </c:pt>
                <c:pt idx="611">
                  <c:v>16.989768999999995</c:v>
                </c:pt>
                <c:pt idx="612">
                  <c:v>16.099091000000001</c:v>
                </c:pt>
                <c:pt idx="613">
                  <c:v>16.371715999999999</c:v>
                </c:pt>
                <c:pt idx="614">
                  <c:v>16.466963</c:v>
                </c:pt>
                <c:pt idx="615">
                  <c:v>16.569127999999996</c:v>
                </c:pt>
                <c:pt idx="616">
                  <c:v>14.098268999999998</c:v>
                </c:pt>
                <c:pt idx="617">
                  <c:v>15.043947000000001</c:v>
                </c:pt>
                <c:pt idx="618">
                  <c:v>14.025806000000001</c:v>
                </c:pt>
                <c:pt idx="619">
                  <c:v>15.267277999999999</c:v>
                </c:pt>
                <c:pt idx="620">
                  <c:v>15.476102000000001</c:v>
                </c:pt>
                <c:pt idx="621">
                  <c:v>15.326271999999999</c:v>
                </c:pt>
                <c:pt idx="622">
                  <c:v>15.376357</c:v>
                </c:pt>
                <c:pt idx="623">
                  <c:v>15.687524</c:v>
                </c:pt>
                <c:pt idx="624">
                  <c:v>16.459993000000001</c:v>
                </c:pt>
                <c:pt idx="625">
                  <c:v>15.792624</c:v>
                </c:pt>
                <c:pt idx="626">
                  <c:v>16.291445</c:v>
                </c:pt>
                <c:pt idx="627">
                  <c:v>15.893889000000001</c:v>
                </c:pt>
                <c:pt idx="628">
                  <c:v>16.593969000000001</c:v>
                </c:pt>
                <c:pt idx="629">
                  <c:v>15.906030000000001</c:v>
                </c:pt>
                <c:pt idx="630">
                  <c:v>15.990448000000002</c:v>
                </c:pt>
                <c:pt idx="631">
                  <c:v>15.494979000000001</c:v>
                </c:pt>
                <c:pt idx="632">
                  <c:v>15.470970999999999</c:v>
                </c:pt>
                <c:pt idx="633">
                  <c:v>15.034378999999998</c:v>
                </c:pt>
                <c:pt idx="634">
                  <c:v>15.189018000000001</c:v>
                </c:pt>
                <c:pt idx="635">
                  <c:v>15.883486000000003</c:v>
                </c:pt>
                <c:pt idx="636">
                  <c:v>15.498442000000002</c:v>
                </c:pt>
                <c:pt idx="637">
                  <c:v>15.698749999999999</c:v>
                </c:pt>
                <c:pt idx="638">
                  <c:v>15.723444000000002</c:v>
                </c:pt>
                <c:pt idx="639">
                  <c:v>15.542117999999999</c:v>
                </c:pt>
                <c:pt idx="640">
                  <c:v>15.950802000000001</c:v>
                </c:pt>
                <c:pt idx="641">
                  <c:v>14.886523</c:v>
                </c:pt>
                <c:pt idx="642">
                  <c:v>15.554108000000001</c:v>
                </c:pt>
                <c:pt idx="643">
                  <c:v>16.003874000000003</c:v>
                </c:pt>
                <c:pt idx="644">
                  <c:v>15.503489000000002</c:v>
                </c:pt>
                <c:pt idx="645">
                  <c:v>15.150307</c:v>
                </c:pt>
                <c:pt idx="646">
                  <c:v>15.324102</c:v>
                </c:pt>
                <c:pt idx="647">
                  <c:v>16.036324</c:v>
                </c:pt>
                <c:pt idx="648">
                  <c:v>17.156860000000009</c:v>
                </c:pt>
                <c:pt idx="649">
                  <c:v>17.389524000000002</c:v>
                </c:pt>
                <c:pt idx="650">
                  <c:v>17.12772</c:v>
                </c:pt>
                <c:pt idx="651">
                  <c:v>17.198333999999996</c:v>
                </c:pt>
                <c:pt idx="652">
                  <c:v>15.788384999999998</c:v>
                </c:pt>
                <c:pt idx="653">
                  <c:v>16.486709999999992</c:v>
                </c:pt>
                <c:pt idx="654">
                  <c:v>16.256177999999995</c:v>
                </c:pt>
                <c:pt idx="655">
                  <c:v>17.398154999999999</c:v>
                </c:pt>
                <c:pt idx="656">
                  <c:v>15.970901</c:v>
                </c:pt>
                <c:pt idx="657">
                  <c:v>18.374296000000001</c:v>
                </c:pt>
                <c:pt idx="658">
                  <c:v>16.170067000000003</c:v>
                </c:pt>
                <c:pt idx="659">
                  <c:v>18.520036999999995</c:v>
                </c:pt>
                <c:pt idx="660">
                  <c:v>17.817312000000001</c:v>
                </c:pt>
                <c:pt idx="661">
                  <c:v>16.746983</c:v>
                </c:pt>
                <c:pt idx="662">
                  <c:v>16.589264</c:v>
                </c:pt>
                <c:pt idx="663">
                  <c:v>15.907776</c:v>
                </c:pt>
                <c:pt idx="664">
                  <c:v>15.583616000000001</c:v>
                </c:pt>
                <c:pt idx="665">
                  <c:v>15.501194</c:v>
                </c:pt>
                <c:pt idx="666">
                  <c:v>15.316442000000002</c:v>
                </c:pt>
                <c:pt idx="667">
                  <c:v>15.30782</c:v>
                </c:pt>
                <c:pt idx="668">
                  <c:v>16.727067999999999</c:v>
                </c:pt>
                <c:pt idx="669">
                  <c:v>16.547585000000005</c:v>
                </c:pt>
                <c:pt idx="670">
                  <c:v>16.388121000000002</c:v>
                </c:pt>
                <c:pt idx="671">
                  <c:v>15.331559</c:v>
                </c:pt>
                <c:pt idx="672">
                  <c:v>14.948284999999998</c:v>
                </c:pt>
                <c:pt idx="673">
                  <c:v>17.130154000000005</c:v>
                </c:pt>
                <c:pt idx="674">
                  <c:v>15.509393000000001</c:v>
                </c:pt>
                <c:pt idx="675">
                  <c:v>16.022731999999994</c:v>
                </c:pt>
                <c:pt idx="676">
                  <c:v>16.997518999999997</c:v>
                </c:pt>
                <c:pt idx="677">
                  <c:v>16.029453</c:v>
                </c:pt>
                <c:pt idx="678">
                  <c:v>16.884022000000002</c:v>
                </c:pt>
                <c:pt idx="679">
                  <c:v>14.939805</c:v>
                </c:pt>
                <c:pt idx="680">
                  <c:v>15.866657000000002</c:v>
                </c:pt>
                <c:pt idx="681">
                  <c:v>16.420973</c:v>
                </c:pt>
                <c:pt idx="682">
                  <c:v>16.505324999999996</c:v>
                </c:pt>
                <c:pt idx="683">
                  <c:v>16.283473999999991</c:v>
                </c:pt>
                <c:pt idx="684">
                  <c:v>16.018785000000001</c:v>
                </c:pt>
                <c:pt idx="685">
                  <c:v>15.256291000000001</c:v>
                </c:pt>
                <c:pt idx="686">
                  <c:v>16.202447999999997</c:v>
                </c:pt>
                <c:pt idx="687">
                  <c:v>15.248476999999999</c:v>
                </c:pt>
                <c:pt idx="688">
                  <c:v>15.972732000000004</c:v>
                </c:pt>
                <c:pt idx="689">
                  <c:v>15.907269999999999</c:v>
                </c:pt>
                <c:pt idx="690">
                  <c:v>14.758066999999999</c:v>
                </c:pt>
                <c:pt idx="691">
                  <c:v>16.162775</c:v>
                </c:pt>
                <c:pt idx="692">
                  <c:v>14.8314</c:v>
                </c:pt>
                <c:pt idx="693">
                  <c:v>15.832774000000002</c:v>
                </c:pt>
                <c:pt idx="694">
                  <c:v>15.737622999999999</c:v>
                </c:pt>
                <c:pt idx="695">
                  <c:v>14.268700999999998</c:v>
                </c:pt>
                <c:pt idx="696">
                  <c:v>15.658715000000001</c:v>
                </c:pt>
                <c:pt idx="697">
                  <c:v>16.440717999999997</c:v>
                </c:pt>
                <c:pt idx="698">
                  <c:v>16.746973000000001</c:v>
                </c:pt>
                <c:pt idx="699">
                  <c:v>16.586898999999999</c:v>
                </c:pt>
                <c:pt idx="700">
                  <c:v>15.077148000000001</c:v>
                </c:pt>
                <c:pt idx="701">
                  <c:v>15.849356</c:v>
                </c:pt>
                <c:pt idx="702">
                  <c:v>16.414439999999995</c:v>
                </c:pt>
                <c:pt idx="703">
                  <c:v>16.173935000000004</c:v>
                </c:pt>
                <c:pt idx="704">
                  <c:v>16.556436999999995</c:v>
                </c:pt>
                <c:pt idx="705">
                  <c:v>15.871282000000003</c:v>
                </c:pt>
                <c:pt idx="706">
                  <c:v>14.719237</c:v>
                </c:pt>
                <c:pt idx="707">
                  <c:v>16.207165000000003</c:v>
                </c:pt>
                <c:pt idx="708">
                  <c:v>15.187252999999998</c:v>
                </c:pt>
                <c:pt idx="709">
                  <c:v>15.221253999999998</c:v>
                </c:pt>
                <c:pt idx="710">
                  <c:v>16.085929999999998</c:v>
                </c:pt>
                <c:pt idx="711">
                  <c:v>15.887262</c:v>
                </c:pt>
                <c:pt idx="712">
                  <c:v>15.686062</c:v>
                </c:pt>
                <c:pt idx="713">
                  <c:v>14.326430000000002</c:v>
                </c:pt>
                <c:pt idx="714">
                  <c:v>17.594698000000001</c:v>
                </c:pt>
                <c:pt idx="715">
                  <c:v>16.729101</c:v>
                </c:pt>
                <c:pt idx="716">
                  <c:v>18.060155999999999</c:v>
                </c:pt>
                <c:pt idx="717">
                  <c:v>16.375767</c:v>
                </c:pt>
                <c:pt idx="718">
                  <c:v>16.448893000000002</c:v>
                </c:pt>
                <c:pt idx="719">
                  <c:v>16.619012999999999</c:v>
                </c:pt>
                <c:pt idx="720">
                  <c:v>16.766135999999996</c:v>
                </c:pt>
                <c:pt idx="721">
                  <c:v>16.760884999999995</c:v>
                </c:pt>
                <c:pt idx="722">
                  <c:v>16.885402999999997</c:v>
                </c:pt>
                <c:pt idx="723">
                  <c:v>16.615185000000004</c:v>
                </c:pt>
                <c:pt idx="724">
                  <c:v>17.149954000000005</c:v>
                </c:pt>
                <c:pt idx="725">
                  <c:v>17.996988000000005</c:v>
                </c:pt>
                <c:pt idx="726">
                  <c:v>18.119530000000001</c:v>
                </c:pt>
                <c:pt idx="727">
                  <c:v>18.69454</c:v>
                </c:pt>
                <c:pt idx="728">
                  <c:v>17.825435999999996</c:v>
                </c:pt>
                <c:pt idx="729">
                  <c:v>17.217576999999999</c:v>
                </c:pt>
                <c:pt idx="730">
                  <c:v>15.738647999999998</c:v>
                </c:pt>
                <c:pt idx="731">
                  <c:v>16.860579999999995</c:v>
                </c:pt>
                <c:pt idx="732">
                  <c:v>15.846166</c:v>
                </c:pt>
                <c:pt idx="733">
                  <c:v>18.732588</c:v>
                </c:pt>
                <c:pt idx="734">
                  <c:v>19.146303</c:v>
                </c:pt>
                <c:pt idx="735">
                  <c:v>18.947073</c:v>
                </c:pt>
                <c:pt idx="736">
                  <c:v>18.695124</c:v>
                </c:pt>
                <c:pt idx="737">
                  <c:v>18.471968000000004</c:v>
                </c:pt>
                <c:pt idx="738">
                  <c:v>19.833786</c:v>
                </c:pt>
                <c:pt idx="739">
                  <c:v>18.920703999999997</c:v>
                </c:pt>
                <c:pt idx="740">
                  <c:v>18.635195000000003</c:v>
                </c:pt>
                <c:pt idx="741">
                  <c:v>17.041159</c:v>
                </c:pt>
                <c:pt idx="742">
                  <c:v>18.060862</c:v>
                </c:pt>
                <c:pt idx="743">
                  <c:v>17.039869000000003</c:v>
                </c:pt>
                <c:pt idx="744">
                  <c:v>15.408487000000003</c:v>
                </c:pt>
                <c:pt idx="745">
                  <c:v>16.669241</c:v>
                </c:pt>
                <c:pt idx="746">
                  <c:v>18.314100000000003</c:v>
                </c:pt>
                <c:pt idx="747">
                  <c:v>17.451853000000003</c:v>
                </c:pt>
                <c:pt idx="748">
                  <c:v>15.471222999999998</c:v>
                </c:pt>
                <c:pt idx="749">
                  <c:v>17.217533</c:v>
                </c:pt>
                <c:pt idx="750">
                  <c:v>16.879919000000001</c:v>
                </c:pt>
                <c:pt idx="751">
                  <c:v>16.297874000000004</c:v>
                </c:pt>
                <c:pt idx="752">
                  <c:v>16.817060000000005</c:v>
                </c:pt>
                <c:pt idx="753">
                  <c:v>16.593513000000002</c:v>
                </c:pt>
                <c:pt idx="754">
                  <c:v>17.492740999999992</c:v>
                </c:pt>
                <c:pt idx="755">
                  <c:v>18.078744999999998</c:v>
                </c:pt>
                <c:pt idx="756">
                  <c:v>14.413146000000001</c:v>
                </c:pt>
                <c:pt idx="757">
                  <c:v>14.932927999999999</c:v>
                </c:pt>
                <c:pt idx="758">
                  <c:v>14.450143000000002</c:v>
                </c:pt>
                <c:pt idx="759">
                  <c:v>16.224785000000001</c:v>
                </c:pt>
                <c:pt idx="760">
                  <c:v>14.827846000000001</c:v>
                </c:pt>
                <c:pt idx="761">
                  <c:v>17.624310000000001</c:v>
                </c:pt>
                <c:pt idx="762">
                  <c:v>16.312522999999995</c:v>
                </c:pt>
                <c:pt idx="763">
                  <c:v>17.140531999999997</c:v>
                </c:pt>
                <c:pt idx="764">
                  <c:v>15.933210000000001</c:v>
                </c:pt>
                <c:pt idx="765">
                  <c:v>16.178221000000001</c:v>
                </c:pt>
                <c:pt idx="766">
                  <c:v>16.241099999999996</c:v>
                </c:pt>
                <c:pt idx="767">
                  <c:v>14.565746000000004</c:v>
                </c:pt>
                <c:pt idx="768">
                  <c:v>15.025865</c:v>
                </c:pt>
                <c:pt idx="769">
                  <c:v>15.688245999999999</c:v>
                </c:pt>
                <c:pt idx="770">
                  <c:v>17.187365000000003</c:v>
                </c:pt>
                <c:pt idx="771">
                  <c:v>18.350663999999995</c:v>
                </c:pt>
                <c:pt idx="772">
                  <c:v>16.214159000000002</c:v>
                </c:pt>
                <c:pt idx="773">
                  <c:v>17.130821000000005</c:v>
                </c:pt>
                <c:pt idx="774">
                  <c:v>17.138056000000002</c:v>
                </c:pt>
                <c:pt idx="775">
                  <c:v>14.059525000000002</c:v>
                </c:pt>
                <c:pt idx="776">
                  <c:v>15.456667000000003</c:v>
                </c:pt>
                <c:pt idx="777">
                  <c:v>15.933317999999998</c:v>
                </c:pt>
                <c:pt idx="778">
                  <c:v>17.030144</c:v>
                </c:pt>
                <c:pt idx="779">
                  <c:v>16.285056999999991</c:v>
                </c:pt>
                <c:pt idx="780">
                  <c:v>16.52656</c:v>
                </c:pt>
                <c:pt idx="781">
                  <c:v>16.169373</c:v>
                </c:pt>
                <c:pt idx="782">
                  <c:v>16.000228999999997</c:v>
                </c:pt>
                <c:pt idx="783">
                  <c:v>17.293984999999999</c:v>
                </c:pt>
                <c:pt idx="784">
                  <c:v>17.608104999999995</c:v>
                </c:pt>
                <c:pt idx="785">
                  <c:v>18.158566</c:v>
                </c:pt>
                <c:pt idx="786">
                  <c:v>19.021533999999996</c:v>
                </c:pt>
                <c:pt idx="787">
                  <c:v>17.979975000000003</c:v>
                </c:pt>
                <c:pt idx="788">
                  <c:v>17.035501</c:v>
                </c:pt>
                <c:pt idx="789">
                  <c:v>17.485646999999993</c:v>
                </c:pt>
                <c:pt idx="790">
                  <c:v>18.166625999999997</c:v>
                </c:pt>
                <c:pt idx="791">
                  <c:v>16.924775999999998</c:v>
                </c:pt>
                <c:pt idx="792">
                  <c:v>16.779040999999996</c:v>
                </c:pt>
                <c:pt idx="793">
                  <c:v>15.817236000000001</c:v>
                </c:pt>
                <c:pt idx="794">
                  <c:v>18.660499999999995</c:v>
                </c:pt>
                <c:pt idx="795">
                  <c:v>16.729897999999999</c:v>
                </c:pt>
                <c:pt idx="796">
                  <c:v>17.516886000000003</c:v>
                </c:pt>
                <c:pt idx="797">
                  <c:v>16.278636999999996</c:v>
                </c:pt>
                <c:pt idx="798">
                  <c:v>16.661865000000002</c:v>
                </c:pt>
                <c:pt idx="799">
                  <c:v>15.83305</c:v>
                </c:pt>
                <c:pt idx="800">
                  <c:v>15.895103000000002</c:v>
                </c:pt>
                <c:pt idx="801">
                  <c:v>17.294789999999995</c:v>
                </c:pt>
                <c:pt idx="802">
                  <c:v>17.928161999999997</c:v>
                </c:pt>
                <c:pt idx="803">
                  <c:v>17.049714999999996</c:v>
                </c:pt>
                <c:pt idx="804">
                  <c:v>19.961817</c:v>
                </c:pt>
                <c:pt idx="805">
                  <c:v>17.132262999999995</c:v>
                </c:pt>
                <c:pt idx="806">
                  <c:v>16.882950000000001</c:v>
                </c:pt>
                <c:pt idx="807">
                  <c:v>16.450730999999998</c:v>
                </c:pt>
                <c:pt idx="808">
                  <c:v>17.10511</c:v>
                </c:pt>
                <c:pt idx="809">
                  <c:v>17.390564000000001</c:v>
                </c:pt>
                <c:pt idx="810">
                  <c:v>16.099401</c:v>
                </c:pt>
                <c:pt idx="811">
                  <c:v>15.581240000000001</c:v>
                </c:pt>
                <c:pt idx="812">
                  <c:v>15.452806000000004</c:v>
                </c:pt>
                <c:pt idx="813">
                  <c:v>15.585806000000002</c:v>
                </c:pt>
                <c:pt idx="814">
                  <c:v>16.577162000000001</c:v>
                </c:pt>
                <c:pt idx="815">
                  <c:v>16.694738000000001</c:v>
                </c:pt>
                <c:pt idx="816">
                  <c:v>15.828094</c:v>
                </c:pt>
                <c:pt idx="817">
                  <c:v>16.632286000000001</c:v>
                </c:pt>
                <c:pt idx="818">
                  <c:v>16.534880000000005</c:v>
                </c:pt>
                <c:pt idx="819">
                  <c:v>14.424859</c:v>
                </c:pt>
                <c:pt idx="820">
                  <c:v>16.801777000000001</c:v>
                </c:pt>
                <c:pt idx="821">
                  <c:v>15.079698</c:v>
                </c:pt>
                <c:pt idx="822">
                  <c:v>15.867474000000001</c:v>
                </c:pt>
                <c:pt idx="823">
                  <c:v>15.611951999999999</c:v>
                </c:pt>
                <c:pt idx="824">
                  <c:v>15.977302</c:v>
                </c:pt>
                <c:pt idx="825">
                  <c:v>15.321982</c:v>
                </c:pt>
                <c:pt idx="826">
                  <c:v>16.774258000000003</c:v>
                </c:pt>
                <c:pt idx="827">
                  <c:v>17.485124999999996</c:v>
                </c:pt>
                <c:pt idx="828">
                  <c:v>16.369515999999997</c:v>
                </c:pt>
                <c:pt idx="829">
                  <c:v>16.001638</c:v>
                </c:pt>
                <c:pt idx="830">
                  <c:v>14.818138000000001</c:v>
                </c:pt>
                <c:pt idx="831">
                  <c:v>15.734923999999998</c:v>
                </c:pt>
                <c:pt idx="832">
                  <c:v>15.221671999999998</c:v>
                </c:pt>
                <c:pt idx="833">
                  <c:v>16.490849999999991</c:v>
                </c:pt>
                <c:pt idx="834">
                  <c:v>17.319374000000003</c:v>
                </c:pt>
                <c:pt idx="835">
                  <c:v>17.945010999999997</c:v>
                </c:pt>
                <c:pt idx="836">
                  <c:v>17.248605999999995</c:v>
                </c:pt>
                <c:pt idx="837">
                  <c:v>17.760835999999998</c:v>
                </c:pt>
                <c:pt idx="838">
                  <c:v>16.716716999999996</c:v>
                </c:pt>
                <c:pt idx="839">
                  <c:v>17.967412999999997</c:v>
                </c:pt>
                <c:pt idx="840">
                  <c:v>18.577777999999999</c:v>
                </c:pt>
                <c:pt idx="841">
                  <c:v>17.496322999999997</c:v>
                </c:pt>
                <c:pt idx="842">
                  <c:v>16.123854000000005</c:v>
                </c:pt>
                <c:pt idx="843">
                  <c:v>16.046811999999999</c:v>
                </c:pt>
                <c:pt idx="844">
                  <c:v>16.581274000000001</c:v>
                </c:pt>
                <c:pt idx="845">
                  <c:v>17.421906</c:v>
                </c:pt>
                <c:pt idx="846">
                  <c:v>15.087038</c:v>
                </c:pt>
                <c:pt idx="847">
                  <c:v>15.567246000000003</c:v>
                </c:pt>
                <c:pt idx="848">
                  <c:v>16.135352999999999</c:v>
                </c:pt>
                <c:pt idx="849">
                  <c:v>16.932928</c:v>
                </c:pt>
                <c:pt idx="850">
                  <c:v>15.057023000000001</c:v>
                </c:pt>
                <c:pt idx="851">
                  <c:v>16.042061</c:v>
                </c:pt>
                <c:pt idx="852">
                  <c:v>16.614964000000008</c:v>
                </c:pt>
                <c:pt idx="853">
                  <c:v>16.758970000000001</c:v>
                </c:pt>
                <c:pt idx="854">
                  <c:v>16.315279</c:v>
                </c:pt>
                <c:pt idx="855">
                  <c:v>16.835901000000003</c:v>
                </c:pt>
                <c:pt idx="856">
                  <c:v>16.605548999999996</c:v>
                </c:pt>
                <c:pt idx="857">
                  <c:v>15.384442000000002</c:v>
                </c:pt>
                <c:pt idx="858">
                  <c:v>15.867840000000003</c:v>
                </c:pt>
                <c:pt idx="859">
                  <c:v>16.553753</c:v>
                </c:pt>
                <c:pt idx="860">
                  <c:v>15.998793000000001</c:v>
                </c:pt>
                <c:pt idx="861">
                  <c:v>16.015467000000001</c:v>
                </c:pt>
                <c:pt idx="862">
                  <c:v>16.476521000000002</c:v>
                </c:pt>
                <c:pt idx="863">
                  <c:v>17.229464</c:v>
                </c:pt>
                <c:pt idx="864">
                  <c:v>15.862869000000002</c:v>
                </c:pt>
                <c:pt idx="865">
                  <c:v>16.338867000000004</c:v>
                </c:pt>
                <c:pt idx="866">
                  <c:v>16.722012999999997</c:v>
                </c:pt>
                <c:pt idx="867">
                  <c:v>16.280761999999996</c:v>
                </c:pt>
                <c:pt idx="868">
                  <c:v>16.309100999999995</c:v>
                </c:pt>
                <c:pt idx="869">
                  <c:v>15.095650000000003</c:v>
                </c:pt>
                <c:pt idx="870">
                  <c:v>14.537649</c:v>
                </c:pt>
                <c:pt idx="871">
                  <c:v>16.163728999999996</c:v>
                </c:pt>
                <c:pt idx="872">
                  <c:v>15.629952999999999</c:v>
                </c:pt>
                <c:pt idx="873">
                  <c:v>16.991624999999996</c:v>
                </c:pt>
                <c:pt idx="874">
                  <c:v>16.075849999999996</c:v>
                </c:pt>
                <c:pt idx="875">
                  <c:v>16.292348999999998</c:v>
                </c:pt>
                <c:pt idx="876">
                  <c:v>15.610916</c:v>
                </c:pt>
                <c:pt idx="877">
                  <c:v>16.497795</c:v>
                </c:pt>
                <c:pt idx="878">
                  <c:v>15.703662</c:v>
                </c:pt>
                <c:pt idx="879">
                  <c:v>16.079488999999999</c:v>
                </c:pt>
                <c:pt idx="880">
                  <c:v>17.504090999999999</c:v>
                </c:pt>
                <c:pt idx="881">
                  <c:v>15.815909000000001</c:v>
                </c:pt>
                <c:pt idx="882">
                  <c:v>16.617371000000002</c:v>
                </c:pt>
                <c:pt idx="883">
                  <c:v>16.732106999999996</c:v>
                </c:pt>
                <c:pt idx="884">
                  <c:v>16.358618</c:v>
                </c:pt>
                <c:pt idx="885">
                  <c:v>16.046588999999997</c:v>
                </c:pt>
                <c:pt idx="886">
                  <c:v>16.053186</c:v>
                </c:pt>
                <c:pt idx="887">
                  <c:v>15.618869999999999</c:v>
                </c:pt>
                <c:pt idx="888">
                  <c:v>17.358644000000002</c:v>
                </c:pt>
                <c:pt idx="889">
                  <c:v>17.067248999999997</c:v>
                </c:pt>
                <c:pt idx="890">
                  <c:v>16.146065000000004</c:v>
                </c:pt>
                <c:pt idx="891">
                  <c:v>15.921864999999999</c:v>
                </c:pt>
                <c:pt idx="892">
                  <c:v>15.831727999999998</c:v>
                </c:pt>
                <c:pt idx="893">
                  <c:v>17.849367000000001</c:v>
                </c:pt>
                <c:pt idx="894">
                  <c:v>15.474914</c:v>
                </c:pt>
                <c:pt idx="895">
                  <c:v>15.476312</c:v>
                </c:pt>
                <c:pt idx="896">
                  <c:v>16.601735999999999</c:v>
                </c:pt>
                <c:pt idx="897">
                  <c:v>16.316777999999999</c:v>
                </c:pt>
                <c:pt idx="898">
                  <c:v>16.397151999999998</c:v>
                </c:pt>
                <c:pt idx="899">
                  <c:v>15.981276999999999</c:v>
                </c:pt>
                <c:pt idx="900">
                  <c:v>15.838722999999998</c:v>
                </c:pt>
                <c:pt idx="901">
                  <c:v>14.336630000000001</c:v>
                </c:pt>
                <c:pt idx="902">
                  <c:v>15.466280000000001</c:v>
                </c:pt>
                <c:pt idx="903">
                  <c:v>14.779782000000003</c:v>
                </c:pt>
                <c:pt idx="904">
                  <c:v>16.240008999999997</c:v>
                </c:pt>
                <c:pt idx="905">
                  <c:v>15.440145000000001</c:v>
                </c:pt>
                <c:pt idx="906">
                  <c:v>13.477688000000002</c:v>
                </c:pt>
                <c:pt idx="907">
                  <c:v>14.884834000000001</c:v>
                </c:pt>
                <c:pt idx="908">
                  <c:v>15.214206000000001</c:v>
                </c:pt>
                <c:pt idx="909">
                  <c:v>15.502316</c:v>
                </c:pt>
                <c:pt idx="910">
                  <c:v>14.69154</c:v>
                </c:pt>
                <c:pt idx="911">
                  <c:v>14.483406000000002</c:v>
                </c:pt>
                <c:pt idx="912">
                  <c:v>14.417122000000001</c:v>
                </c:pt>
                <c:pt idx="913">
                  <c:v>14.163684000000002</c:v>
                </c:pt>
                <c:pt idx="914">
                  <c:v>15.090867999999999</c:v>
                </c:pt>
                <c:pt idx="915">
                  <c:v>15.569953</c:v>
                </c:pt>
                <c:pt idx="916">
                  <c:v>15.814486000000002</c:v>
                </c:pt>
                <c:pt idx="917">
                  <c:v>14.705013000000001</c:v>
                </c:pt>
                <c:pt idx="918">
                  <c:v>15.656146000000001</c:v>
                </c:pt>
                <c:pt idx="919">
                  <c:v>15.584242</c:v>
                </c:pt>
                <c:pt idx="920">
                  <c:v>15.267092</c:v>
                </c:pt>
                <c:pt idx="921">
                  <c:v>15.292997</c:v>
                </c:pt>
                <c:pt idx="922">
                  <c:v>13.465277</c:v>
                </c:pt>
                <c:pt idx="923">
                  <c:v>16.012094000000001</c:v>
                </c:pt>
                <c:pt idx="924">
                  <c:v>17.468411999999994</c:v>
                </c:pt>
                <c:pt idx="925">
                  <c:v>16.182451</c:v>
                </c:pt>
                <c:pt idx="926">
                  <c:v>15.750677</c:v>
                </c:pt>
                <c:pt idx="927">
                  <c:v>16.951339999999991</c:v>
                </c:pt>
                <c:pt idx="928">
                  <c:v>16.493912000000002</c:v>
                </c:pt>
                <c:pt idx="929">
                  <c:v>15.025991000000001</c:v>
                </c:pt>
                <c:pt idx="930">
                  <c:v>14.228642000000001</c:v>
                </c:pt>
                <c:pt idx="931">
                  <c:v>14.836751</c:v>
                </c:pt>
                <c:pt idx="932">
                  <c:v>15.144206000000001</c:v>
                </c:pt>
                <c:pt idx="933">
                  <c:v>16.364909999999995</c:v>
                </c:pt>
                <c:pt idx="934">
                  <c:v>16.237143</c:v>
                </c:pt>
                <c:pt idx="935">
                  <c:v>15.619408</c:v>
                </c:pt>
                <c:pt idx="936">
                  <c:v>16.283857000000001</c:v>
                </c:pt>
                <c:pt idx="937">
                  <c:v>14.389645000000002</c:v>
                </c:pt>
                <c:pt idx="938">
                  <c:v>15.500473</c:v>
                </c:pt>
                <c:pt idx="939">
                  <c:v>14.371755</c:v>
                </c:pt>
                <c:pt idx="940">
                  <c:v>14.541226999999999</c:v>
                </c:pt>
                <c:pt idx="941">
                  <c:v>15.992071000000001</c:v>
                </c:pt>
                <c:pt idx="942">
                  <c:v>13.948857999999998</c:v>
                </c:pt>
                <c:pt idx="943">
                  <c:v>14.405571</c:v>
                </c:pt>
                <c:pt idx="944">
                  <c:v>14.412006000000002</c:v>
                </c:pt>
                <c:pt idx="945">
                  <c:v>14.621807999999998</c:v>
                </c:pt>
                <c:pt idx="946">
                  <c:v>14.560830000000001</c:v>
                </c:pt>
                <c:pt idx="947">
                  <c:v>14.824259</c:v>
                </c:pt>
                <c:pt idx="948">
                  <c:v>15.752016000000001</c:v>
                </c:pt>
                <c:pt idx="949">
                  <c:v>15.354816000000001</c:v>
                </c:pt>
                <c:pt idx="950">
                  <c:v>15.330440000000003</c:v>
                </c:pt>
                <c:pt idx="951">
                  <c:v>15.243054000000001</c:v>
                </c:pt>
                <c:pt idx="952">
                  <c:v>14.596448000000002</c:v>
                </c:pt>
                <c:pt idx="953">
                  <c:v>15.870427000000003</c:v>
                </c:pt>
                <c:pt idx="954">
                  <c:v>15.712314999999998</c:v>
                </c:pt>
                <c:pt idx="955">
                  <c:v>16.194507999999999</c:v>
                </c:pt>
                <c:pt idx="956">
                  <c:v>16.034438999999999</c:v>
                </c:pt>
                <c:pt idx="957">
                  <c:v>16.294450999999999</c:v>
                </c:pt>
                <c:pt idx="958">
                  <c:v>16.438927</c:v>
                </c:pt>
                <c:pt idx="959">
                  <c:v>16.169876000000002</c:v>
                </c:pt>
                <c:pt idx="960">
                  <c:v>16.809006</c:v>
                </c:pt>
                <c:pt idx="961">
                  <c:v>16.923280999999996</c:v>
                </c:pt>
                <c:pt idx="962">
                  <c:v>16.694481000000003</c:v>
                </c:pt>
                <c:pt idx="963">
                  <c:v>15.765126</c:v>
                </c:pt>
                <c:pt idx="964">
                  <c:v>14.866999000000002</c:v>
                </c:pt>
                <c:pt idx="965">
                  <c:v>16.566785999999997</c:v>
                </c:pt>
                <c:pt idx="966">
                  <c:v>15.432370000000001</c:v>
                </c:pt>
                <c:pt idx="967">
                  <c:v>14.081228999999999</c:v>
                </c:pt>
                <c:pt idx="968">
                  <c:v>14.767739000000002</c:v>
                </c:pt>
                <c:pt idx="969">
                  <c:v>15.343020000000001</c:v>
                </c:pt>
                <c:pt idx="970">
                  <c:v>15.488300999999998</c:v>
                </c:pt>
                <c:pt idx="971">
                  <c:v>16.394569000000001</c:v>
                </c:pt>
                <c:pt idx="972">
                  <c:v>14.93276</c:v>
                </c:pt>
                <c:pt idx="973">
                  <c:v>16.255251000000001</c:v>
                </c:pt>
                <c:pt idx="974">
                  <c:v>15.744319999999997</c:v>
                </c:pt>
                <c:pt idx="975">
                  <c:v>16.667421000000001</c:v>
                </c:pt>
                <c:pt idx="976">
                  <c:v>16.172243000000002</c:v>
                </c:pt>
                <c:pt idx="977">
                  <c:v>15.922261000000001</c:v>
                </c:pt>
                <c:pt idx="978">
                  <c:v>15.734080000000001</c:v>
                </c:pt>
                <c:pt idx="979">
                  <c:v>14.616433000000002</c:v>
                </c:pt>
                <c:pt idx="980">
                  <c:v>14.657038</c:v>
                </c:pt>
                <c:pt idx="981">
                  <c:v>16.470248999999995</c:v>
                </c:pt>
                <c:pt idx="982">
                  <c:v>15.215770000000001</c:v>
                </c:pt>
                <c:pt idx="983">
                  <c:v>15.070508</c:v>
                </c:pt>
                <c:pt idx="984">
                  <c:v>14.446463</c:v>
                </c:pt>
                <c:pt idx="985">
                  <c:v>15.347322999999999</c:v>
                </c:pt>
                <c:pt idx="986">
                  <c:v>15.453377</c:v>
                </c:pt>
                <c:pt idx="987">
                  <c:v>16.401311999999997</c:v>
                </c:pt>
                <c:pt idx="988">
                  <c:v>15.80829</c:v>
                </c:pt>
                <c:pt idx="989">
                  <c:v>15.000768000000001</c:v>
                </c:pt>
                <c:pt idx="990">
                  <c:v>15.432858</c:v>
                </c:pt>
                <c:pt idx="991">
                  <c:v>16.313479999999995</c:v>
                </c:pt>
                <c:pt idx="992">
                  <c:v>16.289007000000002</c:v>
                </c:pt>
                <c:pt idx="993">
                  <c:v>16.510534</c:v>
                </c:pt>
                <c:pt idx="994">
                  <c:v>16.178661000000005</c:v>
                </c:pt>
                <c:pt idx="995">
                  <c:v>14.790088000000001</c:v>
                </c:pt>
                <c:pt idx="996">
                  <c:v>15.795346</c:v>
                </c:pt>
                <c:pt idx="997">
                  <c:v>16.746254</c:v>
                </c:pt>
                <c:pt idx="998">
                  <c:v>16.047728999999997</c:v>
                </c:pt>
                <c:pt idx="999">
                  <c:v>16.704125999999999</c:v>
                </c:pt>
                <c:pt idx="1000">
                  <c:v>16.594929</c:v>
                </c:pt>
                <c:pt idx="1001">
                  <c:v>16.699865000000003</c:v>
                </c:pt>
                <c:pt idx="1002">
                  <c:v>15.739844</c:v>
                </c:pt>
                <c:pt idx="1003">
                  <c:v>16.360742999999992</c:v>
                </c:pt>
                <c:pt idx="1004">
                  <c:v>18.065358999999997</c:v>
                </c:pt>
                <c:pt idx="1005">
                  <c:v>17.702164</c:v>
                </c:pt>
                <c:pt idx="1006">
                  <c:v>15.513507000000002</c:v>
                </c:pt>
                <c:pt idx="1007">
                  <c:v>16.247762999999996</c:v>
                </c:pt>
                <c:pt idx="1008">
                  <c:v>16.632021000000005</c:v>
                </c:pt>
                <c:pt idx="1009">
                  <c:v>15.138985999999999</c:v>
                </c:pt>
                <c:pt idx="1010">
                  <c:v>16.526246999999998</c:v>
                </c:pt>
                <c:pt idx="1011">
                  <c:v>15.599491</c:v>
                </c:pt>
                <c:pt idx="1012">
                  <c:v>17.368825999999999</c:v>
                </c:pt>
                <c:pt idx="1013">
                  <c:v>18.792960999999995</c:v>
                </c:pt>
                <c:pt idx="1014">
                  <c:v>16.569918000000001</c:v>
                </c:pt>
                <c:pt idx="1015">
                  <c:v>18.083950000000005</c:v>
                </c:pt>
                <c:pt idx="1016">
                  <c:v>15.634314999999999</c:v>
                </c:pt>
                <c:pt idx="1017">
                  <c:v>15.831117999999998</c:v>
                </c:pt>
                <c:pt idx="1018">
                  <c:v>15.105948</c:v>
                </c:pt>
                <c:pt idx="1019">
                  <c:v>16.957176</c:v>
                </c:pt>
                <c:pt idx="1020">
                  <c:v>17.548699999999997</c:v>
                </c:pt>
                <c:pt idx="1021">
                  <c:v>17.433855000000005</c:v>
                </c:pt>
                <c:pt idx="1022">
                  <c:v>16.891763999999995</c:v>
                </c:pt>
                <c:pt idx="1023">
                  <c:v>16.144531000000001</c:v>
                </c:pt>
                <c:pt idx="1024">
                  <c:v>15.135403</c:v>
                </c:pt>
                <c:pt idx="1025">
                  <c:v>18.802323999999995</c:v>
                </c:pt>
                <c:pt idx="1026">
                  <c:v>18.044056000000001</c:v>
                </c:pt>
                <c:pt idx="1027">
                  <c:v>17.075082999999996</c:v>
                </c:pt>
                <c:pt idx="1028">
                  <c:v>16.043358000000001</c:v>
                </c:pt>
                <c:pt idx="1029">
                  <c:v>15.982757000000003</c:v>
                </c:pt>
                <c:pt idx="1030">
                  <c:v>16.089730999999997</c:v>
                </c:pt>
                <c:pt idx="1031">
                  <c:v>16.807734</c:v>
                </c:pt>
                <c:pt idx="1032">
                  <c:v>18.636254999999998</c:v>
                </c:pt>
                <c:pt idx="1033">
                  <c:v>15.460624000000001</c:v>
                </c:pt>
                <c:pt idx="1034">
                  <c:v>14.532341000000001</c:v>
                </c:pt>
                <c:pt idx="1035">
                  <c:v>15.844222999999998</c:v>
                </c:pt>
                <c:pt idx="1036">
                  <c:v>16.990881000000005</c:v>
                </c:pt>
                <c:pt idx="1037">
                  <c:v>17.952336999999996</c:v>
                </c:pt>
                <c:pt idx="1038">
                  <c:v>16.118917000000003</c:v>
                </c:pt>
                <c:pt idx="1039">
                  <c:v>15.139804</c:v>
                </c:pt>
                <c:pt idx="1040">
                  <c:v>16.179478000000003</c:v>
                </c:pt>
                <c:pt idx="1041">
                  <c:v>15.742227999999999</c:v>
                </c:pt>
                <c:pt idx="1042">
                  <c:v>15.649764999999999</c:v>
                </c:pt>
                <c:pt idx="1043">
                  <c:v>15.595983</c:v>
                </c:pt>
                <c:pt idx="1044">
                  <c:v>15.411439000000001</c:v>
                </c:pt>
                <c:pt idx="1045">
                  <c:v>14.952882000000004</c:v>
                </c:pt>
                <c:pt idx="1046">
                  <c:v>14.915446000000003</c:v>
                </c:pt>
                <c:pt idx="1047">
                  <c:v>15.467972</c:v>
                </c:pt>
                <c:pt idx="1048">
                  <c:v>15.386592000000002</c:v>
                </c:pt>
                <c:pt idx="1049">
                  <c:v>16.196842</c:v>
                </c:pt>
                <c:pt idx="1050">
                  <c:v>16.840816</c:v>
                </c:pt>
                <c:pt idx="1051">
                  <c:v>16.272371</c:v>
                </c:pt>
                <c:pt idx="1052">
                  <c:v>15.650127000000001</c:v>
                </c:pt>
                <c:pt idx="1053">
                  <c:v>15.169521</c:v>
                </c:pt>
                <c:pt idx="1054">
                  <c:v>15.705296000000002</c:v>
                </c:pt>
                <c:pt idx="1055">
                  <c:v>16.478455999999998</c:v>
                </c:pt>
                <c:pt idx="1056">
                  <c:v>17.029098999999999</c:v>
                </c:pt>
                <c:pt idx="1057">
                  <c:v>16.658840000000001</c:v>
                </c:pt>
                <c:pt idx="1058">
                  <c:v>15.323363000000001</c:v>
                </c:pt>
                <c:pt idx="1059">
                  <c:v>16.671012999999999</c:v>
                </c:pt>
                <c:pt idx="1060">
                  <c:v>15.990749000000001</c:v>
                </c:pt>
                <c:pt idx="1061">
                  <c:v>16.439482000000002</c:v>
                </c:pt>
                <c:pt idx="1062">
                  <c:v>17.136372000000001</c:v>
                </c:pt>
                <c:pt idx="1063">
                  <c:v>16.274445</c:v>
                </c:pt>
                <c:pt idx="1064">
                  <c:v>16.177182999999999</c:v>
                </c:pt>
                <c:pt idx="1065">
                  <c:v>15.073587000000002</c:v>
                </c:pt>
                <c:pt idx="1066">
                  <c:v>14.564364999999999</c:v>
                </c:pt>
                <c:pt idx="1067">
                  <c:v>15.869261</c:v>
                </c:pt>
                <c:pt idx="1068">
                  <c:v>15.488607</c:v>
                </c:pt>
                <c:pt idx="1069">
                  <c:v>15.889731000000003</c:v>
                </c:pt>
                <c:pt idx="1070">
                  <c:v>15.206505</c:v>
                </c:pt>
                <c:pt idx="1071">
                  <c:v>16.286368999999997</c:v>
                </c:pt>
                <c:pt idx="1072">
                  <c:v>15.603260000000001</c:v>
                </c:pt>
                <c:pt idx="1073">
                  <c:v>16.670195000000003</c:v>
                </c:pt>
                <c:pt idx="1074">
                  <c:v>15.452992000000002</c:v>
                </c:pt>
                <c:pt idx="1075">
                  <c:v>15.214910999999999</c:v>
                </c:pt>
                <c:pt idx="1076">
                  <c:v>15.791116999999998</c:v>
                </c:pt>
                <c:pt idx="1077">
                  <c:v>16.269692999999997</c:v>
                </c:pt>
                <c:pt idx="1078">
                  <c:v>16.479135999999997</c:v>
                </c:pt>
                <c:pt idx="1079">
                  <c:v>16.430035</c:v>
                </c:pt>
                <c:pt idx="1080">
                  <c:v>15.658045</c:v>
                </c:pt>
                <c:pt idx="1081">
                  <c:v>15.213667000000001</c:v>
                </c:pt>
                <c:pt idx="1082">
                  <c:v>16.098582999999998</c:v>
                </c:pt>
                <c:pt idx="1083">
                  <c:v>14.945608</c:v>
                </c:pt>
                <c:pt idx="1084">
                  <c:v>15.478577</c:v>
                </c:pt>
                <c:pt idx="1085">
                  <c:v>15.173757</c:v>
                </c:pt>
                <c:pt idx="1086">
                  <c:v>15.817580000000001</c:v>
                </c:pt>
                <c:pt idx="1087">
                  <c:v>17.019396</c:v>
                </c:pt>
                <c:pt idx="1088">
                  <c:v>15.230481000000001</c:v>
                </c:pt>
                <c:pt idx="1089">
                  <c:v>15.551540000000003</c:v>
                </c:pt>
                <c:pt idx="1090">
                  <c:v>16.389596999999991</c:v>
                </c:pt>
                <c:pt idx="1091">
                  <c:v>15.193704</c:v>
                </c:pt>
                <c:pt idx="1092">
                  <c:v>15.662769000000003</c:v>
                </c:pt>
                <c:pt idx="1093">
                  <c:v>16.832301999999999</c:v>
                </c:pt>
                <c:pt idx="1094">
                  <c:v>17.021045999999995</c:v>
                </c:pt>
                <c:pt idx="1095">
                  <c:v>16.394110000000001</c:v>
                </c:pt>
                <c:pt idx="1096">
                  <c:v>16.213480000000001</c:v>
                </c:pt>
                <c:pt idx="1097">
                  <c:v>15.494532000000001</c:v>
                </c:pt>
                <c:pt idx="1098">
                  <c:v>15.448505000000001</c:v>
                </c:pt>
                <c:pt idx="1099">
                  <c:v>15.426600000000002</c:v>
                </c:pt>
                <c:pt idx="1100">
                  <c:v>16.529216999999996</c:v>
                </c:pt>
                <c:pt idx="1101">
                  <c:v>16.218717999999996</c:v>
                </c:pt>
                <c:pt idx="1102">
                  <c:v>15.961966</c:v>
                </c:pt>
                <c:pt idx="1103">
                  <c:v>15.670973999999999</c:v>
                </c:pt>
                <c:pt idx="1104">
                  <c:v>15.165706000000002</c:v>
                </c:pt>
                <c:pt idx="1105">
                  <c:v>15.208394999999999</c:v>
                </c:pt>
                <c:pt idx="1106">
                  <c:v>16.382581999999996</c:v>
                </c:pt>
                <c:pt idx="1107">
                  <c:v>15.103270999999999</c:v>
                </c:pt>
                <c:pt idx="1108">
                  <c:v>14.318350999999998</c:v>
                </c:pt>
                <c:pt idx="1109">
                  <c:v>15.402895000000003</c:v>
                </c:pt>
                <c:pt idx="1110">
                  <c:v>15.263292</c:v>
                </c:pt>
                <c:pt idx="1111">
                  <c:v>14.842730000000001</c:v>
                </c:pt>
                <c:pt idx="1112">
                  <c:v>15.474277999999998</c:v>
                </c:pt>
                <c:pt idx="1113">
                  <c:v>15.323681000000002</c:v>
                </c:pt>
                <c:pt idx="1114">
                  <c:v>16.272055000000005</c:v>
                </c:pt>
                <c:pt idx="1115">
                  <c:v>16.698671000000001</c:v>
                </c:pt>
                <c:pt idx="1116">
                  <c:v>16.242579999999997</c:v>
                </c:pt>
                <c:pt idx="1117">
                  <c:v>16.893515000000001</c:v>
                </c:pt>
                <c:pt idx="1118">
                  <c:v>17.207338</c:v>
                </c:pt>
                <c:pt idx="1119">
                  <c:v>16.565677999999991</c:v>
                </c:pt>
                <c:pt idx="1120">
                  <c:v>17.457415000000001</c:v>
                </c:pt>
                <c:pt idx="1121">
                  <c:v>16.580351</c:v>
                </c:pt>
                <c:pt idx="1122">
                  <c:v>15.599373999999999</c:v>
                </c:pt>
                <c:pt idx="1123">
                  <c:v>15.643012000000001</c:v>
                </c:pt>
                <c:pt idx="1124">
                  <c:v>16.591222999999996</c:v>
                </c:pt>
                <c:pt idx="1125">
                  <c:v>14.309895000000003</c:v>
                </c:pt>
                <c:pt idx="1126">
                  <c:v>14.021720999999999</c:v>
                </c:pt>
                <c:pt idx="1127">
                  <c:v>15.014393999999999</c:v>
                </c:pt>
                <c:pt idx="1128">
                  <c:v>15.200970999999999</c:v>
                </c:pt>
                <c:pt idx="1129">
                  <c:v>16.170908000000004</c:v>
                </c:pt>
                <c:pt idx="1130">
                  <c:v>15.644661999999999</c:v>
                </c:pt>
                <c:pt idx="1131">
                  <c:v>14.042602</c:v>
                </c:pt>
                <c:pt idx="1132">
                  <c:v>14.398486000000002</c:v>
                </c:pt>
                <c:pt idx="1133">
                  <c:v>15.747186999999998</c:v>
                </c:pt>
                <c:pt idx="1134">
                  <c:v>14.024722999999998</c:v>
                </c:pt>
                <c:pt idx="1135">
                  <c:v>15.124800999999998</c:v>
                </c:pt>
                <c:pt idx="1136">
                  <c:v>16.540054000000001</c:v>
                </c:pt>
                <c:pt idx="1137">
                  <c:v>16.663678999999995</c:v>
                </c:pt>
                <c:pt idx="1138">
                  <c:v>16.724212999999995</c:v>
                </c:pt>
                <c:pt idx="1139">
                  <c:v>16.045905999999999</c:v>
                </c:pt>
                <c:pt idx="1140">
                  <c:v>15.624519999999999</c:v>
                </c:pt>
                <c:pt idx="1141">
                  <c:v>14.838940999999998</c:v>
                </c:pt>
                <c:pt idx="1142">
                  <c:v>15.382377</c:v>
                </c:pt>
                <c:pt idx="1143">
                  <c:v>15.177307000000001</c:v>
                </c:pt>
                <c:pt idx="1144">
                  <c:v>15.018747999999999</c:v>
                </c:pt>
                <c:pt idx="1145">
                  <c:v>15.590658000000001</c:v>
                </c:pt>
                <c:pt idx="1146">
                  <c:v>14.753942</c:v>
                </c:pt>
                <c:pt idx="1147">
                  <c:v>16.052738000000002</c:v>
                </c:pt>
                <c:pt idx="1148">
                  <c:v>15.774816</c:v>
                </c:pt>
                <c:pt idx="1149">
                  <c:v>16.833237</c:v>
                </c:pt>
                <c:pt idx="1150">
                  <c:v>16.482472999999992</c:v>
                </c:pt>
                <c:pt idx="1151">
                  <c:v>16.056269</c:v>
                </c:pt>
                <c:pt idx="1152">
                  <c:v>15.142874000000001</c:v>
                </c:pt>
                <c:pt idx="1153">
                  <c:v>15.638047999999998</c:v>
                </c:pt>
                <c:pt idx="1154">
                  <c:v>15.931182</c:v>
                </c:pt>
                <c:pt idx="1155">
                  <c:v>15.838687</c:v>
                </c:pt>
                <c:pt idx="1156">
                  <c:v>15.547670999999999</c:v>
                </c:pt>
                <c:pt idx="1157">
                  <c:v>14.662648000000003</c:v>
                </c:pt>
                <c:pt idx="1158">
                  <c:v>15.685954000000002</c:v>
                </c:pt>
                <c:pt idx="1159">
                  <c:v>16.258030000000002</c:v>
                </c:pt>
                <c:pt idx="1160">
                  <c:v>16.308831999999999</c:v>
                </c:pt>
                <c:pt idx="1161">
                  <c:v>15.494733</c:v>
                </c:pt>
                <c:pt idx="1162">
                  <c:v>14.728350999999996</c:v>
                </c:pt>
                <c:pt idx="1163">
                  <c:v>14.953777000000002</c:v>
                </c:pt>
                <c:pt idx="1164">
                  <c:v>14.356441000000002</c:v>
                </c:pt>
                <c:pt idx="1165">
                  <c:v>15.187890999999999</c:v>
                </c:pt>
                <c:pt idx="1166">
                  <c:v>16.910323999999996</c:v>
                </c:pt>
                <c:pt idx="1167">
                  <c:v>15.429127999999999</c:v>
                </c:pt>
                <c:pt idx="1168">
                  <c:v>15.067758</c:v>
                </c:pt>
                <c:pt idx="1169">
                  <c:v>14.990382</c:v>
                </c:pt>
                <c:pt idx="1170">
                  <c:v>15.055569000000002</c:v>
                </c:pt>
                <c:pt idx="1171">
                  <c:v>15.508114999999998</c:v>
                </c:pt>
                <c:pt idx="1172">
                  <c:v>15.573619000000003</c:v>
                </c:pt>
                <c:pt idx="1173">
                  <c:v>15.559798000000002</c:v>
                </c:pt>
                <c:pt idx="1174">
                  <c:v>14.370327</c:v>
                </c:pt>
                <c:pt idx="1175">
                  <c:v>14.761026999999999</c:v>
                </c:pt>
                <c:pt idx="1176">
                  <c:v>15.516571000000001</c:v>
                </c:pt>
                <c:pt idx="1177">
                  <c:v>15.002436000000003</c:v>
                </c:pt>
                <c:pt idx="1178">
                  <c:v>14.975086000000003</c:v>
                </c:pt>
                <c:pt idx="1179">
                  <c:v>15.261296</c:v>
                </c:pt>
                <c:pt idx="1180">
                  <c:v>15.853893000000003</c:v>
                </c:pt>
                <c:pt idx="1181">
                  <c:v>15.786612</c:v>
                </c:pt>
                <c:pt idx="1182">
                  <c:v>15.650616000000001</c:v>
                </c:pt>
                <c:pt idx="1183">
                  <c:v>16.217985000000002</c:v>
                </c:pt>
                <c:pt idx="1184">
                  <c:v>15.344954</c:v>
                </c:pt>
                <c:pt idx="1185">
                  <c:v>15.579909000000002</c:v>
                </c:pt>
                <c:pt idx="1186">
                  <c:v>15.17394</c:v>
                </c:pt>
                <c:pt idx="1187">
                  <c:v>16.253018999999995</c:v>
                </c:pt>
                <c:pt idx="1188">
                  <c:v>14.784266999999998</c:v>
                </c:pt>
                <c:pt idx="1189">
                  <c:v>14.561865000000001</c:v>
                </c:pt>
                <c:pt idx="1190">
                  <c:v>15.625080000000002</c:v>
                </c:pt>
                <c:pt idx="1191">
                  <c:v>16.246320999999991</c:v>
                </c:pt>
                <c:pt idx="1192">
                  <c:v>14.588107000000001</c:v>
                </c:pt>
                <c:pt idx="1193">
                  <c:v>15.087644000000001</c:v>
                </c:pt>
                <c:pt idx="1194">
                  <c:v>13.523629</c:v>
                </c:pt>
                <c:pt idx="1195">
                  <c:v>15.903360999999999</c:v>
                </c:pt>
                <c:pt idx="1196">
                  <c:v>15.820485000000001</c:v>
                </c:pt>
                <c:pt idx="1197">
                  <c:v>15.416998</c:v>
                </c:pt>
                <c:pt idx="1198">
                  <c:v>15.686397000000001</c:v>
                </c:pt>
                <c:pt idx="1199">
                  <c:v>16.268352999999998</c:v>
                </c:pt>
                <c:pt idx="1200">
                  <c:v>16.009398000000001</c:v>
                </c:pt>
                <c:pt idx="1201">
                  <c:v>15.505188</c:v>
                </c:pt>
                <c:pt idx="1202">
                  <c:v>15.999796000000002</c:v>
                </c:pt>
                <c:pt idx="1203">
                  <c:v>15.516765000000001</c:v>
                </c:pt>
                <c:pt idx="1204">
                  <c:v>15.585133000000003</c:v>
                </c:pt>
                <c:pt idx="1205">
                  <c:v>15.380225000000001</c:v>
                </c:pt>
                <c:pt idx="1206">
                  <c:v>16.766891000000001</c:v>
                </c:pt>
                <c:pt idx="1207">
                  <c:v>15.215227999999998</c:v>
                </c:pt>
                <c:pt idx="1208">
                  <c:v>16.657143000000001</c:v>
                </c:pt>
                <c:pt idx="1209">
                  <c:v>14.556366000000002</c:v>
                </c:pt>
                <c:pt idx="1210">
                  <c:v>15.811056000000002</c:v>
                </c:pt>
                <c:pt idx="1211">
                  <c:v>16.840021</c:v>
                </c:pt>
                <c:pt idx="1212">
                  <c:v>15.131614999999998</c:v>
                </c:pt>
                <c:pt idx="1213">
                  <c:v>14.782812</c:v>
                </c:pt>
                <c:pt idx="1214">
                  <c:v>15.600321999999998</c:v>
                </c:pt>
                <c:pt idx="1215">
                  <c:v>16.102537000000002</c:v>
                </c:pt>
                <c:pt idx="1216">
                  <c:v>17.011478000000004</c:v>
                </c:pt>
                <c:pt idx="1217">
                  <c:v>16.091455000000003</c:v>
                </c:pt>
                <c:pt idx="1218">
                  <c:v>15.559116000000001</c:v>
                </c:pt>
                <c:pt idx="1219">
                  <c:v>16.349719999999998</c:v>
                </c:pt>
                <c:pt idx="1220">
                  <c:v>15.594378999999998</c:v>
                </c:pt>
                <c:pt idx="1221">
                  <c:v>15.021617000000001</c:v>
                </c:pt>
                <c:pt idx="1222">
                  <c:v>15.629427</c:v>
                </c:pt>
                <c:pt idx="1223">
                  <c:v>14.853468000000003</c:v>
                </c:pt>
                <c:pt idx="1224">
                  <c:v>15.526997</c:v>
                </c:pt>
                <c:pt idx="1225">
                  <c:v>15.054482000000002</c:v>
                </c:pt>
                <c:pt idx="1226">
                  <c:v>16.190863000000004</c:v>
                </c:pt>
                <c:pt idx="1227">
                  <c:v>16.626529999999995</c:v>
                </c:pt>
                <c:pt idx="1228">
                  <c:v>15.353354000000001</c:v>
                </c:pt>
                <c:pt idx="1229">
                  <c:v>16.797947000000001</c:v>
                </c:pt>
                <c:pt idx="1230">
                  <c:v>15.742883000000001</c:v>
                </c:pt>
                <c:pt idx="1231">
                  <c:v>16.135372</c:v>
                </c:pt>
                <c:pt idx="1232">
                  <c:v>15.927176999999999</c:v>
                </c:pt>
                <c:pt idx="1233">
                  <c:v>16.946624999999997</c:v>
                </c:pt>
                <c:pt idx="1234">
                  <c:v>15.946791000000001</c:v>
                </c:pt>
                <c:pt idx="1235">
                  <c:v>16.000838999999999</c:v>
                </c:pt>
                <c:pt idx="1236">
                  <c:v>15.955507000000004</c:v>
                </c:pt>
                <c:pt idx="1237">
                  <c:v>15.906996000000001</c:v>
                </c:pt>
                <c:pt idx="1238">
                  <c:v>16.022298999999997</c:v>
                </c:pt>
                <c:pt idx="1239">
                  <c:v>16.080015</c:v>
                </c:pt>
                <c:pt idx="1240">
                  <c:v>16.718547999999991</c:v>
                </c:pt>
                <c:pt idx="1241">
                  <c:v>15.433045</c:v>
                </c:pt>
                <c:pt idx="1242">
                  <c:v>16.553825000000003</c:v>
                </c:pt>
                <c:pt idx="1243">
                  <c:v>17.496105</c:v>
                </c:pt>
                <c:pt idx="1244">
                  <c:v>16.6096</c:v>
                </c:pt>
                <c:pt idx="1245">
                  <c:v>17.237579</c:v>
                </c:pt>
                <c:pt idx="1246">
                  <c:v>16.301307999999999</c:v>
                </c:pt>
                <c:pt idx="1247">
                  <c:v>16.789596999999997</c:v>
                </c:pt>
                <c:pt idx="1248">
                  <c:v>17.001118000000005</c:v>
                </c:pt>
                <c:pt idx="1249">
                  <c:v>17.334219000000001</c:v>
                </c:pt>
                <c:pt idx="1250">
                  <c:v>15.78773</c:v>
                </c:pt>
                <c:pt idx="1251">
                  <c:v>16.47946</c:v>
                </c:pt>
                <c:pt idx="1252">
                  <c:v>16.242413999999997</c:v>
                </c:pt>
                <c:pt idx="1253">
                  <c:v>16.227046999999995</c:v>
                </c:pt>
                <c:pt idx="1254">
                  <c:v>16.352205000000001</c:v>
                </c:pt>
                <c:pt idx="1255">
                  <c:v>16.161415000000005</c:v>
                </c:pt>
                <c:pt idx="1256">
                  <c:v>16.210497</c:v>
                </c:pt>
                <c:pt idx="1257">
                  <c:v>17.289659999999998</c:v>
                </c:pt>
                <c:pt idx="1258">
                  <c:v>15.719262000000001</c:v>
                </c:pt>
                <c:pt idx="1259">
                  <c:v>15.191987000000001</c:v>
                </c:pt>
                <c:pt idx="1260">
                  <c:v>16.219584999999999</c:v>
                </c:pt>
                <c:pt idx="1261">
                  <c:v>15.592184000000001</c:v>
                </c:pt>
                <c:pt idx="1262">
                  <c:v>14.783077999999998</c:v>
                </c:pt>
                <c:pt idx="1263">
                  <c:v>15.756882000000001</c:v>
                </c:pt>
                <c:pt idx="1264">
                  <c:v>14.035057</c:v>
                </c:pt>
                <c:pt idx="1265">
                  <c:v>16.817835000000002</c:v>
                </c:pt>
                <c:pt idx="1266">
                  <c:v>16.424655999999999</c:v>
                </c:pt>
                <c:pt idx="1267">
                  <c:v>16.836003999999999</c:v>
                </c:pt>
                <c:pt idx="1268">
                  <c:v>16.162042999999997</c:v>
                </c:pt>
                <c:pt idx="1269">
                  <c:v>16.049535999999996</c:v>
                </c:pt>
                <c:pt idx="1270">
                  <c:v>15.029309</c:v>
                </c:pt>
                <c:pt idx="1271">
                  <c:v>15.885488000000002</c:v>
                </c:pt>
                <c:pt idx="1272">
                  <c:v>15.555645000000002</c:v>
                </c:pt>
                <c:pt idx="1273">
                  <c:v>16.113707000000005</c:v>
                </c:pt>
                <c:pt idx="1274">
                  <c:v>15.791895999999999</c:v>
                </c:pt>
                <c:pt idx="1275">
                  <c:v>14.905197000000003</c:v>
                </c:pt>
                <c:pt idx="1276">
                  <c:v>14.238078999999999</c:v>
                </c:pt>
                <c:pt idx="1277">
                  <c:v>15.019943</c:v>
                </c:pt>
                <c:pt idx="1278">
                  <c:v>15.648805999999999</c:v>
                </c:pt>
                <c:pt idx="1279">
                  <c:v>15.838489000000001</c:v>
                </c:pt>
                <c:pt idx="1280">
                  <c:v>15.410531000000002</c:v>
                </c:pt>
                <c:pt idx="1281">
                  <c:v>15.182168000000001</c:v>
                </c:pt>
                <c:pt idx="1282">
                  <c:v>15.967842000000001</c:v>
                </c:pt>
                <c:pt idx="1283">
                  <c:v>15.626648000000001</c:v>
                </c:pt>
                <c:pt idx="1284">
                  <c:v>15.041158999999999</c:v>
                </c:pt>
                <c:pt idx="1285">
                  <c:v>14.676917</c:v>
                </c:pt>
                <c:pt idx="1286">
                  <c:v>15.807455000000003</c:v>
                </c:pt>
                <c:pt idx="1287">
                  <c:v>15.439680000000001</c:v>
                </c:pt>
                <c:pt idx="1288">
                  <c:v>15.723954999999998</c:v>
                </c:pt>
                <c:pt idx="1289">
                  <c:v>15.857097000000001</c:v>
                </c:pt>
                <c:pt idx="1290">
                  <c:v>15.19942</c:v>
                </c:pt>
                <c:pt idx="1291">
                  <c:v>15.216661999999999</c:v>
                </c:pt>
                <c:pt idx="1292">
                  <c:v>15.028071999999998</c:v>
                </c:pt>
                <c:pt idx="1293">
                  <c:v>15.191644</c:v>
                </c:pt>
                <c:pt idx="1294">
                  <c:v>16.219083999999999</c:v>
                </c:pt>
                <c:pt idx="1295">
                  <c:v>15.665307</c:v>
                </c:pt>
                <c:pt idx="1296">
                  <c:v>15.085425000000003</c:v>
                </c:pt>
                <c:pt idx="1297">
                  <c:v>15.166103</c:v>
                </c:pt>
                <c:pt idx="1298">
                  <c:v>14.834770999999998</c:v>
                </c:pt>
                <c:pt idx="1299">
                  <c:v>15.633890000000001</c:v>
                </c:pt>
                <c:pt idx="1300">
                  <c:v>16.576563</c:v>
                </c:pt>
                <c:pt idx="1301">
                  <c:v>15.361916000000003</c:v>
                </c:pt>
                <c:pt idx="1302">
                  <c:v>14.67299</c:v>
                </c:pt>
                <c:pt idx="1303">
                  <c:v>15.775117</c:v>
                </c:pt>
                <c:pt idx="1304">
                  <c:v>15.582969</c:v>
                </c:pt>
                <c:pt idx="1305">
                  <c:v>15.265387</c:v>
                </c:pt>
                <c:pt idx="1306">
                  <c:v>16.080718999999991</c:v>
                </c:pt>
                <c:pt idx="1307">
                  <c:v>15.9353</c:v>
                </c:pt>
                <c:pt idx="1308">
                  <c:v>16.282876999999996</c:v>
                </c:pt>
                <c:pt idx="1309">
                  <c:v>15.235314000000001</c:v>
                </c:pt>
                <c:pt idx="1310">
                  <c:v>16.500701999999997</c:v>
                </c:pt>
                <c:pt idx="1311">
                  <c:v>15.236548000000001</c:v>
                </c:pt>
                <c:pt idx="1312">
                  <c:v>15.477498000000002</c:v>
                </c:pt>
                <c:pt idx="1313">
                  <c:v>16.008125</c:v>
                </c:pt>
                <c:pt idx="1314">
                  <c:v>14.943033</c:v>
                </c:pt>
                <c:pt idx="1315">
                  <c:v>14.905862000000003</c:v>
                </c:pt>
                <c:pt idx="1316">
                  <c:v>15.003792000000002</c:v>
                </c:pt>
                <c:pt idx="1317">
                  <c:v>16.279288999999999</c:v>
                </c:pt>
                <c:pt idx="1318">
                  <c:v>15.749994999999998</c:v>
                </c:pt>
                <c:pt idx="1319">
                  <c:v>16.345946999999995</c:v>
                </c:pt>
                <c:pt idx="1320">
                  <c:v>15.769688</c:v>
                </c:pt>
                <c:pt idx="1321">
                  <c:v>16.469781999999995</c:v>
                </c:pt>
                <c:pt idx="1322">
                  <c:v>15.577744000000001</c:v>
                </c:pt>
                <c:pt idx="1323">
                  <c:v>16.203429999999997</c:v>
                </c:pt>
                <c:pt idx="1324">
                  <c:v>15.790797</c:v>
                </c:pt>
                <c:pt idx="1325">
                  <c:v>15.577291000000001</c:v>
                </c:pt>
                <c:pt idx="1326">
                  <c:v>16.687664000000005</c:v>
                </c:pt>
                <c:pt idx="1327">
                  <c:v>16.659168000000005</c:v>
                </c:pt>
                <c:pt idx="1328">
                  <c:v>15.933415</c:v>
                </c:pt>
                <c:pt idx="1329">
                  <c:v>15.617738000000001</c:v>
                </c:pt>
                <c:pt idx="1330">
                  <c:v>15.581558000000001</c:v>
                </c:pt>
                <c:pt idx="1331">
                  <c:v>16.721920000000001</c:v>
                </c:pt>
                <c:pt idx="1332">
                  <c:v>17.257835000000004</c:v>
                </c:pt>
                <c:pt idx="1333">
                  <c:v>16.705771999999996</c:v>
                </c:pt>
                <c:pt idx="1334">
                  <c:v>15.697119000000001</c:v>
                </c:pt>
                <c:pt idx="1335">
                  <c:v>16.473092999999995</c:v>
                </c:pt>
                <c:pt idx="1336">
                  <c:v>15.859690000000004</c:v>
                </c:pt>
                <c:pt idx="1337">
                  <c:v>14.871634000000002</c:v>
                </c:pt>
                <c:pt idx="1338">
                  <c:v>15.880312</c:v>
                </c:pt>
                <c:pt idx="1339">
                  <c:v>16.547018000000001</c:v>
                </c:pt>
                <c:pt idx="1340">
                  <c:v>15.550623</c:v>
                </c:pt>
                <c:pt idx="1341">
                  <c:v>16.458152999999996</c:v>
                </c:pt>
                <c:pt idx="1342">
                  <c:v>16.430883000000001</c:v>
                </c:pt>
                <c:pt idx="1343">
                  <c:v>15.836253000000001</c:v>
                </c:pt>
                <c:pt idx="1344">
                  <c:v>16.193494999999999</c:v>
                </c:pt>
                <c:pt idx="1345">
                  <c:v>15.701757999999998</c:v>
                </c:pt>
                <c:pt idx="1346">
                  <c:v>16.894911000000004</c:v>
                </c:pt>
                <c:pt idx="1347">
                  <c:v>15.910722</c:v>
                </c:pt>
                <c:pt idx="1348">
                  <c:v>15.587934000000002</c:v>
                </c:pt>
                <c:pt idx="1349">
                  <c:v>16.129847999999999</c:v>
                </c:pt>
                <c:pt idx="1350">
                  <c:v>15.804901000000001</c:v>
                </c:pt>
                <c:pt idx="1351">
                  <c:v>15.939428000000001</c:v>
                </c:pt>
                <c:pt idx="1352">
                  <c:v>15.271840000000001</c:v>
                </c:pt>
                <c:pt idx="1353">
                  <c:v>16.020301999999997</c:v>
                </c:pt>
                <c:pt idx="1354">
                  <c:v>16.363047000000002</c:v>
                </c:pt>
                <c:pt idx="1355">
                  <c:v>16.032160000000001</c:v>
                </c:pt>
                <c:pt idx="1356">
                  <c:v>15.006870999999999</c:v>
                </c:pt>
                <c:pt idx="1357">
                  <c:v>16.236414</c:v>
                </c:pt>
                <c:pt idx="1358">
                  <c:v>16.134472000000002</c:v>
                </c:pt>
                <c:pt idx="1359">
                  <c:v>16.59355</c:v>
                </c:pt>
                <c:pt idx="1360">
                  <c:v>15.723642</c:v>
                </c:pt>
                <c:pt idx="1361">
                  <c:v>14.946312999999998</c:v>
                </c:pt>
                <c:pt idx="1362">
                  <c:v>15.523511000000001</c:v>
                </c:pt>
                <c:pt idx="1363">
                  <c:v>15.824102</c:v>
                </c:pt>
                <c:pt idx="1364">
                  <c:v>17.300152000000001</c:v>
                </c:pt>
                <c:pt idx="1365">
                  <c:v>17.437522999999995</c:v>
                </c:pt>
                <c:pt idx="1366">
                  <c:v>16.368422999999996</c:v>
                </c:pt>
                <c:pt idx="1367">
                  <c:v>15.877705000000002</c:v>
                </c:pt>
                <c:pt idx="1368">
                  <c:v>15.997319999999998</c:v>
                </c:pt>
                <c:pt idx="1369">
                  <c:v>16.737293000000001</c:v>
                </c:pt>
                <c:pt idx="1370">
                  <c:v>15.523244</c:v>
                </c:pt>
                <c:pt idx="1371">
                  <c:v>15.796355999999999</c:v>
                </c:pt>
                <c:pt idx="1372">
                  <c:v>13.730619000000001</c:v>
                </c:pt>
                <c:pt idx="1373">
                  <c:v>15.138678999999998</c:v>
                </c:pt>
                <c:pt idx="1374">
                  <c:v>15.043413000000001</c:v>
                </c:pt>
                <c:pt idx="1375">
                  <c:v>14.923914</c:v>
                </c:pt>
                <c:pt idx="1376">
                  <c:v>16.349668999999999</c:v>
                </c:pt>
                <c:pt idx="1377">
                  <c:v>15.256445000000003</c:v>
                </c:pt>
                <c:pt idx="1378">
                  <c:v>16.326809000000001</c:v>
                </c:pt>
                <c:pt idx="1379">
                  <c:v>16.156694000000005</c:v>
                </c:pt>
                <c:pt idx="1380">
                  <c:v>15.951969</c:v>
                </c:pt>
                <c:pt idx="1381">
                  <c:v>16.117220000000003</c:v>
                </c:pt>
                <c:pt idx="1382">
                  <c:v>16.221855000000005</c:v>
                </c:pt>
                <c:pt idx="1383">
                  <c:v>15.917210000000001</c:v>
                </c:pt>
                <c:pt idx="1384">
                  <c:v>15.244884000000001</c:v>
                </c:pt>
                <c:pt idx="1385">
                  <c:v>15.423120999999998</c:v>
                </c:pt>
                <c:pt idx="1386">
                  <c:v>15.883952000000003</c:v>
                </c:pt>
                <c:pt idx="1387">
                  <c:v>14.264289</c:v>
                </c:pt>
                <c:pt idx="1388">
                  <c:v>13.694523999999999</c:v>
                </c:pt>
                <c:pt idx="1389">
                  <c:v>13.549429</c:v>
                </c:pt>
                <c:pt idx="1390">
                  <c:v>14.283360999999999</c:v>
                </c:pt>
                <c:pt idx="1391">
                  <c:v>13.674530000000003</c:v>
                </c:pt>
                <c:pt idx="1392">
                  <c:v>13.696454000000001</c:v>
                </c:pt>
                <c:pt idx="1393">
                  <c:v>12.940645</c:v>
                </c:pt>
                <c:pt idx="1394">
                  <c:v>13.89425</c:v>
                </c:pt>
                <c:pt idx="1395">
                  <c:v>13.158119999999998</c:v>
                </c:pt>
                <c:pt idx="1396">
                  <c:v>13.948670999999999</c:v>
                </c:pt>
                <c:pt idx="1397">
                  <c:v>14.787211999999998</c:v>
                </c:pt>
                <c:pt idx="1398">
                  <c:v>15.663347</c:v>
                </c:pt>
                <c:pt idx="1399">
                  <c:v>16.122617999999996</c:v>
                </c:pt>
                <c:pt idx="1400">
                  <c:v>16.405744999999996</c:v>
                </c:pt>
                <c:pt idx="1401">
                  <c:v>16.054238999999999</c:v>
                </c:pt>
                <c:pt idx="1402">
                  <c:v>15.807277000000001</c:v>
                </c:pt>
                <c:pt idx="1403">
                  <c:v>16.198544999999996</c:v>
                </c:pt>
                <c:pt idx="1404">
                  <c:v>14.558072999999998</c:v>
                </c:pt>
                <c:pt idx="1405">
                  <c:v>15.626017000000001</c:v>
                </c:pt>
                <c:pt idx="1406">
                  <c:v>14.355737000000003</c:v>
                </c:pt>
                <c:pt idx="1407">
                  <c:v>14.704311999999998</c:v>
                </c:pt>
                <c:pt idx="1408">
                  <c:v>15.909642000000002</c:v>
                </c:pt>
                <c:pt idx="1409">
                  <c:v>15.942310999999998</c:v>
                </c:pt>
                <c:pt idx="1410">
                  <c:v>15.684503000000001</c:v>
                </c:pt>
                <c:pt idx="1411">
                  <c:v>15.674518000000001</c:v>
                </c:pt>
                <c:pt idx="1412">
                  <c:v>15.817614000000003</c:v>
                </c:pt>
                <c:pt idx="1413">
                  <c:v>14.360188000000003</c:v>
                </c:pt>
                <c:pt idx="1414">
                  <c:v>15.468969</c:v>
                </c:pt>
                <c:pt idx="1415">
                  <c:v>15.3291</c:v>
                </c:pt>
                <c:pt idx="1416">
                  <c:v>15.777451000000001</c:v>
                </c:pt>
                <c:pt idx="1417">
                  <c:v>15.656671000000001</c:v>
                </c:pt>
                <c:pt idx="1418">
                  <c:v>15.194139</c:v>
                </c:pt>
                <c:pt idx="1419">
                  <c:v>15.112836000000001</c:v>
                </c:pt>
                <c:pt idx="1420">
                  <c:v>17.238595999999998</c:v>
                </c:pt>
                <c:pt idx="1421">
                  <c:v>15.339895</c:v>
                </c:pt>
                <c:pt idx="1422">
                  <c:v>15.772977999999998</c:v>
                </c:pt>
                <c:pt idx="1423">
                  <c:v>15.265147000000002</c:v>
                </c:pt>
                <c:pt idx="1424">
                  <c:v>14.703446000000001</c:v>
                </c:pt>
                <c:pt idx="1425">
                  <c:v>14.657589000000002</c:v>
                </c:pt>
                <c:pt idx="1426">
                  <c:v>14.721599999999999</c:v>
                </c:pt>
                <c:pt idx="1427">
                  <c:v>14.528053999999999</c:v>
                </c:pt>
                <c:pt idx="1428">
                  <c:v>14.534496000000003</c:v>
                </c:pt>
                <c:pt idx="1429">
                  <c:v>15.452194000000002</c:v>
                </c:pt>
                <c:pt idx="1430">
                  <c:v>15.556874000000002</c:v>
                </c:pt>
                <c:pt idx="1431">
                  <c:v>14.779456000000001</c:v>
                </c:pt>
                <c:pt idx="1432">
                  <c:v>15.213173999999999</c:v>
                </c:pt>
                <c:pt idx="1433">
                  <c:v>15.507051000000001</c:v>
                </c:pt>
                <c:pt idx="1434">
                  <c:v>14.074833</c:v>
                </c:pt>
                <c:pt idx="1435">
                  <c:v>14.819018</c:v>
                </c:pt>
                <c:pt idx="1436">
                  <c:v>15.032702</c:v>
                </c:pt>
                <c:pt idx="1437">
                  <c:v>15.646297999999998</c:v>
                </c:pt>
                <c:pt idx="1438">
                  <c:v>14.388626</c:v>
                </c:pt>
                <c:pt idx="1439">
                  <c:v>15.508682</c:v>
                </c:pt>
                <c:pt idx="1440">
                  <c:v>13.866586000000003</c:v>
                </c:pt>
                <c:pt idx="1441">
                  <c:v>14.835588000000001</c:v>
                </c:pt>
                <c:pt idx="1442">
                  <c:v>14.220708999999999</c:v>
                </c:pt>
                <c:pt idx="1443">
                  <c:v>14.559446000000003</c:v>
                </c:pt>
                <c:pt idx="1444">
                  <c:v>14.822564000000002</c:v>
                </c:pt>
                <c:pt idx="1445">
                  <c:v>15.30823</c:v>
                </c:pt>
                <c:pt idx="1446">
                  <c:v>14.548851999999998</c:v>
                </c:pt>
                <c:pt idx="1447">
                  <c:v>14.779184000000003</c:v>
                </c:pt>
                <c:pt idx="1448">
                  <c:v>14.203371999999998</c:v>
                </c:pt>
                <c:pt idx="1449">
                  <c:v>15.337716</c:v>
                </c:pt>
                <c:pt idx="1450">
                  <c:v>16.704901000000003</c:v>
                </c:pt>
                <c:pt idx="1451">
                  <c:v>14.007250999999998</c:v>
                </c:pt>
                <c:pt idx="1452">
                  <c:v>15.626169999999998</c:v>
                </c:pt>
                <c:pt idx="1453">
                  <c:v>16.442668999999995</c:v>
                </c:pt>
                <c:pt idx="1454">
                  <c:v>15.621917999999999</c:v>
                </c:pt>
                <c:pt idx="1455">
                  <c:v>16.212218999999997</c:v>
                </c:pt>
                <c:pt idx="1456">
                  <c:v>14.487117</c:v>
                </c:pt>
                <c:pt idx="1457">
                  <c:v>14.402768</c:v>
                </c:pt>
                <c:pt idx="1458">
                  <c:v>14.988390000000001</c:v>
                </c:pt>
                <c:pt idx="1459">
                  <c:v>15.313629000000002</c:v>
                </c:pt>
                <c:pt idx="1460">
                  <c:v>15.102866000000002</c:v>
                </c:pt>
                <c:pt idx="1461">
                  <c:v>15.907943</c:v>
                </c:pt>
                <c:pt idx="1462">
                  <c:v>16.049931999999995</c:v>
                </c:pt>
                <c:pt idx="1463">
                  <c:v>16.103472</c:v>
                </c:pt>
                <c:pt idx="1464">
                  <c:v>16.141946999999995</c:v>
                </c:pt>
                <c:pt idx="1465">
                  <c:v>15.638891999999998</c:v>
                </c:pt>
                <c:pt idx="1466">
                  <c:v>14.398727999999998</c:v>
                </c:pt>
                <c:pt idx="1467">
                  <c:v>14.955153000000003</c:v>
                </c:pt>
                <c:pt idx="1468">
                  <c:v>16.412261999999995</c:v>
                </c:pt>
                <c:pt idx="1469">
                  <c:v>16.448796999999992</c:v>
                </c:pt>
                <c:pt idx="1470">
                  <c:v>15.351430000000004</c:v>
                </c:pt>
                <c:pt idx="1471">
                  <c:v>15.342566000000001</c:v>
                </c:pt>
                <c:pt idx="1472">
                  <c:v>15.376603000000003</c:v>
                </c:pt>
                <c:pt idx="1473">
                  <c:v>15.386968</c:v>
                </c:pt>
                <c:pt idx="1474">
                  <c:v>15.531886</c:v>
                </c:pt>
                <c:pt idx="1475">
                  <c:v>14.353803000000003</c:v>
                </c:pt>
                <c:pt idx="1476">
                  <c:v>15.566393</c:v>
                </c:pt>
                <c:pt idx="1477">
                  <c:v>13.950361000000001</c:v>
                </c:pt>
                <c:pt idx="1478">
                  <c:v>14.858498000000003</c:v>
                </c:pt>
                <c:pt idx="1479">
                  <c:v>13.897774</c:v>
                </c:pt>
                <c:pt idx="1480">
                  <c:v>15.481030000000002</c:v>
                </c:pt>
                <c:pt idx="1481">
                  <c:v>16.403235999999996</c:v>
                </c:pt>
                <c:pt idx="1482">
                  <c:v>15.214024999999999</c:v>
                </c:pt>
                <c:pt idx="1483">
                  <c:v>15.253529</c:v>
                </c:pt>
                <c:pt idx="1484">
                  <c:v>14.697236</c:v>
                </c:pt>
                <c:pt idx="1485">
                  <c:v>15.132351999999999</c:v>
                </c:pt>
                <c:pt idx="1486">
                  <c:v>15.401165000000001</c:v>
                </c:pt>
                <c:pt idx="1487">
                  <c:v>15.829158</c:v>
                </c:pt>
                <c:pt idx="1488">
                  <c:v>16.527588000000005</c:v>
                </c:pt>
                <c:pt idx="1489">
                  <c:v>15.824269999999999</c:v>
                </c:pt>
                <c:pt idx="1490">
                  <c:v>14.288632</c:v>
                </c:pt>
                <c:pt idx="1491">
                  <c:v>15.167864</c:v>
                </c:pt>
                <c:pt idx="1492">
                  <c:v>14.842705</c:v>
                </c:pt>
                <c:pt idx="1493">
                  <c:v>15.693048000000001</c:v>
                </c:pt>
                <c:pt idx="1494">
                  <c:v>15.500039000000001</c:v>
                </c:pt>
                <c:pt idx="1495">
                  <c:v>15.561851000000001</c:v>
                </c:pt>
                <c:pt idx="1496">
                  <c:v>15.124942000000001</c:v>
                </c:pt>
                <c:pt idx="1497">
                  <c:v>14.940938000000001</c:v>
                </c:pt>
                <c:pt idx="1498">
                  <c:v>14.636992999999999</c:v>
                </c:pt>
                <c:pt idx="1499">
                  <c:v>13.679949000000002</c:v>
                </c:pt>
                <c:pt idx="1500">
                  <c:v>15.451194000000001</c:v>
                </c:pt>
                <c:pt idx="1501">
                  <c:v>15.079226</c:v>
                </c:pt>
                <c:pt idx="1502">
                  <c:v>15.394400000000001</c:v>
                </c:pt>
                <c:pt idx="1503">
                  <c:v>14.610256</c:v>
                </c:pt>
                <c:pt idx="1504">
                  <c:v>14.547726999999998</c:v>
                </c:pt>
                <c:pt idx="1505">
                  <c:v>14.637237999999998</c:v>
                </c:pt>
                <c:pt idx="1506">
                  <c:v>14.906871000000001</c:v>
                </c:pt>
                <c:pt idx="1507">
                  <c:v>15.846139000000003</c:v>
                </c:pt>
                <c:pt idx="1508">
                  <c:v>16.113358000000009</c:v>
                </c:pt>
                <c:pt idx="1509">
                  <c:v>13.260313999999999</c:v>
                </c:pt>
                <c:pt idx="1510">
                  <c:v>13.573463</c:v>
                </c:pt>
                <c:pt idx="1511">
                  <c:v>13.625630000000001</c:v>
                </c:pt>
                <c:pt idx="1512">
                  <c:v>14.612921999999999</c:v>
                </c:pt>
                <c:pt idx="1513">
                  <c:v>13.688866999999998</c:v>
                </c:pt>
                <c:pt idx="1514">
                  <c:v>13.944335000000001</c:v>
                </c:pt>
                <c:pt idx="1515">
                  <c:v>16.317125000000004</c:v>
                </c:pt>
                <c:pt idx="1516">
                  <c:v>14.690022000000001</c:v>
                </c:pt>
                <c:pt idx="1517">
                  <c:v>14.983953</c:v>
                </c:pt>
                <c:pt idx="1518">
                  <c:v>14.274126999999998</c:v>
                </c:pt>
                <c:pt idx="1519">
                  <c:v>15.115098</c:v>
                </c:pt>
                <c:pt idx="1520">
                  <c:v>14.399942000000001</c:v>
                </c:pt>
                <c:pt idx="1521">
                  <c:v>14.629734000000001</c:v>
                </c:pt>
                <c:pt idx="1522">
                  <c:v>14.906572000000002</c:v>
                </c:pt>
                <c:pt idx="1523">
                  <c:v>14.646739</c:v>
                </c:pt>
                <c:pt idx="1524">
                  <c:v>13.523838</c:v>
                </c:pt>
                <c:pt idx="1525">
                  <c:v>13.905665000000003</c:v>
                </c:pt>
                <c:pt idx="1526">
                  <c:v>12.698077999999999</c:v>
                </c:pt>
                <c:pt idx="1527">
                  <c:v>14.934364999999998</c:v>
                </c:pt>
                <c:pt idx="1528">
                  <c:v>15.264999</c:v>
                </c:pt>
                <c:pt idx="1529">
                  <c:v>15.371498000000003</c:v>
                </c:pt>
                <c:pt idx="1530">
                  <c:v>15.532149</c:v>
                </c:pt>
                <c:pt idx="1531">
                  <c:v>14.012211000000001</c:v>
                </c:pt>
                <c:pt idx="1532">
                  <c:v>14.722541</c:v>
                </c:pt>
                <c:pt idx="1533">
                  <c:v>14.628262999999997</c:v>
                </c:pt>
                <c:pt idx="1534">
                  <c:v>13.773685</c:v>
                </c:pt>
                <c:pt idx="1535">
                  <c:v>14.361544000000002</c:v>
                </c:pt>
                <c:pt idx="1536">
                  <c:v>13.395599000000004</c:v>
                </c:pt>
                <c:pt idx="1537">
                  <c:v>13.123236</c:v>
                </c:pt>
                <c:pt idx="1538">
                  <c:v>15.118004999999998</c:v>
                </c:pt>
                <c:pt idx="1539">
                  <c:v>14.331934</c:v>
                </c:pt>
                <c:pt idx="1540">
                  <c:v>16.039428999999995</c:v>
                </c:pt>
                <c:pt idx="1541">
                  <c:v>17.384588000000001</c:v>
                </c:pt>
                <c:pt idx="1542">
                  <c:v>14.940290000000001</c:v>
                </c:pt>
                <c:pt idx="1543">
                  <c:v>16.420926999999995</c:v>
                </c:pt>
                <c:pt idx="1544">
                  <c:v>16.476973000000001</c:v>
                </c:pt>
                <c:pt idx="1545">
                  <c:v>15.762234000000001</c:v>
                </c:pt>
                <c:pt idx="1546">
                  <c:v>14.579146000000001</c:v>
                </c:pt>
                <c:pt idx="1547">
                  <c:v>14.836737000000003</c:v>
                </c:pt>
                <c:pt idx="1548">
                  <c:v>14.733975999999998</c:v>
                </c:pt>
                <c:pt idx="1549">
                  <c:v>15.242672000000001</c:v>
                </c:pt>
                <c:pt idx="1550">
                  <c:v>14.917806000000002</c:v>
                </c:pt>
                <c:pt idx="1551">
                  <c:v>14.717151999999999</c:v>
                </c:pt>
                <c:pt idx="1552">
                  <c:v>14.630038000000001</c:v>
                </c:pt>
                <c:pt idx="1553">
                  <c:v>15.15072</c:v>
                </c:pt>
                <c:pt idx="1554">
                  <c:v>14.823475</c:v>
                </c:pt>
                <c:pt idx="1555">
                  <c:v>15.87176</c:v>
                </c:pt>
                <c:pt idx="1556">
                  <c:v>16.254971000000005</c:v>
                </c:pt>
                <c:pt idx="1557">
                  <c:v>15.774099</c:v>
                </c:pt>
                <c:pt idx="1558">
                  <c:v>14.956072000000002</c:v>
                </c:pt>
                <c:pt idx="1559">
                  <c:v>15.010571000000001</c:v>
                </c:pt>
                <c:pt idx="1560">
                  <c:v>15.050043000000002</c:v>
                </c:pt>
                <c:pt idx="1561">
                  <c:v>15.593908000000001</c:v>
                </c:pt>
                <c:pt idx="1562">
                  <c:v>13.793595</c:v>
                </c:pt>
                <c:pt idx="1563">
                  <c:v>14.865375</c:v>
                </c:pt>
                <c:pt idx="1564">
                  <c:v>14.710691000000001</c:v>
                </c:pt>
                <c:pt idx="1565">
                  <c:v>14.893882000000001</c:v>
                </c:pt>
                <c:pt idx="1566">
                  <c:v>15.402227</c:v>
                </c:pt>
                <c:pt idx="1567">
                  <c:v>16.683834000000001</c:v>
                </c:pt>
                <c:pt idx="1568">
                  <c:v>15.021627999999998</c:v>
                </c:pt>
                <c:pt idx="1569">
                  <c:v>14.660892</c:v>
                </c:pt>
                <c:pt idx="1570">
                  <c:v>15.430586000000002</c:v>
                </c:pt>
                <c:pt idx="1571">
                  <c:v>15.221724999999999</c:v>
                </c:pt>
                <c:pt idx="1572">
                  <c:v>16.082604999999997</c:v>
                </c:pt>
                <c:pt idx="1573">
                  <c:v>14.420395000000001</c:v>
                </c:pt>
                <c:pt idx="1574">
                  <c:v>14.332233</c:v>
                </c:pt>
                <c:pt idx="1575">
                  <c:v>14.686167000000001</c:v>
                </c:pt>
                <c:pt idx="1576">
                  <c:v>15.194972999999999</c:v>
                </c:pt>
                <c:pt idx="1577">
                  <c:v>14.876513000000003</c:v>
                </c:pt>
                <c:pt idx="1578">
                  <c:v>15.582890000000003</c:v>
                </c:pt>
                <c:pt idx="1579">
                  <c:v>14.267608000000001</c:v>
                </c:pt>
                <c:pt idx="1580">
                  <c:v>15.380946000000002</c:v>
                </c:pt>
                <c:pt idx="1581">
                  <c:v>15.462449000000003</c:v>
                </c:pt>
                <c:pt idx="1582">
                  <c:v>15.662579000000001</c:v>
                </c:pt>
                <c:pt idx="1583">
                  <c:v>14.538009999999998</c:v>
                </c:pt>
                <c:pt idx="1584">
                  <c:v>14.926626000000002</c:v>
                </c:pt>
                <c:pt idx="1585">
                  <c:v>14.748976999999996</c:v>
                </c:pt>
                <c:pt idx="1586">
                  <c:v>14.949416000000001</c:v>
                </c:pt>
                <c:pt idx="1587">
                  <c:v>14.842111000000001</c:v>
                </c:pt>
                <c:pt idx="1588">
                  <c:v>15.593978999999999</c:v>
                </c:pt>
                <c:pt idx="1589">
                  <c:v>14.621780999999999</c:v>
                </c:pt>
                <c:pt idx="1590">
                  <c:v>15.429415000000002</c:v>
                </c:pt>
                <c:pt idx="1591">
                  <c:v>13.916122</c:v>
                </c:pt>
                <c:pt idx="1592">
                  <c:v>15.411059</c:v>
                </c:pt>
                <c:pt idx="1593">
                  <c:v>13.889129000000002</c:v>
                </c:pt>
                <c:pt idx="1594">
                  <c:v>14.379039000000004</c:v>
                </c:pt>
                <c:pt idx="1595">
                  <c:v>14.575140000000003</c:v>
                </c:pt>
                <c:pt idx="1596">
                  <c:v>15.548754999999998</c:v>
                </c:pt>
                <c:pt idx="1597">
                  <c:v>14.404369000000001</c:v>
                </c:pt>
                <c:pt idx="1598">
                  <c:v>14.226704</c:v>
                </c:pt>
                <c:pt idx="1599">
                  <c:v>13.807576000000001</c:v>
                </c:pt>
                <c:pt idx="1600">
                  <c:v>14.446082000000002</c:v>
                </c:pt>
                <c:pt idx="1601">
                  <c:v>15.146937000000001</c:v>
                </c:pt>
                <c:pt idx="1602">
                  <c:v>16.141179999999999</c:v>
                </c:pt>
                <c:pt idx="1603">
                  <c:v>15.33455</c:v>
                </c:pt>
                <c:pt idx="1604">
                  <c:v>14.68014</c:v>
                </c:pt>
                <c:pt idx="1605">
                  <c:v>15.482661</c:v>
                </c:pt>
                <c:pt idx="1606">
                  <c:v>15.351488000000002</c:v>
                </c:pt>
                <c:pt idx="1607">
                  <c:v>15.777961999999999</c:v>
                </c:pt>
                <c:pt idx="1608">
                  <c:v>15.267142</c:v>
                </c:pt>
                <c:pt idx="1609">
                  <c:v>14.588714</c:v>
                </c:pt>
                <c:pt idx="1610">
                  <c:v>15.812545000000002</c:v>
                </c:pt>
                <c:pt idx="1611">
                  <c:v>15.667565</c:v>
                </c:pt>
                <c:pt idx="1612">
                  <c:v>16.290002999999995</c:v>
                </c:pt>
                <c:pt idx="1613">
                  <c:v>13.729843000000001</c:v>
                </c:pt>
                <c:pt idx="1614">
                  <c:v>15.310367000000001</c:v>
                </c:pt>
                <c:pt idx="1615">
                  <c:v>13.825324</c:v>
                </c:pt>
                <c:pt idx="1616">
                  <c:v>13.719067999999998</c:v>
                </c:pt>
                <c:pt idx="1617">
                  <c:v>14.816357</c:v>
                </c:pt>
                <c:pt idx="1618">
                  <c:v>15.168128999999999</c:v>
                </c:pt>
                <c:pt idx="1619">
                  <c:v>15.742249999999999</c:v>
                </c:pt>
                <c:pt idx="1620">
                  <c:v>14.68465</c:v>
                </c:pt>
                <c:pt idx="1621">
                  <c:v>15.597826</c:v>
                </c:pt>
                <c:pt idx="1622">
                  <c:v>16.011486000000001</c:v>
                </c:pt>
                <c:pt idx="1623">
                  <c:v>14.663162</c:v>
                </c:pt>
                <c:pt idx="1624">
                  <c:v>14.204184</c:v>
                </c:pt>
                <c:pt idx="1625">
                  <c:v>13.619809</c:v>
                </c:pt>
                <c:pt idx="1626">
                  <c:v>14.124374999999999</c:v>
                </c:pt>
                <c:pt idx="1627">
                  <c:v>12.967145</c:v>
                </c:pt>
                <c:pt idx="1628">
                  <c:v>15.082184000000002</c:v>
                </c:pt>
                <c:pt idx="1629">
                  <c:v>14.385221</c:v>
                </c:pt>
                <c:pt idx="1630">
                  <c:v>14.078439000000001</c:v>
                </c:pt>
                <c:pt idx="1631">
                  <c:v>14.393539000000004</c:v>
                </c:pt>
                <c:pt idx="1632">
                  <c:v>14.432484000000004</c:v>
                </c:pt>
                <c:pt idx="1633">
                  <c:v>14.123809</c:v>
                </c:pt>
                <c:pt idx="1634">
                  <c:v>14.361374</c:v>
                </c:pt>
                <c:pt idx="1635">
                  <c:v>14.93085</c:v>
                </c:pt>
                <c:pt idx="1636">
                  <c:v>14.547083000000001</c:v>
                </c:pt>
                <c:pt idx="1637">
                  <c:v>15.410474000000002</c:v>
                </c:pt>
                <c:pt idx="1638">
                  <c:v>14.047504</c:v>
                </c:pt>
                <c:pt idx="1639">
                  <c:v>15.812200000000002</c:v>
                </c:pt>
                <c:pt idx="1640">
                  <c:v>14.400498000000002</c:v>
                </c:pt>
                <c:pt idx="1641">
                  <c:v>14.889161</c:v>
                </c:pt>
                <c:pt idx="1642">
                  <c:v>15.145350000000001</c:v>
                </c:pt>
                <c:pt idx="1643">
                  <c:v>14.967055</c:v>
                </c:pt>
                <c:pt idx="1644">
                  <c:v>14.170955000000001</c:v>
                </c:pt>
                <c:pt idx="1645">
                  <c:v>14.4457</c:v>
                </c:pt>
                <c:pt idx="1646">
                  <c:v>15.550467000000003</c:v>
                </c:pt>
                <c:pt idx="1647">
                  <c:v>15.231954999999999</c:v>
                </c:pt>
                <c:pt idx="1648">
                  <c:v>16.239833999999995</c:v>
                </c:pt>
                <c:pt idx="1649">
                  <c:v>15.530018999999999</c:v>
                </c:pt>
                <c:pt idx="1650">
                  <c:v>15.240118999999998</c:v>
                </c:pt>
                <c:pt idx="1651">
                  <c:v>15.465131000000001</c:v>
                </c:pt>
                <c:pt idx="1652">
                  <c:v>15.091075999999999</c:v>
                </c:pt>
                <c:pt idx="1653">
                  <c:v>14.877316</c:v>
                </c:pt>
                <c:pt idx="1654">
                  <c:v>15.615509000000001</c:v>
                </c:pt>
                <c:pt idx="1655">
                  <c:v>15.568570999999999</c:v>
                </c:pt>
                <c:pt idx="1656">
                  <c:v>15.437112999999998</c:v>
                </c:pt>
                <c:pt idx="1657">
                  <c:v>14.755363000000001</c:v>
                </c:pt>
                <c:pt idx="1658">
                  <c:v>15.472222</c:v>
                </c:pt>
                <c:pt idx="1659">
                  <c:v>15.384339000000002</c:v>
                </c:pt>
                <c:pt idx="1660">
                  <c:v>14.474277999999998</c:v>
                </c:pt>
                <c:pt idx="1661">
                  <c:v>14.944152000000001</c:v>
                </c:pt>
                <c:pt idx="1662">
                  <c:v>15.176409000000001</c:v>
                </c:pt>
                <c:pt idx="1663">
                  <c:v>15.170994</c:v>
                </c:pt>
                <c:pt idx="1664">
                  <c:v>15.472642000000002</c:v>
                </c:pt>
                <c:pt idx="1665">
                  <c:v>15.148172999999996</c:v>
                </c:pt>
                <c:pt idx="1666">
                  <c:v>14.235860000000001</c:v>
                </c:pt>
                <c:pt idx="1667">
                  <c:v>14.710618999999999</c:v>
                </c:pt>
                <c:pt idx="1668">
                  <c:v>14.944809999999999</c:v>
                </c:pt>
                <c:pt idx="1669">
                  <c:v>14.502814000000003</c:v>
                </c:pt>
                <c:pt idx="1670">
                  <c:v>13.529801000000001</c:v>
                </c:pt>
                <c:pt idx="1671">
                  <c:v>15.113488</c:v>
                </c:pt>
                <c:pt idx="1672">
                  <c:v>14.475918</c:v>
                </c:pt>
                <c:pt idx="1673">
                  <c:v>14.37406</c:v>
                </c:pt>
                <c:pt idx="1674">
                  <c:v>14.571111999999999</c:v>
                </c:pt>
                <c:pt idx="1675">
                  <c:v>14.849949000000002</c:v>
                </c:pt>
                <c:pt idx="1676">
                  <c:v>15.833505000000002</c:v>
                </c:pt>
                <c:pt idx="1677">
                  <c:v>14.892889000000002</c:v>
                </c:pt>
                <c:pt idx="1678">
                  <c:v>15.425474000000001</c:v>
                </c:pt>
                <c:pt idx="1679">
                  <c:v>15.027560000000001</c:v>
                </c:pt>
                <c:pt idx="1680">
                  <c:v>15.296477000000001</c:v>
                </c:pt>
                <c:pt idx="1681">
                  <c:v>16.130607999999999</c:v>
                </c:pt>
                <c:pt idx="1682">
                  <c:v>15.750863000000001</c:v>
                </c:pt>
                <c:pt idx="1683">
                  <c:v>15.094240999999998</c:v>
                </c:pt>
                <c:pt idx="1684">
                  <c:v>15.828452</c:v>
                </c:pt>
                <c:pt idx="1685">
                  <c:v>15.098804999999999</c:v>
                </c:pt>
                <c:pt idx="1686">
                  <c:v>15.137330999999998</c:v>
                </c:pt>
                <c:pt idx="1687">
                  <c:v>15.445876</c:v>
                </c:pt>
                <c:pt idx="1688">
                  <c:v>14.179976</c:v>
                </c:pt>
                <c:pt idx="1689">
                  <c:v>14.555113</c:v>
                </c:pt>
                <c:pt idx="1690">
                  <c:v>14.264796</c:v>
                </c:pt>
                <c:pt idx="1691">
                  <c:v>15.724362999999997</c:v>
                </c:pt>
                <c:pt idx="1692">
                  <c:v>15.334328999999999</c:v>
                </c:pt>
                <c:pt idx="1693">
                  <c:v>16.100866000000003</c:v>
                </c:pt>
                <c:pt idx="1694">
                  <c:v>16.107438999999999</c:v>
                </c:pt>
                <c:pt idx="1695">
                  <c:v>15.573812</c:v>
                </c:pt>
                <c:pt idx="1696">
                  <c:v>15.324352999999999</c:v>
                </c:pt>
                <c:pt idx="1697">
                  <c:v>14.595474000000001</c:v>
                </c:pt>
                <c:pt idx="1698">
                  <c:v>15.243431000000001</c:v>
                </c:pt>
                <c:pt idx="1699">
                  <c:v>15.807558</c:v>
                </c:pt>
                <c:pt idx="1700">
                  <c:v>17.025535999999995</c:v>
                </c:pt>
                <c:pt idx="1701">
                  <c:v>15.429798</c:v>
                </c:pt>
                <c:pt idx="1702">
                  <c:v>14.734705999999999</c:v>
                </c:pt>
                <c:pt idx="1703">
                  <c:v>14.989306000000001</c:v>
                </c:pt>
                <c:pt idx="1704">
                  <c:v>14.429301000000001</c:v>
                </c:pt>
                <c:pt idx="1705">
                  <c:v>15.003136000000001</c:v>
                </c:pt>
                <c:pt idx="1706">
                  <c:v>15.275645000000003</c:v>
                </c:pt>
                <c:pt idx="1707">
                  <c:v>14.856780000000004</c:v>
                </c:pt>
                <c:pt idx="1708">
                  <c:v>15.672282000000001</c:v>
                </c:pt>
                <c:pt idx="1709">
                  <c:v>15.664827999999998</c:v>
                </c:pt>
                <c:pt idx="1710">
                  <c:v>16.361834999999999</c:v>
                </c:pt>
                <c:pt idx="1711">
                  <c:v>15.644286999999998</c:v>
                </c:pt>
                <c:pt idx="1712">
                  <c:v>15.539704</c:v>
                </c:pt>
                <c:pt idx="1713">
                  <c:v>17.226863999999999</c:v>
                </c:pt>
                <c:pt idx="1714">
                  <c:v>17.689534999999996</c:v>
                </c:pt>
                <c:pt idx="1715">
                  <c:v>16.157219000000001</c:v>
                </c:pt>
                <c:pt idx="1716">
                  <c:v>16.664411999999999</c:v>
                </c:pt>
                <c:pt idx="1717">
                  <c:v>15.549754</c:v>
                </c:pt>
                <c:pt idx="1718">
                  <c:v>16.667425000000001</c:v>
                </c:pt>
                <c:pt idx="1719">
                  <c:v>16.775804999999995</c:v>
                </c:pt>
                <c:pt idx="1720">
                  <c:v>16.541711999999997</c:v>
                </c:pt>
                <c:pt idx="1721">
                  <c:v>14.452512000000002</c:v>
                </c:pt>
                <c:pt idx="1722">
                  <c:v>15.767202999999999</c:v>
                </c:pt>
                <c:pt idx="1723">
                  <c:v>15.370408000000003</c:v>
                </c:pt>
                <c:pt idx="1724">
                  <c:v>15.353821</c:v>
                </c:pt>
                <c:pt idx="1725">
                  <c:v>14.677634000000001</c:v>
                </c:pt>
                <c:pt idx="1726">
                  <c:v>15.165523</c:v>
                </c:pt>
                <c:pt idx="1727">
                  <c:v>15.807844000000001</c:v>
                </c:pt>
                <c:pt idx="1728">
                  <c:v>14.94478</c:v>
                </c:pt>
                <c:pt idx="1729">
                  <c:v>14.350394000000001</c:v>
                </c:pt>
                <c:pt idx="1730">
                  <c:v>15.184459</c:v>
                </c:pt>
                <c:pt idx="1731">
                  <c:v>14.610856</c:v>
                </c:pt>
                <c:pt idx="1732">
                  <c:v>15.879380000000001</c:v>
                </c:pt>
                <c:pt idx="1733">
                  <c:v>15.538475999999999</c:v>
                </c:pt>
                <c:pt idx="1734">
                  <c:v>15.424758000000001</c:v>
                </c:pt>
                <c:pt idx="1735">
                  <c:v>15.293554</c:v>
                </c:pt>
                <c:pt idx="1736">
                  <c:v>14.460061</c:v>
                </c:pt>
                <c:pt idx="1737">
                  <c:v>15.999258000000001</c:v>
                </c:pt>
                <c:pt idx="1738">
                  <c:v>15.504418000000001</c:v>
                </c:pt>
                <c:pt idx="1739">
                  <c:v>15.180188000000001</c:v>
                </c:pt>
                <c:pt idx="1740">
                  <c:v>14.777705000000001</c:v>
                </c:pt>
                <c:pt idx="1741">
                  <c:v>14.859867000000003</c:v>
                </c:pt>
                <c:pt idx="1742">
                  <c:v>15.588033000000001</c:v>
                </c:pt>
                <c:pt idx="1743">
                  <c:v>15.021897999999998</c:v>
                </c:pt>
                <c:pt idx="1744">
                  <c:v>15.679922999999999</c:v>
                </c:pt>
                <c:pt idx="1745">
                  <c:v>15.072173000000001</c:v>
                </c:pt>
                <c:pt idx="1746">
                  <c:v>15.770369999999998</c:v>
                </c:pt>
                <c:pt idx="1747">
                  <c:v>15.286162999999998</c:v>
                </c:pt>
                <c:pt idx="1748">
                  <c:v>16.153438999999999</c:v>
                </c:pt>
                <c:pt idx="1749">
                  <c:v>15.611350999999999</c:v>
                </c:pt>
                <c:pt idx="1750">
                  <c:v>15.280704</c:v>
                </c:pt>
                <c:pt idx="1751">
                  <c:v>15.963547000000002</c:v>
                </c:pt>
                <c:pt idx="1752">
                  <c:v>16.075482999999991</c:v>
                </c:pt>
                <c:pt idx="1753">
                  <c:v>16.784602999999997</c:v>
                </c:pt>
                <c:pt idx="1754">
                  <c:v>15.389067000000002</c:v>
                </c:pt>
                <c:pt idx="1755">
                  <c:v>15.199224999999998</c:v>
                </c:pt>
                <c:pt idx="1756">
                  <c:v>15.825921000000001</c:v>
                </c:pt>
                <c:pt idx="1757">
                  <c:v>14.273457000000002</c:v>
                </c:pt>
                <c:pt idx="1758">
                  <c:v>14.917065000000001</c:v>
                </c:pt>
                <c:pt idx="1759">
                  <c:v>15.319254000000003</c:v>
                </c:pt>
                <c:pt idx="1760">
                  <c:v>14.615513</c:v>
                </c:pt>
                <c:pt idx="1761">
                  <c:v>14.916447000000002</c:v>
                </c:pt>
                <c:pt idx="1762">
                  <c:v>15.617870999999999</c:v>
                </c:pt>
                <c:pt idx="1763">
                  <c:v>15.069643000000003</c:v>
                </c:pt>
                <c:pt idx="1764">
                  <c:v>14.944443</c:v>
                </c:pt>
                <c:pt idx="1765">
                  <c:v>16.011412</c:v>
                </c:pt>
                <c:pt idx="1766">
                  <c:v>16.859922000000001</c:v>
                </c:pt>
                <c:pt idx="1767">
                  <c:v>16.315638</c:v>
                </c:pt>
                <c:pt idx="1768">
                  <c:v>14.766068000000001</c:v>
                </c:pt>
                <c:pt idx="1769">
                  <c:v>16.333511000000001</c:v>
                </c:pt>
                <c:pt idx="1770">
                  <c:v>15.209872000000001</c:v>
                </c:pt>
                <c:pt idx="1771">
                  <c:v>15.59601</c:v>
                </c:pt>
                <c:pt idx="1772">
                  <c:v>15.228630000000001</c:v>
                </c:pt>
                <c:pt idx="1773">
                  <c:v>14.63613</c:v>
                </c:pt>
                <c:pt idx="1774">
                  <c:v>15.399792000000001</c:v>
                </c:pt>
                <c:pt idx="1775">
                  <c:v>15.819564000000002</c:v>
                </c:pt>
                <c:pt idx="1776">
                  <c:v>14.711467000000001</c:v>
                </c:pt>
                <c:pt idx="1777">
                  <c:v>15.082576000000001</c:v>
                </c:pt>
                <c:pt idx="1778">
                  <c:v>15.412917</c:v>
                </c:pt>
                <c:pt idx="1779">
                  <c:v>14.970865</c:v>
                </c:pt>
                <c:pt idx="1780">
                  <c:v>15.198811999999998</c:v>
                </c:pt>
                <c:pt idx="1781">
                  <c:v>15.188313999999998</c:v>
                </c:pt>
                <c:pt idx="1782">
                  <c:v>15.526286000000002</c:v>
                </c:pt>
                <c:pt idx="1783">
                  <c:v>15.175356000000003</c:v>
                </c:pt>
                <c:pt idx="1784">
                  <c:v>16.663511</c:v>
                </c:pt>
                <c:pt idx="1785">
                  <c:v>15.789386</c:v>
                </c:pt>
                <c:pt idx="1786">
                  <c:v>14.683400000000002</c:v>
                </c:pt>
                <c:pt idx="1787">
                  <c:v>15.877580000000002</c:v>
                </c:pt>
                <c:pt idx="1788">
                  <c:v>15.218880999999998</c:v>
                </c:pt>
                <c:pt idx="1789">
                  <c:v>16.292560999999996</c:v>
                </c:pt>
                <c:pt idx="1790">
                  <c:v>15.934136000000002</c:v>
                </c:pt>
                <c:pt idx="1791">
                  <c:v>15.152753000000002</c:v>
                </c:pt>
                <c:pt idx="1792">
                  <c:v>16.082753999999998</c:v>
                </c:pt>
                <c:pt idx="1793">
                  <c:v>15.98724</c:v>
                </c:pt>
                <c:pt idx="1794">
                  <c:v>15.162886000000002</c:v>
                </c:pt>
                <c:pt idx="1795">
                  <c:v>15.257677000000001</c:v>
                </c:pt>
                <c:pt idx="1796">
                  <c:v>14.938216000000001</c:v>
                </c:pt>
                <c:pt idx="1797">
                  <c:v>16.476987999999999</c:v>
                </c:pt>
                <c:pt idx="1798">
                  <c:v>15.012026000000002</c:v>
                </c:pt>
                <c:pt idx="1799">
                  <c:v>15.929523</c:v>
                </c:pt>
                <c:pt idx="1800">
                  <c:v>16.301765000000003</c:v>
                </c:pt>
                <c:pt idx="1801">
                  <c:v>16.038073000000001</c:v>
                </c:pt>
                <c:pt idx="1802">
                  <c:v>14.518021999999998</c:v>
                </c:pt>
                <c:pt idx="1803">
                  <c:v>15.193236000000002</c:v>
                </c:pt>
                <c:pt idx="1804">
                  <c:v>15.251174999999998</c:v>
                </c:pt>
                <c:pt idx="1805">
                  <c:v>15.911416000000001</c:v>
                </c:pt>
                <c:pt idx="1806">
                  <c:v>15.569003</c:v>
                </c:pt>
                <c:pt idx="1807">
                  <c:v>15.049416000000003</c:v>
                </c:pt>
                <c:pt idx="1808">
                  <c:v>15.020411000000001</c:v>
                </c:pt>
                <c:pt idx="1809">
                  <c:v>15.224137000000001</c:v>
                </c:pt>
                <c:pt idx="1810">
                  <c:v>14.741820999999996</c:v>
                </c:pt>
                <c:pt idx="1811">
                  <c:v>14.816867</c:v>
                </c:pt>
                <c:pt idx="1812">
                  <c:v>15.572952000000003</c:v>
                </c:pt>
                <c:pt idx="1813">
                  <c:v>15.580554000000001</c:v>
                </c:pt>
                <c:pt idx="1814">
                  <c:v>14.662548000000003</c:v>
                </c:pt>
                <c:pt idx="1815">
                  <c:v>15.738260999999996</c:v>
                </c:pt>
                <c:pt idx="1816">
                  <c:v>16.08135</c:v>
                </c:pt>
                <c:pt idx="1817">
                  <c:v>16.412648999999991</c:v>
                </c:pt>
                <c:pt idx="1818">
                  <c:v>15.969336000000002</c:v>
                </c:pt>
                <c:pt idx="1819">
                  <c:v>13.831594000000003</c:v>
                </c:pt>
                <c:pt idx="1820">
                  <c:v>15.223243999999999</c:v>
                </c:pt>
                <c:pt idx="1821">
                  <c:v>16.730371000000005</c:v>
                </c:pt>
                <c:pt idx="1822">
                  <c:v>15.782820999999998</c:v>
                </c:pt>
                <c:pt idx="1823">
                  <c:v>15.628732999999999</c:v>
                </c:pt>
                <c:pt idx="1824">
                  <c:v>15.379209000000001</c:v>
                </c:pt>
                <c:pt idx="1825">
                  <c:v>15.772988</c:v>
                </c:pt>
                <c:pt idx="1826">
                  <c:v>14.895944000000002</c:v>
                </c:pt>
                <c:pt idx="1827">
                  <c:v>15.118727999999999</c:v>
                </c:pt>
                <c:pt idx="1828">
                  <c:v>16.568847999999996</c:v>
                </c:pt>
                <c:pt idx="1829">
                  <c:v>15.833887000000002</c:v>
                </c:pt>
                <c:pt idx="1830">
                  <c:v>15.591037</c:v>
                </c:pt>
                <c:pt idx="1831">
                  <c:v>14.079873000000001</c:v>
                </c:pt>
                <c:pt idx="1832">
                  <c:v>14.475372</c:v>
                </c:pt>
                <c:pt idx="1833">
                  <c:v>15.251609</c:v>
                </c:pt>
                <c:pt idx="1834">
                  <c:v>15.474375999999999</c:v>
                </c:pt>
                <c:pt idx="1835">
                  <c:v>14.379184000000002</c:v>
                </c:pt>
                <c:pt idx="1836">
                  <c:v>15.256066000000002</c:v>
                </c:pt>
                <c:pt idx="1837">
                  <c:v>14.119972999999998</c:v>
                </c:pt>
                <c:pt idx="1838">
                  <c:v>14.136311999999998</c:v>
                </c:pt>
                <c:pt idx="1839">
                  <c:v>14.656058</c:v>
                </c:pt>
                <c:pt idx="1840">
                  <c:v>16.033918000000003</c:v>
                </c:pt>
                <c:pt idx="1841">
                  <c:v>16.451981000000004</c:v>
                </c:pt>
                <c:pt idx="1842">
                  <c:v>15.0185</c:v>
                </c:pt>
                <c:pt idx="1843">
                  <c:v>15.444993999999999</c:v>
                </c:pt>
                <c:pt idx="1844">
                  <c:v>15.916047000000002</c:v>
                </c:pt>
                <c:pt idx="1845">
                  <c:v>14.943767000000001</c:v>
                </c:pt>
                <c:pt idx="1846">
                  <c:v>15.030212000000001</c:v>
                </c:pt>
                <c:pt idx="1847">
                  <c:v>14.225623000000001</c:v>
                </c:pt>
                <c:pt idx="1848">
                  <c:v>15.289886000000001</c:v>
                </c:pt>
                <c:pt idx="1849">
                  <c:v>15.222277999999999</c:v>
                </c:pt>
                <c:pt idx="1850">
                  <c:v>16.419715999999998</c:v>
                </c:pt>
                <c:pt idx="1851">
                  <c:v>15.61375</c:v>
                </c:pt>
                <c:pt idx="1852">
                  <c:v>15.915354000000002</c:v>
                </c:pt>
                <c:pt idx="1853">
                  <c:v>15.296559</c:v>
                </c:pt>
                <c:pt idx="1854">
                  <c:v>15.123727000000001</c:v>
                </c:pt>
                <c:pt idx="1855">
                  <c:v>15.132820999999998</c:v>
                </c:pt>
                <c:pt idx="1856">
                  <c:v>15.268451000000001</c:v>
                </c:pt>
                <c:pt idx="1857">
                  <c:v>14.361443000000001</c:v>
                </c:pt>
                <c:pt idx="1858">
                  <c:v>15.300967</c:v>
                </c:pt>
                <c:pt idx="1859">
                  <c:v>16.473332999999997</c:v>
                </c:pt>
                <c:pt idx="1860">
                  <c:v>15.231331999999998</c:v>
                </c:pt>
                <c:pt idx="1861">
                  <c:v>15.211946999999999</c:v>
                </c:pt>
                <c:pt idx="1862">
                  <c:v>16.027193</c:v>
                </c:pt>
                <c:pt idx="1863">
                  <c:v>14.974957</c:v>
                </c:pt>
                <c:pt idx="1864">
                  <c:v>16.483111999999991</c:v>
                </c:pt>
                <c:pt idx="1865">
                  <c:v>14.871807</c:v>
                </c:pt>
                <c:pt idx="1866">
                  <c:v>15.627042999999999</c:v>
                </c:pt>
                <c:pt idx="1867">
                  <c:v>14.717512999999999</c:v>
                </c:pt>
                <c:pt idx="1868">
                  <c:v>15.335519000000001</c:v>
                </c:pt>
                <c:pt idx="1869">
                  <c:v>15.396542000000002</c:v>
                </c:pt>
                <c:pt idx="1870">
                  <c:v>15.180282</c:v>
                </c:pt>
                <c:pt idx="1871">
                  <c:v>15.465634000000003</c:v>
                </c:pt>
                <c:pt idx="1872">
                  <c:v>15.156128000000001</c:v>
                </c:pt>
                <c:pt idx="1873">
                  <c:v>15.381524000000002</c:v>
                </c:pt>
                <c:pt idx="1874">
                  <c:v>14.937602</c:v>
                </c:pt>
                <c:pt idx="1875">
                  <c:v>14.419092000000001</c:v>
                </c:pt>
                <c:pt idx="1876">
                  <c:v>14.608901999999999</c:v>
                </c:pt>
                <c:pt idx="1877">
                  <c:v>15.187250999999998</c:v>
                </c:pt>
                <c:pt idx="1878">
                  <c:v>15.105338</c:v>
                </c:pt>
                <c:pt idx="1879">
                  <c:v>15.989786000000002</c:v>
                </c:pt>
                <c:pt idx="1880">
                  <c:v>15.969896000000002</c:v>
                </c:pt>
                <c:pt idx="1881">
                  <c:v>15.483781</c:v>
                </c:pt>
                <c:pt idx="1882">
                  <c:v>15.434842</c:v>
                </c:pt>
                <c:pt idx="1883">
                  <c:v>16.023071000000005</c:v>
                </c:pt>
                <c:pt idx="1884">
                  <c:v>14.923826</c:v>
                </c:pt>
                <c:pt idx="1885">
                  <c:v>15.833465</c:v>
                </c:pt>
                <c:pt idx="1886">
                  <c:v>16.092744999999997</c:v>
                </c:pt>
                <c:pt idx="1887">
                  <c:v>15.809712000000001</c:v>
                </c:pt>
                <c:pt idx="1888">
                  <c:v>16.753025000000001</c:v>
                </c:pt>
                <c:pt idx="1889">
                  <c:v>16.715256</c:v>
                </c:pt>
                <c:pt idx="1890">
                  <c:v>15.125201000000001</c:v>
                </c:pt>
                <c:pt idx="1891">
                  <c:v>15.573539000000002</c:v>
                </c:pt>
                <c:pt idx="1892">
                  <c:v>15.705409000000001</c:v>
                </c:pt>
                <c:pt idx="1893">
                  <c:v>17.418206999999995</c:v>
                </c:pt>
                <c:pt idx="1894">
                  <c:v>16.414788999999999</c:v>
                </c:pt>
                <c:pt idx="1895">
                  <c:v>15.796333000000001</c:v>
                </c:pt>
                <c:pt idx="1896">
                  <c:v>15.829074</c:v>
                </c:pt>
                <c:pt idx="1897">
                  <c:v>15.191974999999999</c:v>
                </c:pt>
                <c:pt idx="1898">
                  <c:v>16.074207000000001</c:v>
                </c:pt>
                <c:pt idx="1899">
                  <c:v>14.793182</c:v>
                </c:pt>
                <c:pt idx="1900">
                  <c:v>14.796644000000002</c:v>
                </c:pt>
                <c:pt idx="1901">
                  <c:v>14.770558000000001</c:v>
                </c:pt>
                <c:pt idx="1902">
                  <c:v>15.382517000000002</c:v>
                </c:pt>
                <c:pt idx="1903">
                  <c:v>15.148931999999999</c:v>
                </c:pt>
                <c:pt idx="1904">
                  <c:v>14.410501</c:v>
                </c:pt>
                <c:pt idx="1905">
                  <c:v>14.953815000000002</c:v>
                </c:pt>
                <c:pt idx="1906">
                  <c:v>16.110800000000005</c:v>
                </c:pt>
                <c:pt idx="1907">
                  <c:v>16.093615</c:v>
                </c:pt>
                <c:pt idx="1908">
                  <c:v>14.858267</c:v>
                </c:pt>
                <c:pt idx="1909">
                  <c:v>14.60628</c:v>
                </c:pt>
                <c:pt idx="1910">
                  <c:v>15.196372999999999</c:v>
                </c:pt>
                <c:pt idx="1911">
                  <c:v>15.214131999999999</c:v>
                </c:pt>
                <c:pt idx="1912">
                  <c:v>15.338622999999998</c:v>
                </c:pt>
                <c:pt idx="1913">
                  <c:v>15.163126</c:v>
                </c:pt>
                <c:pt idx="1914">
                  <c:v>15.595304</c:v>
                </c:pt>
                <c:pt idx="1915">
                  <c:v>15.856592000000003</c:v>
                </c:pt>
                <c:pt idx="1916">
                  <c:v>14.825047000000001</c:v>
                </c:pt>
                <c:pt idx="1917">
                  <c:v>15.959694000000004</c:v>
                </c:pt>
                <c:pt idx="1918">
                  <c:v>15.555412000000002</c:v>
                </c:pt>
                <c:pt idx="1919">
                  <c:v>15.381251000000001</c:v>
                </c:pt>
                <c:pt idx="1920">
                  <c:v>14.984208000000001</c:v>
                </c:pt>
                <c:pt idx="1921">
                  <c:v>16.519043</c:v>
                </c:pt>
                <c:pt idx="1922">
                  <c:v>16.008883000000001</c:v>
                </c:pt>
                <c:pt idx="1923">
                  <c:v>15.439514000000003</c:v>
                </c:pt>
                <c:pt idx="1924">
                  <c:v>15.197654</c:v>
                </c:pt>
                <c:pt idx="1925">
                  <c:v>15.708661999999999</c:v>
                </c:pt>
                <c:pt idx="1926">
                  <c:v>15.539110999999998</c:v>
                </c:pt>
                <c:pt idx="1927">
                  <c:v>14.460132000000002</c:v>
                </c:pt>
                <c:pt idx="1928">
                  <c:v>15.155382000000001</c:v>
                </c:pt>
                <c:pt idx="1929">
                  <c:v>14.961191000000001</c:v>
                </c:pt>
                <c:pt idx="1930">
                  <c:v>15.179377000000001</c:v>
                </c:pt>
                <c:pt idx="1931">
                  <c:v>14.78055</c:v>
                </c:pt>
                <c:pt idx="1932">
                  <c:v>15.184976000000001</c:v>
                </c:pt>
                <c:pt idx="1933">
                  <c:v>14.939091000000001</c:v>
                </c:pt>
                <c:pt idx="1934">
                  <c:v>14.933001000000001</c:v>
                </c:pt>
                <c:pt idx="1935">
                  <c:v>15.491759</c:v>
                </c:pt>
                <c:pt idx="1936">
                  <c:v>14.963164000000003</c:v>
                </c:pt>
                <c:pt idx="1937">
                  <c:v>15.713169999999998</c:v>
                </c:pt>
                <c:pt idx="1938">
                  <c:v>15.885225</c:v>
                </c:pt>
                <c:pt idx="1939">
                  <c:v>15.938969999999999</c:v>
                </c:pt>
                <c:pt idx="1940">
                  <c:v>15.523950999999999</c:v>
                </c:pt>
                <c:pt idx="1941">
                  <c:v>15.280551000000001</c:v>
                </c:pt>
                <c:pt idx="1942">
                  <c:v>14.512083000000002</c:v>
                </c:pt>
                <c:pt idx="1943">
                  <c:v>15.428577999999998</c:v>
                </c:pt>
                <c:pt idx="1944">
                  <c:v>14.774403</c:v>
                </c:pt>
                <c:pt idx="1945">
                  <c:v>15.436030000000002</c:v>
                </c:pt>
                <c:pt idx="1946">
                  <c:v>15.117838000000001</c:v>
                </c:pt>
                <c:pt idx="1947">
                  <c:v>15.500868000000001</c:v>
                </c:pt>
                <c:pt idx="1948">
                  <c:v>14.648241999999998</c:v>
                </c:pt>
                <c:pt idx="1949">
                  <c:v>13.865091000000001</c:v>
                </c:pt>
                <c:pt idx="1950">
                  <c:v>15.656241</c:v>
                </c:pt>
                <c:pt idx="1951">
                  <c:v>15.559050000000003</c:v>
                </c:pt>
                <c:pt idx="1952">
                  <c:v>15.637076999999998</c:v>
                </c:pt>
                <c:pt idx="1953">
                  <c:v>14.571244</c:v>
                </c:pt>
                <c:pt idx="1954">
                  <c:v>14.969541000000001</c:v>
                </c:pt>
                <c:pt idx="1955">
                  <c:v>16.010857000000005</c:v>
                </c:pt>
                <c:pt idx="1956">
                  <c:v>15.426044000000001</c:v>
                </c:pt>
                <c:pt idx="1957">
                  <c:v>16.923736999999992</c:v>
                </c:pt>
                <c:pt idx="1958">
                  <c:v>15.52453</c:v>
                </c:pt>
                <c:pt idx="1959">
                  <c:v>15.818693</c:v>
                </c:pt>
                <c:pt idx="1960">
                  <c:v>14.974888</c:v>
                </c:pt>
                <c:pt idx="1961">
                  <c:v>14.851003</c:v>
                </c:pt>
                <c:pt idx="1962">
                  <c:v>14.654046000000001</c:v>
                </c:pt>
                <c:pt idx="1963">
                  <c:v>15.824235</c:v>
                </c:pt>
                <c:pt idx="1964">
                  <c:v>15.240437</c:v>
                </c:pt>
                <c:pt idx="1965">
                  <c:v>16.401542999999997</c:v>
                </c:pt>
                <c:pt idx="1966">
                  <c:v>16.785382999999992</c:v>
                </c:pt>
                <c:pt idx="1967">
                  <c:v>16.421167000000001</c:v>
                </c:pt>
                <c:pt idx="1968">
                  <c:v>16.159855000000007</c:v>
                </c:pt>
                <c:pt idx="1969">
                  <c:v>14.913659000000003</c:v>
                </c:pt>
                <c:pt idx="1970">
                  <c:v>15.654981000000001</c:v>
                </c:pt>
                <c:pt idx="1971">
                  <c:v>14.657002</c:v>
                </c:pt>
                <c:pt idx="1972">
                  <c:v>16.240491999999996</c:v>
                </c:pt>
                <c:pt idx="1973">
                  <c:v>16.177055000000003</c:v>
                </c:pt>
                <c:pt idx="1974">
                  <c:v>15.839179</c:v>
                </c:pt>
                <c:pt idx="1975">
                  <c:v>16.064622999999997</c:v>
                </c:pt>
                <c:pt idx="1976">
                  <c:v>15.001558000000001</c:v>
                </c:pt>
                <c:pt idx="1977">
                  <c:v>15.263860999999999</c:v>
                </c:pt>
                <c:pt idx="1978">
                  <c:v>15.915084000000002</c:v>
                </c:pt>
                <c:pt idx="1979">
                  <c:v>15.662715</c:v>
                </c:pt>
                <c:pt idx="1980">
                  <c:v>14.712513</c:v>
                </c:pt>
                <c:pt idx="1981">
                  <c:v>14.570432000000002</c:v>
                </c:pt>
                <c:pt idx="1982">
                  <c:v>14.186535000000003</c:v>
                </c:pt>
                <c:pt idx="1983">
                  <c:v>15.069363000000001</c:v>
                </c:pt>
                <c:pt idx="1984">
                  <c:v>14.162868</c:v>
                </c:pt>
                <c:pt idx="1985">
                  <c:v>14.572308</c:v>
                </c:pt>
                <c:pt idx="1986">
                  <c:v>15.379362</c:v>
                </c:pt>
                <c:pt idx="1987">
                  <c:v>14.597113999999999</c:v>
                </c:pt>
                <c:pt idx="1988">
                  <c:v>15.389823</c:v>
                </c:pt>
                <c:pt idx="1989">
                  <c:v>14.312362</c:v>
                </c:pt>
                <c:pt idx="1990">
                  <c:v>15.552808000000002</c:v>
                </c:pt>
                <c:pt idx="1991">
                  <c:v>17.228818999999998</c:v>
                </c:pt>
                <c:pt idx="1992">
                  <c:v>15.294550999999998</c:v>
                </c:pt>
                <c:pt idx="1993">
                  <c:v>14.725912999999998</c:v>
                </c:pt>
                <c:pt idx="1994">
                  <c:v>13.348144</c:v>
                </c:pt>
                <c:pt idx="1995">
                  <c:v>14.405619000000002</c:v>
                </c:pt>
                <c:pt idx="1996">
                  <c:v>13.589266</c:v>
                </c:pt>
                <c:pt idx="1997">
                  <c:v>14.049254999999999</c:v>
                </c:pt>
                <c:pt idx="1998">
                  <c:v>13.972735000000002</c:v>
                </c:pt>
                <c:pt idx="1999">
                  <c:v>14.985457000000002</c:v>
                </c:pt>
                <c:pt idx="2000">
                  <c:v>16.379245999999995</c:v>
                </c:pt>
                <c:pt idx="2001">
                  <c:v>17.109992999999999</c:v>
                </c:pt>
                <c:pt idx="2002">
                  <c:v>16.040416999999998</c:v>
                </c:pt>
                <c:pt idx="2003">
                  <c:v>13.894550000000002</c:v>
                </c:pt>
                <c:pt idx="2004">
                  <c:v>14.757860999999998</c:v>
                </c:pt>
                <c:pt idx="2005">
                  <c:v>14.993137000000003</c:v>
                </c:pt>
                <c:pt idx="2006">
                  <c:v>14.336906000000003</c:v>
                </c:pt>
                <c:pt idx="2007">
                  <c:v>15.365488000000004</c:v>
                </c:pt>
                <c:pt idx="2008">
                  <c:v>15.274973999999998</c:v>
                </c:pt>
                <c:pt idx="2009">
                  <c:v>14.947962999999998</c:v>
                </c:pt>
                <c:pt idx="2010">
                  <c:v>14.156697000000003</c:v>
                </c:pt>
                <c:pt idx="2011">
                  <c:v>14.735067000000001</c:v>
                </c:pt>
                <c:pt idx="2012">
                  <c:v>14.650851000000001</c:v>
                </c:pt>
                <c:pt idx="2013">
                  <c:v>15.930037</c:v>
                </c:pt>
                <c:pt idx="2014">
                  <c:v>14.787672999999998</c:v>
                </c:pt>
                <c:pt idx="2015">
                  <c:v>15.648097999999999</c:v>
                </c:pt>
                <c:pt idx="2016">
                  <c:v>15.073907</c:v>
                </c:pt>
                <c:pt idx="2017">
                  <c:v>16.040593999999995</c:v>
                </c:pt>
                <c:pt idx="2018">
                  <c:v>14.698925999999998</c:v>
                </c:pt>
                <c:pt idx="2019">
                  <c:v>15.325442000000004</c:v>
                </c:pt>
                <c:pt idx="2020">
                  <c:v>15.538942999999998</c:v>
                </c:pt>
                <c:pt idx="2021">
                  <c:v>14.707036</c:v>
                </c:pt>
                <c:pt idx="2022">
                  <c:v>15.675890000000003</c:v>
                </c:pt>
                <c:pt idx="2023">
                  <c:v>15.246096</c:v>
                </c:pt>
                <c:pt idx="2024">
                  <c:v>15.288404</c:v>
                </c:pt>
                <c:pt idx="2025">
                  <c:v>15.89936</c:v>
                </c:pt>
                <c:pt idx="2026">
                  <c:v>15.563191</c:v>
                </c:pt>
                <c:pt idx="2027">
                  <c:v>15.700475000000001</c:v>
                </c:pt>
                <c:pt idx="2028">
                  <c:v>15.611412</c:v>
                </c:pt>
                <c:pt idx="2029">
                  <c:v>16.335999000000001</c:v>
                </c:pt>
                <c:pt idx="2030">
                  <c:v>16.677368000000005</c:v>
                </c:pt>
                <c:pt idx="2031">
                  <c:v>17.383021999999997</c:v>
                </c:pt>
                <c:pt idx="2032">
                  <c:v>16.354885000000003</c:v>
                </c:pt>
                <c:pt idx="2033">
                  <c:v>15.646754</c:v>
                </c:pt>
                <c:pt idx="2034">
                  <c:v>16.223130999999995</c:v>
                </c:pt>
                <c:pt idx="2035">
                  <c:v>15.188306999999998</c:v>
                </c:pt>
                <c:pt idx="2036">
                  <c:v>15.598597</c:v>
                </c:pt>
                <c:pt idx="2037">
                  <c:v>15.841200999999998</c:v>
                </c:pt>
                <c:pt idx="2038">
                  <c:v>16.131048000000003</c:v>
                </c:pt>
                <c:pt idx="2039">
                  <c:v>15.201270999999997</c:v>
                </c:pt>
                <c:pt idx="2040">
                  <c:v>16.098161999999999</c:v>
                </c:pt>
                <c:pt idx="2041">
                  <c:v>16.689618999999997</c:v>
                </c:pt>
                <c:pt idx="2042">
                  <c:v>16.540171000000001</c:v>
                </c:pt>
                <c:pt idx="2043">
                  <c:v>15.752532000000002</c:v>
                </c:pt>
                <c:pt idx="2044">
                  <c:v>14.861729</c:v>
                </c:pt>
                <c:pt idx="2045">
                  <c:v>14.730066999999998</c:v>
                </c:pt>
                <c:pt idx="2046">
                  <c:v>14.695791</c:v>
                </c:pt>
                <c:pt idx="2047">
                  <c:v>16.103770999999995</c:v>
                </c:pt>
                <c:pt idx="2048">
                  <c:v>15.454190000000002</c:v>
                </c:pt>
                <c:pt idx="2049">
                  <c:v>15.187355999999999</c:v>
                </c:pt>
                <c:pt idx="2050">
                  <c:v>14.332032000000002</c:v>
                </c:pt>
                <c:pt idx="2051">
                  <c:v>15.706588</c:v>
                </c:pt>
                <c:pt idx="2052">
                  <c:v>14.274883000000001</c:v>
                </c:pt>
                <c:pt idx="2053">
                  <c:v>15.594006</c:v>
                </c:pt>
                <c:pt idx="2054">
                  <c:v>15.299376000000001</c:v>
                </c:pt>
                <c:pt idx="2055">
                  <c:v>15.211569999999998</c:v>
                </c:pt>
                <c:pt idx="2056">
                  <c:v>14.642757</c:v>
                </c:pt>
                <c:pt idx="2057">
                  <c:v>15.982919000000003</c:v>
                </c:pt>
                <c:pt idx="2058">
                  <c:v>16.053267999999999</c:v>
                </c:pt>
                <c:pt idx="2059">
                  <c:v>14.505679000000002</c:v>
                </c:pt>
                <c:pt idx="2060">
                  <c:v>15.612643</c:v>
                </c:pt>
                <c:pt idx="2061">
                  <c:v>14.711949000000001</c:v>
                </c:pt>
                <c:pt idx="2062">
                  <c:v>15.416245</c:v>
                </c:pt>
                <c:pt idx="2063">
                  <c:v>14.815133000000003</c:v>
                </c:pt>
                <c:pt idx="2064">
                  <c:v>14.940452000000002</c:v>
                </c:pt>
                <c:pt idx="2065">
                  <c:v>14.829297</c:v>
                </c:pt>
                <c:pt idx="2066">
                  <c:v>15.374562000000001</c:v>
                </c:pt>
                <c:pt idx="2067">
                  <c:v>16.033999999999999</c:v>
                </c:pt>
                <c:pt idx="2068">
                  <c:v>15.224412999999998</c:v>
                </c:pt>
                <c:pt idx="2069">
                  <c:v>16.433682999999991</c:v>
                </c:pt>
                <c:pt idx="2070">
                  <c:v>15.599196000000001</c:v>
                </c:pt>
                <c:pt idx="2071">
                  <c:v>16.494854000000004</c:v>
                </c:pt>
                <c:pt idx="2072">
                  <c:v>14.956510000000002</c:v>
                </c:pt>
                <c:pt idx="2073">
                  <c:v>16.134663000000003</c:v>
                </c:pt>
                <c:pt idx="2074">
                  <c:v>15.272394</c:v>
                </c:pt>
                <c:pt idx="2075">
                  <c:v>15.830909</c:v>
                </c:pt>
                <c:pt idx="2076">
                  <c:v>14.995884000000002</c:v>
                </c:pt>
                <c:pt idx="2077">
                  <c:v>15.564703</c:v>
                </c:pt>
                <c:pt idx="2078">
                  <c:v>16.174022999999995</c:v>
                </c:pt>
                <c:pt idx="2079">
                  <c:v>15.209562</c:v>
                </c:pt>
                <c:pt idx="2080">
                  <c:v>15.392459000000004</c:v>
                </c:pt>
                <c:pt idx="2081">
                  <c:v>15.545675000000001</c:v>
                </c:pt>
                <c:pt idx="2082">
                  <c:v>15.673277000000001</c:v>
                </c:pt>
                <c:pt idx="2083">
                  <c:v>15.543524</c:v>
                </c:pt>
                <c:pt idx="2084">
                  <c:v>16.022258999999995</c:v>
                </c:pt>
                <c:pt idx="2085">
                  <c:v>12.387748</c:v>
                </c:pt>
                <c:pt idx="2086">
                  <c:v>14.274909999999998</c:v>
                </c:pt>
                <c:pt idx="2087">
                  <c:v>13.971405000000003</c:v>
                </c:pt>
                <c:pt idx="2088">
                  <c:v>13.738986000000001</c:v>
                </c:pt>
                <c:pt idx="2089">
                  <c:v>15.415915</c:v>
                </c:pt>
                <c:pt idx="2090">
                  <c:v>15.344582000000003</c:v>
                </c:pt>
                <c:pt idx="2091">
                  <c:v>15.879658000000003</c:v>
                </c:pt>
                <c:pt idx="2092">
                  <c:v>13.961074</c:v>
                </c:pt>
                <c:pt idx="2093">
                  <c:v>15.712527</c:v>
                </c:pt>
                <c:pt idx="2094">
                  <c:v>15.049554000000002</c:v>
                </c:pt>
                <c:pt idx="2095">
                  <c:v>15.79358</c:v>
                </c:pt>
                <c:pt idx="2096">
                  <c:v>16.367868000000005</c:v>
                </c:pt>
                <c:pt idx="2097">
                  <c:v>15.467324</c:v>
                </c:pt>
                <c:pt idx="2098">
                  <c:v>15.732329999999999</c:v>
                </c:pt>
                <c:pt idx="2099">
                  <c:v>16.375361999999999</c:v>
                </c:pt>
                <c:pt idx="2100">
                  <c:v>15.895226000000001</c:v>
                </c:pt>
                <c:pt idx="2101">
                  <c:v>15.457966000000003</c:v>
                </c:pt>
                <c:pt idx="2102">
                  <c:v>17.055171999999999</c:v>
                </c:pt>
                <c:pt idx="2103">
                  <c:v>15.724714000000001</c:v>
                </c:pt>
                <c:pt idx="2104">
                  <c:v>15.901236000000003</c:v>
                </c:pt>
                <c:pt idx="2105">
                  <c:v>15.351548000000003</c:v>
                </c:pt>
                <c:pt idx="2106">
                  <c:v>15.911981000000001</c:v>
                </c:pt>
                <c:pt idx="2107">
                  <c:v>15.098019000000001</c:v>
                </c:pt>
                <c:pt idx="2108">
                  <c:v>14.855700000000004</c:v>
                </c:pt>
                <c:pt idx="2109">
                  <c:v>15.052421000000002</c:v>
                </c:pt>
                <c:pt idx="2110">
                  <c:v>16.001608000000001</c:v>
                </c:pt>
                <c:pt idx="2111">
                  <c:v>15.957967</c:v>
                </c:pt>
                <c:pt idx="2112">
                  <c:v>15.747466999999999</c:v>
                </c:pt>
                <c:pt idx="2113">
                  <c:v>15.296197000000001</c:v>
                </c:pt>
                <c:pt idx="2114">
                  <c:v>15.115632000000002</c:v>
                </c:pt>
                <c:pt idx="2115">
                  <c:v>14.678372999999999</c:v>
                </c:pt>
                <c:pt idx="2116">
                  <c:v>14.530069999999998</c:v>
                </c:pt>
                <c:pt idx="2117">
                  <c:v>14.793333000000001</c:v>
                </c:pt>
                <c:pt idx="2118">
                  <c:v>14.811368999999999</c:v>
                </c:pt>
                <c:pt idx="2119">
                  <c:v>16.797765999999999</c:v>
                </c:pt>
                <c:pt idx="2120">
                  <c:v>16.617138000000004</c:v>
                </c:pt>
                <c:pt idx="2121">
                  <c:v>15.568226999999998</c:v>
                </c:pt>
                <c:pt idx="2122">
                  <c:v>15.631967999999999</c:v>
                </c:pt>
                <c:pt idx="2123">
                  <c:v>15.707974999999999</c:v>
                </c:pt>
                <c:pt idx="2124">
                  <c:v>14.845696000000002</c:v>
                </c:pt>
                <c:pt idx="2125">
                  <c:v>16.188624999999991</c:v>
                </c:pt>
                <c:pt idx="2126">
                  <c:v>16.485537999999988</c:v>
                </c:pt>
                <c:pt idx="2127">
                  <c:v>14.54524</c:v>
                </c:pt>
                <c:pt idx="2128">
                  <c:v>16.164141000000001</c:v>
                </c:pt>
                <c:pt idx="2129">
                  <c:v>15.314447000000003</c:v>
                </c:pt>
                <c:pt idx="2130">
                  <c:v>15.911256</c:v>
                </c:pt>
                <c:pt idx="2131">
                  <c:v>16.136040000000001</c:v>
                </c:pt>
                <c:pt idx="2132">
                  <c:v>16.590755000000001</c:v>
                </c:pt>
                <c:pt idx="2133">
                  <c:v>14.979595000000002</c:v>
                </c:pt>
                <c:pt idx="2134">
                  <c:v>14.944731000000001</c:v>
                </c:pt>
                <c:pt idx="2135">
                  <c:v>14.898736000000001</c:v>
                </c:pt>
                <c:pt idx="2136">
                  <c:v>15.743616999999999</c:v>
                </c:pt>
                <c:pt idx="2137">
                  <c:v>15.959543000000002</c:v>
                </c:pt>
                <c:pt idx="2138">
                  <c:v>15.483402000000002</c:v>
                </c:pt>
                <c:pt idx="2139">
                  <c:v>15.858890000000002</c:v>
                </c:pt>
                <c:pt idx="2140">
                  <c:v>15.628784</c:v>
                </c:pt>
                <c:pt idx="2141">
                  <c:v>15.045211999999999</c:v>
                </c:pt>
                <c:pt idx="2142">
                  <c:v>15.270739000000003</c:v>
                </c:pt>
                <c:pt idx="2143">
                  <c:v>15.517274999999998</c:v>
                </c:pt>
                <c:pt idx="2144">
                  <c:v>16.079369</c:v>
                </c:pt>
                <c:pt idx="2145">
                  <c:v>14.776110999999998</c:v>
                </c:pt>
                <c:pt idx="2146">
                  <c:v>15.018327999999997</c:v>
                </c:pt>
                <c:pt idx="2147">
                  <c:v>14.054124</c:v>
                </c:pt>
                <c:pt idx="2148">
                  <c:v>15.302657000000002</c:v>
                </c:pt>
                <c:pt idx="2149">
                  <c:v>14.915175</c:v>
                </c:pt>
                <c:pt idx="2150">
                  <c:v>15.710615000000001</c:v>
                </c:pt>
                <c:pt idx="2151">
                  <c:v>16.634004999999998</c:v>
                </c:pt>
                <c:pt idx="2152">
                  <c:v>14.286100000000001</c:v>
                </c:pt>
                <c:pt idx="2153">
                  <c:v>15.70675</c:v>
                </c:pt>
                <c:pt idx="2154">
                  <c:v>15.565902000000001</c:v>
                </c:pt>
                <c:pt idx="2155">
                  <c:v>15.947716</c:v>
                </c:pt>
                <c:pt idx="2156">
                  <c:v>16.084581</c:v>
                </c:pt>
                <c:pt idx="2157">
                  <c:v>15.063693000000002</c:v>
                </c:pt>
                <c:pt idx="2158">
                  <c:v>14.570756000000001</c:v>
                </c:pt>
                <c:pt idx="2159">
                  <c:v>15.756856000000003</c:v>
                </c:pt>
                <c:pt idx="2160">
                  <c:v>15.463715000000002</c:v>
                </c:pt>
                <c:pt idx="2161">
                  <c:v>15.469449000000003</c:v>
                </c:pt>
                <c:pt idx="2162">
                  <c:v>16.261483999999996</c:v>
                </c:pt>
                <c:pt idx="2163">
                  <c:v>17.138601000000001</c:v>
                </c:pt>
                <c:pt idx="2164">
                  <c:v>16.702815999999999</c:v>
                </c:pt>
                <c:pt idx="2165">
                  <c:v>15.777782</c:v>
                </c:pt>
                <c:pt idx="2166">
                  <c:v>15.954806000000001</c:v>
                </c:pt>
                <c:pt idx="2167">
                  <c:v>17.133082999999999</c:v>
                </c:pt>
                <c:pt idx="2168">
                  <c:v>15.972013</c:v>
                </c:pt>
                <c:pt idx="2169">
                  <c:v>16.041943</c:v>
                </c:pt>
                <c:pt idx="2170">
                  <c:v>16.349567</c:v>
                </c:pt>
                <c:pt idx="2171">
                  <c:v>18.039951000000002</c:v>
                </c:pt>
                <c:pt idx="2172">
                  <c:v>16.733340999999996</c:v>
                </c:pt>
                <c:pt idx="2173">
                  <c:v>16.627977000000005</c:v>
                </c:pt>
                <c:pt idx="2174">
                  <c:v>14.337585000000002</c:v>
                </c:pt>
                <c:pt idx="2175">
                  <c:v>16.045828</c:v>
                </c:pt>
                <c:pt idx="2176">
                  <c:v>16.857182999999999</c:v>
                </c:pt>
                <c:pt idx="2177">
                  <c:v>16.527638999999997</c:v>
                </c:pt>
                <c:pt idx="2178">
                  <c:v>17.341476</c:v>
                </c:pt>
                <c:pt idx="2179">
                  <c:v>17.120718</c:v>
                </c:pt>
                <c:pt idx="2180">
                  <c:v>16.247353</c:v>
                </c:pt>
                <c:pt idx="2181">
                  <c:v>16.171259000000003</c:v>
                </c:pt>
                <c:pt idx="2182">
                  <c:v>17.589169999999996</c:v>
                </c:pt>
                <c:pt idx="2183">
                  <c:v>16.228223999999997</c:v>
                </c:pt>
                <c:pt idx="2184">
                  <c:v>14.272883</c:v>
                </c:pt>
                <c:pt idx="2185">
                  <c:v>18.306660000000001</c:v>
                </c:pt>
                <c:pt idx="2186">
                  <c:v>15.488793000000001</c:v>
                </c:pt>
                <c:pt idx="2187">
                  <c:v>13.819716000000001</c:v>
                </c:pt>
                <c:pt idx="2188">
                  <c:v>13.716965999999999</c:v>
                </c:pt>
                <c:pt idx="2189">
                  <c:v>14.671428000000001</c:v>
                </c:pt>
                <c:pt idx="2190">
                  <c:v>15.598762000000001</c:v>
                </c:pt>
                <c:pt idx="2191">
                  <c:v>14.084866</c:v>
                </c:pt>
                <c:pt idx="2192">
                  <c:v>16.163494</c:v>
                </c:pt>
                <c:pt idx="2193">
                  <c:v>16.801024999999999</c:v>
                </c:pt>
                <c:pt idx="2194">
                  <c:v>16.338177000000005</c:v>
                </c:pt>
                <c:pt idx="2195">
                  <c:v>15.950959000000001</c:v>
                </c:pt>
                <c:pt idx="2196">
                  <c:v>16.229516999999998</c:v>
                </c:pt>
                <c:pt idx="2197">
                  <c:v>17.034914000000004</c:v>
                </c:pt>
                <c:pt idx="2198">
                  <c:v>15.125407000000003</c:v>
                </c:pt>
                <c:pt idx="2199">
                  <c:v>17.367799999999995</c:v>
                </c:pt>
                <c:pt idx="2200">
                  <c:v>18.008706999999998</c:v>
                </c:pt>
                <c:pt idx="2201">
                  <c:v>16.904834999999999</c:v>
                </c:pt>
                <c:pt idx="2202">
                  <c:v>16.157813999999998</c:v>
                </c:pt>
                <c:pt idx="2203">
                  <c:v>16.254867999999998</c:v>
                </c:pt>
                <c:pt idx="2204">
                  <c:v>16.806654000000005</c:v>
                </c:pt>
                <c:pt idx="2205">
                  <c:v>15.683623000000001</c:v>
                </c:pt>
                <c:pt idx="2206">
                  <c:v>18.683942999999996</c:v>
                </c:pt>
                <c:pt idx="2207">
                  <c:v>18.688091</c:v>
                </c:pt>
                <c:pt idx="2208">
                  <c:v>16.404248999999997</c:v>
                </c:pt>
                <c:pt idx="2209">
                  <c:v>16.727311999999998</c:v>
                </c:pt>
                <c:pt idx="2210">
                  <c:v>15.759288</c:v>
                </c:pt>
                <c:pt idx="2211">
                  <c:v>16.262758000000002</c:v>
                </c:pt>
                <c:pt idx="2212">
                  <c:v>15.459380000000001</c:v>
                </c:pt>
                <c:pt idx="2213">
                  <c:v>16.685286999999995</c:v>
                </c:pt>
                <c:pt idx="2214">
                  <c:v>15.509863000000001</c:v>
                </c:pt>
                <c:pt idx="2215">
                  <c:v>16.533660999999999</c:v>
                </c:pt>
                <c:pt idx="2216">
                  <c:v>15.816380000000002</c:v>
                </c:pt>
                <c:pt idx="2217">
                  <c:v>16.258355999999999</c:v>
                </c:pt>
                <c:pt idx="2218">
                  <c:v>16.022712999999996</c:v>
                </c:pt>
                <c:pt idx="2219">
                  <c:v>17.023503999999996</c:v>
                </c:pt>
                <c:pt idx="2220">
                  <c:v>17.662320999999995</c:v>
                </c:pt>
                <c:pt idx="2221">
                  <c:v>17.120540999999996</c:v>
                </c:pt>
                <c:pt idx="2222">
                  <c:v>16.763541999999994</c:v>
                </c:pt>
                <c:pt idx="2223">
                  <c:v>17.174835000000009</c:v>
                </c:pt>
                <c:pt idx="2224">
                  <c:v>16.884094000000001</c:v>
                </c:pt>
                <c:pt idx="2225">
                  <c:v>16.347249999999995</c:v>
                </c:pt>
                <c:pt idx="2226">
                  <c:v>17.052501999999997</c:v>
                </c:pt>
                <c:pt idx="2227">
                  <c:v>15.230787000000001</c:v>
                </c:pt>
                <c:pt idx="2228">
                  <c:v>15.143467000000001</c:v>
                </c:pt>
                <c:pt idx="2229">
                  <c:v>14.699363999999999</c:v>
                </c:pt>
                <c:pt idx="2230">
                  <c:v>13.715253000000001</c:v>
                </c:pt>
                <c:pt idx="2231">
                  <c:v>14.062673</c:v>
                </c:pt>
                <c:pt idx="2232">
                  <c:v>14.481563</c:v>
                </c:pt>
                <c:pt idx="2233">
                  <c:v>16.118555000000004</c:v>
                </c:pt>
                <c:pt idx="2234">
                  <c:v>15.436064</c:v>
                </c:pt>
                <c:pt idx="2235">
                  <c:v>15.371817</c:v>
                </c:pt>
                <c:pt idx="2236">
                  <c:v>15.883654000000002</c:v>
                </c:pt>
                <c:pt idx="2237">
                  <c:v>14.973291</c:v>
                </c:pt>
                <c:pt idx="2238">
                  <c:v>14.894685000000003</c:v>
                </c:pt>
                <c:pt idx="2239">
                  <c:v>15.122575000000001</c:v>
                </c:pt>
                <c:pt idx="2240">
                  <c:v>15.995339000000001</c:v>
                </c:pt>
                <c:pt idx="2241">
                  <c:v>16.214809000000002</c:v>
                </c:pt>
                <c:pt idx="2242">
                  <c:v>16.001009</c:v>
                </c:pt>
                <c:pt idx="2243">
                  <c:v>15.202015000000001</c:v>
                </c:pt>
                <c:pt idx="2244">
                  <c:v>13.966549000000004</c:v>
                </c:pt>
                <c:pt idx="2245">
                  <c:v>16.258481999999997</c:v>
                </c:pt>
                <c:pt idx="2246">
                  <c:v>14.613614</c:v>
                </c:pt>
                <c:pt idx="2247">
                  <c:v>14.422244000000001</c:v>
                </c:pt>
                <c:pt idx="2248">
                  <c:v>14.934627999999998</c:v>
                </c:pt>
                <c:pt idx="2249">
                  <c:v>14.779005</c:v>
                </c:pt>
                <c:pt idx="2250">
                  <c:v>16.087800999999999</c:v>
                </c:pt>
                <c:pt idx="2251">
                  <c:v>16.543361999999995</c:v>
                </c:pt>
                <c:pt idx="2252">
                  <c:v>15.33798</c:v>
                </c:pt>
                <c:pt idx="2253">
                  <c:v>15.240366999999999</c:v>
                </c:pt>
                <c:pt idx="2254">
                  <c:v>15.854251</c:v>
                </c:pt>
                <c:pt idx="2255">
                  <c:v>15.349770999999999</c:v>
                </c:pt>
                <c:pt idx="2256">
                  <c:v>15.855898000000002</c:v>
                </c:pt>
                <c:pt idx="2257">
                  <c:v>15.011673999999999</c:v>
                </c:pt>
                <c:pt idx="2258">
                  <c:v>14.886051</c:v>
                </c:pt>
                <c:pt idx="2259">
                  <c:v>15.528943999999999</c:v>
                </c:pt>
                <c:pt idx="2260">
                  <c:v>14.828598</c:v>
                </c:pt>
                <c:pt idx="2261">
                  <c:v>13.819337000000003</c:v>
                </c:pt>
                <c:pt idx="2262">
                  <c:v>14.528814999999998</c:v>
                </c:pt>
                <c:pt idx="2263">
                  <c:v>16.629261000000003</c:v>
                </c:pt>
                <c:pt idx="2264">
                  <c:v>14.536096000000002</c:v>
                </c:pt>
                <c:pt idx="2265">
                  <c:v>14.556867</c:v>
                </c:pt>
                <c:pt idx="2266">
                  <c:v>13.836980000000002</c:v>
                </c:pt>
                <c:pt idx="2267">
                  <c:v>14.8287</c:v>
                </c:pt>
                <c:pt idx="2268">
                  <c:v>15.031663999999999</c:v>
                </c:pt>
                <c:pt idx="2269">
                  <c:v>16.123702999999995</c:v>
                </c:pt>
                <c:pt idx="2270">
                  <c:v>15.691787</c:v>
                </c:pt>
                <c:pt idx="2271">
                  <c:v>15.676924</c:v>
                </c:pt>
                <c:pt idx="2272">
                  <c:v>16.098828999999999</c:v>
                </c:pt>
                <c:pt idx="2273">
                  <c:v>14.716438</c:v>
                </c:pt>
                <c:pt idx="2274">
                  <c:v>15.696599000000003</c:v>
                </c:pt>
                <c:pt idx="2275">
                  <c:v>15.295070000000001</c:v>
                </c:pt>
                <c:pt idx="2276">
                  <c:v>16.846122999999995</c:v>
                </c:pt>
                <c:pt idx="2277">
                  <c:v>15.196110999999998</c:v>
                </c:pt>
                <c:pt idx="2278">
                  <c:v>14.513992</c:v>
                </c:pt>
                <c:pt idx="2279">
                  <c:v>15.734772999999999</c:v>
                </c:pt>
                <c:pt idx="2280">
                  <c:v>16.130341999999999</c:v>
                </c:pt>
                <c:pt idx="2281">
                  <c:v>14.964026</c:v>
                </c:pt>
                <c:pt idx="2282">
                  <c:v>16.539781999999999</c:v>
                </c:pt>
                <c:pt idx="2283">
                  <c:v>15.666037000000003</c:v>
                </c:pt>
                <c:pt idx="2284">
                  <c:v>16.508120000000002</c:v>
                </c:pt>
                <c:pt idx="2285">
                  <c:v>14.112673000000001</c:v>
                </c:pt>
                <c:pt idx="2286">
                  <c:v>16.434179</c:v>
                </c:pt>
                <c:pt idx="2287">
                  <c:v>15.835822</c:v>
                </c:pt>
                <c:pt idx="2288">
                  <c:v>15.483419000000001</c:v>
                </c:pt>
                <c:pt idx="2289">
                  <c:v>16.524621999999997</c:v>
                </c:pt>
                <c:pt idx="2290">
                  <c:v>16.257597000000001</c:v>
                </c:pt>
                <c:pt idx="2291">
                  <c:v>14.721163999999998</c:v>
                </c:pt>
                <c:pt idx="2292">
                  <c:v>16.236993999999999</c:v>
                </c:pt>
                <c:pt idx="2293">
                  <c:v>16.031252000000002</c:v>
                </c:pt>
                <c:pt idx="2294">
                  <c:v>14.353534000000003</c:v>
                </c:pt>
                <c:pt idx="2295">
                  <c:v>15.747038999999999</c:v>
                </c:pt>
                <c:pt idx="2296">
                  <c:v>15.527909999999999</c:v>
                </c:pt>
                <c:pt idx="2297">
                  <c:v>15.884752000000002</c:v>
                </c:pt>
                <c:pt idx="2298">
                  <c:v>15.221191999999999</c:v>
                </c:pt>
                <c:pt idx="2299">
                  <c:v>16.778098999999997</c:v>
                </c:pt>
                <c:pt idx="2300">
                  <c:v>16.720177</c:v>
                </c:pt>
                <c:pt idx="2301">
                  <c:v>16.161058000000004</c:v>
                </c:pt>
                <c:pt idx="2302">
                  <c:v>14.928907999999998</c:v>
                </c:pt>
                <c:pt idx="2303">
                  <c:v>15.548400999999998</c:v>
                </c:pt>
                <c:pt idx="2304">
                  <c:v>15.571207999999999</c:v>
                </c:pt>
                <c:pt idx="2305">
                  <c:v>15.678362999999999</c:v>
                </c:pt>
                <c:pt idx="2306">
                  <c:v>13.797712999999998</c:v>
                </c:pt>
                <c:pt idx="2307">
                  <c:v>15.707223999999998</c:v>
                </c:pt>
                <c:pt idx="2308">
                  <c:v>15.289944</c:v>
                </c:pt>
                <c:pt idx="2309">
                  <c:v>15.116096000000002</c:v>
                </c:pt>
                <c:pt idx="2310">
                  <c:v>14.79205</c:v>
                </c:pt>
                <c:pt idx="2311">
                  <c:v>15.217349999999998</c:v>
                </c:pt>
                <c:pt idx="2312">
                  <c:v>15.321977999999998</c:v>
                </c:pt>
                <c:pt idx="2313">
                  <c:v>14.717930000000001</c:v>
                </c:pt>
                <c:pt idx="2314">
                  <c:v>15.308253000000001</c:v>
                </c:pt>
                <c:pt idx="2315">
                  <c:v>14.296586000000001</c:v>
                </c:pt>
                <c:pt idx="2316">
                  <c:v>15.190562</c:v>
                </c:pt>
                <c:pt idx="2317">
                  <c:v>15.226401000000001</c:v>
                </c:pt>
                <c:pt idx="2318">
                  <c:v>15.15082</c:v>
                </c:pt>
                <c:pt idx="2319">
                  <c:v>15.237899999999998</c:v>
                </c:pt>
                <c:pt idx="2320">
                  <c:v>15.143769000000001</c:v>
                </c:pt>
                <c:pt idx="2321">
                  <c:v>14.660643</c:v>
                </c:pt>
                <c:pt idx="2322">
                  <c:v>15.161026</c:v>
                </c:pt>
                <c:pt idx="2323">
                  <c:v>14.665908</c:v>
                </c:pt>
                <c:pt idx="2324">
                  <c:v>13.784733000000001</c:v>
                </c:pt>
                <c:pt idx="2325">
                  <c:v>15.100996</c:v>
                </c:pt>
                <c:pt idx="2326">
                  <c:v>13.861715</c:v>
                </c:pt>
                <c:pt idx="2327">
                  <c:v>15.330888</c:v>
                </c:pt>
                <c:pt idx="2328">
                  <c:v>15.711054000000001</c:v>
                </c:pt>
                <c:pt idx="2329">
                  <c:v>15.699120000000001</c:v>
                </c:pt>
                <c:pt idx="2330">
                  <c:v>15.698396000000001</c:v>
                </c:pt>
                <c:pt idx="2331">
                  <c:v>15.913880000000002</c:v>
                </c:pt>
                <c:pt idx="2332">
                  <c:v>15.201449</c:v>
                </c:pt>
                <c:pt idx="2333">
                  <c:v>16.651878000000007</c:v>
                </c:pt>
                <c:pt idx="2334">
                  <c:v>16.007548999999997</c:v>
                </c:pt>
                <c:pt idx="2335">
                  <c:v>15.669488000000003</c:v>
                </c:pt>
                <c:pt idx="2336">
                  <c:v>16.209021</c:v>
                </c:pt>
                <c:pt idx="2337">
                  <c:v>15.894220000000001</c:v>
                </c:pt>
                <c:pt idx="2338">
                  <c:v>14.941932</c:v>
                </c:pt>
                <c:pt idx="2339">
                  <c:v>13.886089000000002</c:v>
                </c:pt>
                <c:pt idx="2340">
                  <c:v>14.917274000000001</c:v>
                </c:pt>
                <c:pt idx="2341">
                  <c:v>14.476140000000003</c:v>
                </c:pt>
                <c:pt idx="2342">
                  <c:v>16.256640999999991</c:v>
                </c:pt>
                <c:pt idx="2343">
                  <c:v>15.632569</c:v>
                </c:pt>
                <c:pt idx="2344">
                  <c:v>15.950905000000002</c:v>
                </c:pt>
                <c:pt idx="2345">
                  <c:v>15.640773999999999</c:v>
                </c:pt>
                <c:pt idx="2346">
                  <c:v>16.251712999999995</c:v>
                </c:pt>
                <c:pt idx="2347">
                  <c:v>15.873775</c:v>
                </c:pt>
                <c:pt idx="2348">
                  <c:v>15.677293000000001</c:v>
                </c:pt>
                <c:pt idx="2349">
                  <c:v>14.900734000000002</c:v>
                </c:pt>
                <c:pt idx="2350">
                  <c:v>14.890615</c:v>
                </c:pt>
                <c:pt idx="2351">
                  <c:v>15.571903000000001</c:v>
                </c:pt>
                <c:pt idx="2352">
                  <c:v>16.388652999999998</c:v>
                </c:pt>
                <c:pt idx="2353">
                  <c:v>15.836543000000002</c:v>
                </c:pt>
                <c:pt idx="2354">
                  <c:v>14.900920999999999</c:v>
                </c:pt>
                <c:pt idx="2355">
                  <c:v>15.832506000000002</c:v>
                </c:pt>
                <c:pt idx="2356">
                  <c:v>15.10577</c:v>
                </c:pt>
                <c:pt idx="2357">
                  <c:v>16.356795999999999</c:v>
                </c:pt>
                <c:pt idx="2358">
                  <c:v>15.855618000000002</c:v>
                </c:pt>
                <c:pt idx="2359">
                  <c:v>16.161515999999999</c:v>
                </c:pt>
                <c:pt idx="2360">
                  <c:v>14.890903</c:v>
                </c:pt>
                <c:pt idx="2361">
                  <c:v>16.649412000000002</c:v>
                </c:pt>
                <c:pt idx="2362">
                  <c:v>16.272258999999995</c:v>
                </c:pt>
                <c:pt idx="2363">
                  <c:v>16.262263999999991</c:v>
                </c:pt>
                <c:pt idx="2364">
                  <c:v>16.417390999999999</c:v>
                </c:pt>
                <c:pt idx="2365">
                  <c:v>16.599627000000002</c:v>
                </c:pt>
                <c:pt idx="2366">
                  <c:v>14.557359</c:v>
                </c:pt>
                <c:pt idx="2367">
                  <c:v>14.257548</c:v>
                </c:pt>
                <c:pt idx="2368">
                  <c:v>13.157074</c:v>
                </c:pt>
                <c:pt idx="2369">
                  <c:v>15.388854</c:v>
                </c:pt>
                <c:pt idx="2370">
                  <c:v>15.011649</c:v>
                </c:pt>
                <c:pt idx="2371">
                  <c:v>14.179502000000001</c:v>
                </c:pt>
                <c:pt idx="2372">
                  <c:v>14.193846000000002</c:v>
                </c:pt>
                <c:pt idx="2373">
                  <c:v>15.052629000000001</c:v>
                </c:pt>
                <c:pt idx="2374">
                  <c:v>15.828606000000002</c:v>
                </c:pt>
                <c:pt idx="2375">
                  <c:v>14.811619</c:v>
                </c:pt>
                <c:pt idx="2376">
                  <c:v>15.032006000000003</c:v>
                </c:pt>
                <c:pt idx="2377">
                  <c:v>14.755652000000001</c:v>
                </c:pt>
                <c:pt idx="2378">
                  <c:v>15.133271999999998</c:v>
                </c:pt>
                <c:pt idx="2379">
                  <c:v>14.243070999999997</c:v>
                </c:pt>
                <c:pt idx="2380">
                  <c:v>15.206532000000001</c:v>
                </c:pt>
                <c:pt idx="2381">
                  <c:v>15.532162</c:v>
                </c:pt>
                <c:pt idx="2382">
                  <c:v>14.666923000000001</c:v>
                </c:pt>
                <c:pt idx="2383">
                  <c:v>16.622725999999997</c:v>
                </c:pt>
                <c:pt idx="2384">
                  <c:v>16.275808000000001</c:v>
                </c:pt>
                <c:pt idx="2385">
                  <c:v>15.477082000000001</c:v>
                </c:pt>
                <c:pt idx="2386">
                  <c:v>14.157145</c:v>
                </c:pt>
                <c:pt idx="2387">
                  <c:v>16.283309999999997</c:v>
                </c:pt>
                <c:pt idx="2388">
                  <c:v>16.474504</c:v>
                </c:pt>
                <c:pt idx="2389">
                  <c:v>15.171287</c:v>
                </c:pt>
                <c:pt idx="2390">
                  <c:v>16.144979000000003</c:v>
                </c:pt>
                <c:pt idx="2391">
                  <c:v>15.299461000000001</c:v>
                </c:pt>
                <c:pt idx="2392">
                  <c:v>17.260093999999995</c:v>
                </c:pt>
                <c:pt idx="2393">
                  <c:v>16.401468000000001</c:v>
                </c:pt>
                <c:pt idx="2394">
                  <c:v>16.138722999999995</c:v>
                </c:pt>
                <c:pt idx="2395">
                  <c:v>15.823425</c:v>
                </c:pt>
                <c:pt idx="2396">
                  <c:v>15.003035000000002</c:v>
                </c:pt>
                <c:pt idx="2397">
                  <c:v>14.698493000000001</c:v>
                </c:pt>
                <c:pt idx="2398">
                  <c:v>15.600525000000001</c:v>
                </c:pt>
                <c:pt idx="2399">
                  <c:v>14.357719000000001</c:v>
                </c:pt>
                <c:pt idx="2400">
                  <c:v>14.536546000000001</c:v>
                </c:pt>
                <c:pt idx="2401">
                  <c:v>15.249702999999998</c:v>
                </c:pt>
                <c:pt idx="2402">
                  <c:v>15.367137000000001</c:v>
                </c:pt>
                <c:pt idx="2403">
                  <c:v>14.491307000000001</c:v>
                </c:pt>
                <c:pt idx="2404">
                  <c:v>15.592253000000001</c:v>
                </c:pt>
                <c:pt idx="2405">
                  <c:v>15.932926</c:v>
                </c:pt>
                <c:pt idx="2406">
                  <c:v>16.036980000000003</c:v>
                </c:pt>
                <c:pt idx="2407">
                  <c:v>14.693100999999999</c:v>
                </c:pt>
                <c:pt idx="2408">
                  <c:v>14.891684000000001</c:v>
                </c:pt>
                <c:pt idx="2409">
                  <c:v>14.170074</c:v>
                </c:pt>
                <c:pt idx="2410">
                  <c:v>15.363244000000002</c:v>
                </c:pt>
                <c:pt idx="2411">
                  <c:v>14.468416000000001</c:v>
                </c:pt>
                <c:pt idx="2412">
                  <c:v>14.726541000000001</c:v>
                </c:pt>
                <c:pt idx="2413">
                  <c:v>15.374991</c:v>
                </c:pt>
                <c:pt idx="2414">
                  <c:v>15.054308000000001</c:v>
                </c:pt>
                <c:pt idx="2415">
                  <c:v>16.825195000000001</c:v>
                </c:pt>
                <c:pt idx="2416">
                  <c:v>15.461998000000001</c:v>
                </c:pt>
                <c:pt idx="2417">
                  <c:v>14.588839</c:v>
                </c:pt>
                <c:pt idx="2418">
                  <c:v>14.889616000000002</c:v>
                </c:pt>
                <c:pt idx="2419">
                  <c:v>14.797898999999999</c:v>
                </c:pt>
                <c:pt idx="2420">
                  <c:v>14.906877</c:v>
                </c:pt>
                <c:pt idx="2421">
                  <c:v>14.920249</c:v>
                </c:pt>
                <c:pt idx="2422">
                  <c:v>15.192115000000001</c:v>
                </c:pt>
                <c:pt idx="2423">
                  <c:v>15.910892</c:v>
                </c:pt>
                <c:pt idx="2424">
                  <c:v>16.026458999999999</c:v>
                </c:pt>
                <c:pt idx="2425">
                  <c:v>15.460887000000001</c:v>
                </c:pt>
                <c:pt idx="2426">
                  <c:v>16.149435</c:v>
                </c:pt>
                <c:pt idx="2427">
                  <c:v>15.981813000000001</c:v>
                </c:pt>
                <c:pt idx="2428">
                  <c:v>16.117172000000004</c:v>
                </c:pt>
                <c:pt idx="2429">
                  <c:v>15.878434000000002</c:v>
                </c:pt>
                <c:pt idx="2430">
                  <c:v>15.808433000000003</c:v>
                </c:pt>
                <c:pt idx="2431">
                  <c:v>15.101700000000001</c:v>
                </c:pt>
                <c:pt idx="2432">
                  <c:v>15.111740999999999</c:v>
                </c:pt>
                <c:pt idx="2433">
                  <c:v>14.857006000000002</c:v>
                </c:pt>
                <c:pt idx="2434">
                  <c:v>13.862343000000003</c:v>
                </c:pt>
                <c:pt idx="2435">
                  <c:v>16.500798999999997</c:v>
                </c:pt>
                <c:pt idx="2436">
                  <c:v>16.542005999999997</c:v>
                </c:pt>
                <c:pt idx="2437">
                  <c:v>16.546091000000001</c:v>
                </c:pt>
                <c:pt idx="2438">
                  <c:v>15.456854000000002</c:v>
                </c:pt>
                <c:pt idx="2439">
                  <c:v>16.152923999999999</c:v>
                </c:pt>
                <c:pt idx="2440">
                  <c:v>16.060323999999998</c:v>
                </c:pt>
                <c:pt idx="2441">
                  <c:v>16.989621999999994</c:v>
                </c:pt>
                <c:pt idx="2442">
                  <c:v>16.079681000000001</c:v>
                </c:pt>
                <c:pt idx="2443">
                  <c:v>15.958694000000001</c:v>
                </c:pt>
                <c:pt idx="2444">
                  <c:v>14.930614</c:v>
                </c:pt>
                <c:pt idx="2445">
                  <c:v>13.796046</c:v>
                </c:pt>
                <c:pt idx="2446">
                  <c:v>14.928969999999998</c:v>
                </c:pt>
                <c:pt idx="2447">
                  <c:v>14.363369</c:v>
                </c:pt>
                <c:pt idx="2448">
                  <c:v>14.897815</c:v>
                </c:pt>
                <c:pt idx="2449">
                  <c:v>15.369011</c:v>
                </c:pt>
                <c:pt idx="2450">
                  <c:v>15.111617999999998</c:v>
                </c:pt>
                <c:pt idx="2451">
                  <c:v>15.524602</c:v>
                </c:pt>
                <c:pt idx="2452">
                  <c:v>16.309259000000001</c:v>
                </c:pt>
                <c:pt idx="2453">
                  <c:v>15.542386</c:v>
                </c:pt>
                <c:pt idx="2454">
                  <c:v>16.687052000000001</c:v>
                </c:pt>
                <c:pt idx="2455">
                  <c:v>17.086644999999997</c:v>
                </c:pt>
                <c:pt idx="2456">
                  <c:v>15.254004</c:v>
                </c:pt>
                <c:pt idx="2457">
                  <c:v>16.554890000000004</c:v>
                </c:pt>
                <c:pt idx="2458">
                  <c:v>15.831209999999999</c:v>
                </c:pt>
                <c:pt idx="2459">
                  <c:v>17.340962999999999</c:v>
                </c:pt>
                <c:pt idx="2460">
                  <c:v>15.888726</c:v>
                </c:pt>
                <c:pt idx="2461">
                  <c:v>15.282048</c:v>
                </c:pt>
                <c:pt idx="2462">
                  <c:v>16.522006999999995</c:v>
                </c:pt>
                <c:pt idx="2463">
                  <c:v>16.022088999999998</c:v>
                </c:pt>
                <c:pt idx="2464">
                  <c:v>18.102153999999999</c:v>
                </c:pt>
                <c:pt idx="2465">
                  <c:v>17.059258000000003</c:v>
                </c:pt>
                <c:pt idx="2466">
                  <c:v>18.060364</c:v>
                </c:pt>
                <c:pt idx="2467">
                  <c:v>16.352257000000005</c:v>
                </c:pt>
                <c:pt idx="2468">
                  <c:v>16.725864000000001</c:v>
                </c:pt>
                <c:pt idx="2469">
                  <c:v>17.426217999999995</c:v>
                </c:pt>
                <c:pt idx="2470">
                  <c:v>17.984328999999995</c:v>
                </c:pt>
                <c:pt idx="2471">
                  <c:v>16.266971999999999</c:v>
                </c:pt>
                <c:pt idx="2472">
                  <c:v>15.802262000000002</c:v>
                </c:pt>
                <c:pt idx="2473">
                  <c:v>17.118476999999999</c:v>
                </c:pt>
                <c:pt idx="2474">
                  <c:v>15.117378999999998</c:v>
                </c:pt>
                <c:pt idx="2475">
                  <c:v>16.528694000000002</c:v>
                </c:pt>
                <c:pt idx="2476">
                  <c:v>15.448547</c:v>
                </c:pt>
                <c:pt idx="2477">
                  <c:v>16.479818000000005</c:v>
                </c:pt>
                <c:pt idx="2478">
                  <c:v>17.081420999999995</c:v>
                </c:pt>
                <c:pt idx="2479">
                  <c:v>16.640768000000001</c:v>
                </c:pt>
                <c:pt idx="2480">
                  <c:v>15.190431</c:v>
                </c:pt>
                <c:pt idx="2481">
                  <c:v>15.849488000000003</c:v>
                </c:pt>
                <c:pt idx="2482">
                  <c:v>17.503350999999999</c:v>
                </c:pt>
                <c:pt idx="2483">
                  <c:v>17.418061999999999</c:v>
                </c:pt>
                <c:pt idx="2484">
                  <c:v>17.724088999999999</c:v>
                </c:pt>
                <c:pt idx="2485">
                  <c:v>19.112507000000001</c:v>
                </c:pt>
                <c:pt idx="2486">
                  <c:v>17.241454999999995</c:v>
                </c:pt>
                <c:pt idx="2487">
                  <c:v>17.291578000000001</c:v>
                </c:pt>
                <c:pt idx="2488">
                  <c:v>18.150314000000005</c:v>
                </c:pt>
                <c:pt idx="2489">
                  <c:v>17.051912000000005</c:v>
                </c:pt>
                <c:pt idx="2490">
                  <c:v>19.331313999999999</c:v>
                </c:pt>
                <c:pt idx="2491">
                  <c:v>15.413836000000002</c:v>
                </c:pt>
                <c:pt idx="2492">
                  <c:v>15.820031</c:v>
                </c:pt>
                <c:pt idx="2493">
                  <c:v>16.008495</c:v>
                </c:pt>
                <c:pt idx="2494">
                  <c:v>16.952123999999998</c:v>
                </c:pt>
                <c:pt idx="2495">
                  <c:v>16.177817999999998</c:v>
                </c:pt>
                <c:pt idx="2496">
                  <c:v>16.831454999999998</c:v>
                </c:pt>
                <c:pt idx="2497">
                  <c:v>17.294125000000001</c:v>
                </c:pt>
                <c:pt idx="2498">
                  <c:v>16.914206</c:v>
                </c:pt>
                <c:pt idx="2499">
                  <c:v>16.899519000000002</c:v>
                </c:pt>
                <c:pt idx="2500">
                  <c:v>16.940608999999991</c:v>
                </c:pt>
                <c:pt idx="2501">
                  <c:v>16.984748999999994</c:v>
                </c:pt>
                <c:pt idx="2502">
                  <c:v>18.143308999999999</c:v>
                </c:pt>
                <c:pt idx="2503">
                  <c:v>15.902127</c:v>
                </c:pt>
                <c:pt idx="2504">
                  <c:v>15.590579</c:v>
                </c:pt>
                <c:pt idx="2505">
                  <c:v>18.045026999999997</c:v>
                </c:pt>
                <c:pt idx="2506">
                  <c:v>15.164862999999999</c:v>
                </c:pt>
                <c:pt idx="2507">
                  <c:v>15.307524000000003</c:v>
                </c:pt>
                <c:pt idx="2508">
                  <c:v>15.649714999999999</c:v>
                </c:pt>
                <c:pt idx="2509">
                  <c:v>14.09783</c:v>
                </c:pt>
                <c:pt idx="2510">
                  <c:v>14.329421</c:v>
                </c:pt>
                <c:pt idx="2511">
                  <c:v>15.983295</c:v>
                </c:pt>
                <c:pt idx="2512">
                  <c:v>15.064070999999998</c:v>
                </c:pt>
                <c:pt idx="2513">
                  <c:v>16.384238999999997</c:v>
                </c:pt>
                <c:pt idx="2514">
                  <c:v>18.692947</c:v>
                </c:pt>
                <c:pt idx="2515">
                  <c:v>15.660823000000001</c:v>
                </c:pt>
                <c:pt idx="2516">
                  <c:v>17.751636999999995</c:v>
                </c:pt>
                <c:pt idx="2517">
                  <c:v>16.369622999999997</c:v>
                </c:pt>
                <c:pt idx="2518">
                  <c:v>17.619130999999999</c:v>
                </c:pt>
                <c:pt idx="2519">
                  <c:v>16.718785999999998</c:v>
                </c:pt>
                <c:pt idx="2520">
                  <c:v>16.240531999999998</c:v>
                </c:pt>
                <c:pt idx="2521">
                  <c:v>15.400537000000002</c:v>
                </c:pt>
                <c:pt idx="2522">
                  <c:v>18.595127000000002</c:v>
                </c:pt>
                <c:pt idx="2523">
                  <c:v>17.744071999999999</c:v>
                </c:pt>
                <c:pt idx="2524">
                  <c:v>16.584654</c:v>
                </c:pt>
                <c:pt idx="2525">
                  <c:v>17.421914999999995</c:v>
                </c:pt>
                <c:pt idx="2526">
                  <c:v>17.619671000000004</c:v>
                </c:pt>
                <c:pt idx="2527">
                  <c:v>16.477712999999998</c:v>
                </c:pt>
                <c:pt idx="2528">
                  <c:v>16.256274999999999</c:v>
                </c:pt>
                <c:pt idx="2529">
                  <c:v>18.125778</c:v>
                </c:pt>
                <c:pt idx="2530">
                  <c:v>17.501303</c:v>
                </c:pt>
                <c:pt idx="2531">
                  <c:v>16.277414</c:v>
                </c:pt>
                <c:pt idx="2532">
                  <c:v>16.222684999999991</c:v>
                </c:pt>
                <c:pt idx="2533">
                  <c:v>16.881041999999997</c:v>
                </c:pt>
                <c:pt idx="2534">
                  <c:v>16.713819999999995</c:v>
                </c:pt>
                <c:pt idx="2535">
                  <c:v>16.612431999999995</c:v>
                </c:pt>
                <c:pt idx="2536">
                  <c:v>16.910004000000001</c:v>
                </c:pt>
                <c:pt idx="2537">
                  <c:v>15.722653000000001</c:v>
                </c:pt>
                <c:pt idx="2538">
                  <c:v>16.603527</c:v>
                </c:pt>
                <c:pt idx="2539">
                  <c:v>14.776237</c:v>
                </c:pt>
                <c:pt idx="2540">
                  <c:v>16.318778999999999</c:v>
                </c:pt>
                <c:pt idx="2541">
                  <c:v>17.028323999999998</c:v>
                </c:pt>
                <c:pt idx="2542">
                  <c:v>16.596943</c:v>
                </c:pt>
                <c:pt idx="2543">
                  <c:v>15.674264999999998</c:v>
                </c:pt>
                <c:pt idx="2544">
                  <c:v>16.724544999999996</c:v>
                </c:pt>
                <c:pt idx="2545">
                  <c:v>19.056350999999999</c:v>
                </c:pt>
                <c:pt idx="2546">
                  <c:v>17.086572999999998</c:v>
                </c:pt>
                <c:pt idx="2547">
                  <c:v>18.980422999999988</c:v>
                </c:pt>
                <c:pt idx="2548">
                  <c:v>15.924812999999999</c:v>
                </c:pt>
                <c:pt idx="2549">
                  <c:v>16.622430999999995</c:v>
                </c:pt>
                <c:pt idx="2550">
                  <c:v>14.535789000000001</c:v>
                </c:pt>
                <c:pt idx="2551">
                  <c:v>15.939578000000001</c:v>
                </c:pt>
                <c:pt idx="2552">
                  <c:v>17.929687999999995</c:v>
                </c:pt>
                <c:pt idx="2553">
                  <c:v>18.037379999999999</c:v>
                </c:pt>
                <c:pt idx="2554">
                  <c:v>17.838633000000002</c:v>
                </c:pt>
                <c:pt idx="2555">
                  <c:v>16.752375000000001</c:v>
                </c:pt>
                <c:pt idx="2556">
                  <c:v>18.578299999999995</c:v>
                </c:pt>
                <c:pt idx="2557">
                  <c:v>16.672219999999996</c:v>
                </c:pt>
                <c:pt idx="2558">
                  <c:v>16.135489</c:v>
                </c:pt>
                <c:pt idx="2559">
                  <c:v>14.557652000000001</c:v>
                </c:pt>
                <c:pt idx="2560">
                  <c:v>15.029483000000003</c:v>
                </c:pt>
                <c:pt idx="2561">
                  <c:v>16.477398000000001</c:v>
                </c:pt>
                <c:pt idx="2562">
                  <c:v>17.350131999999999</c:v>
                </c:pt>
                <c:pt idx="2563">
                  <c:v>17.609390000000001</c:v>
                </c:pt>
                <c:pt idx="2564">
                  <c:v>16.187479</c:v>
                </c:pt>
                <c:pt idx="2565">
                  <c:v>17.399301999999999</c:v>
                </c:pt>
                <c:pt idx="2566">
                  <c:v>17.968064999999996</c:v>
                </c:pt>
                <c:pt idx="2567">
                  <c:v>17.103991000000004</c:v>
                </c:pt>
                <c:pt idx="2568">
                  <c:v>16.483813999999995</c:v>
                </c:pt>
                <c:pt idx="2569">
                  <c:v>17.123861000000009</c:v>
                </c:pt>
                <c:pt idx="2570">
                  <c:v>17.993755</c:v>
                </c:pt>
                <c:pt idx="2571">
                  <c:v>17.118307000000001</c:v>
                </c:pt>
                <c:pt idx="2572">
                  <c:v>18.469317999999998</c:v>
                </c:pt>
                <c:pt idx="2573">
                  <c:v>17.741361999999999</c:v>
                </c:pt>
                <c:pt idx="2574">
                  <c:v>18.648551999999999</c:v>
                </c:pt>
                <c:pt idx="2575">
                  <c:v>16.939240000000002</c:v>
                </c:pt>
                <c:pt idx="2576">
                  <c:v>16.250121999999998</c:v>
                </c:pt>
                <c:pt idx="2577">
                  <c:v>16.868415999999996</c:v>
                </c:pt>
                <c:pt idx="2578">
                  <c:v>16.935278</c:v>
                </c:pt>
                <c:pt idx="2579">
                  <c:v>16.001252999999995</c:v>
                </c:pt>
                <c:pt idx="2580">
                  <c:v>17.367204999999995</c:v>
                </c:pt>
                <c:pt idx="2581">
                  <c:v>17.284242999999996</c:v>
                </c:pt>
                <c:pt idx="2582">
                  <c:v>16.367414</c:v>
                </c:pt>
                <c:pt idx="2583">
                  <c:v>15.952569000000002</c:v>
                </c:pt>
                <c:pt idx="2584">
                  <c:v>16.039452000000001</c:v>
                </c:pt>
                <c:pt idx="2585">
                  <c:v>15.789123999999999</c:v>
                </c:pt>
                <c:pt idx="2586">
                  <c:v>15.139294</c:v>
                </c:pt>
                <c:pt idx="2587">
                  <c:v>15.609114</c:v>
                </c:pt>
                <c:pt idx="2588">
                  <c:v>17.226186999999996</c:v>
                </c:pt>
                <c:pt idx="2589">
                  <c:v>17.510470999999999</c:v>
                </c:pt>
                <c:pt idx="2590">
                  <c:v>14.399998</c:v>
                </c:pt>
                <c:pt idx="2591">
                  <c:v>14.478101000000001</c:v>
                </c:pt>
                <c:pt idx="2592">
                  <c:v>13.610983000000001</c:v>
                </c:pt>
                <c:pt idx="2593">
                  <c:v>14.316757000000003</c:v>
                </c:pt>
                <c:pt idx="2594">
                  <c:v>14.261794</c:v>
                </c:pt>
                <c:pt idx="2595">
                  <c:v>14.187945000000001</c:v>
                </c:pt>
                <c:pt idx="2596">
                  <c:v>13.853436000000004</c:v>
                </c:pt>
                <c:pt idx="2597">
                  <c:v>13.757051000000001</c:v>
                </c:pt>
                <c:pt idx="2598">
                  <c:v>15.323736000000002</c:v>
                </c:pt>
                <c:pt idx="2599">
                  <c:v>14.508492</c:v>
                </c:pt>
                <c:pt idx="2600">
                  <c:v>14.111098999999999</c:v>
                </c:pt>
                <c:pt idx="2601">
                  <c:v>15.842031</c:v>
                </c:pt>
                <c:pt idx="2602">
                  <c:v>14.182875000000001</c:v>
                </c:pt>
                <c:pt idx="2603">
                  <c:v>14.839012</c:v>
                </c:pt>
                <c:pt idx="2604">
                  <c:v>14.510659</c:v>
                </c:pt>
                <c:pt idx="2605">
                  <c:v>14.624109999999998</c:v>
                </c:pt>
                <c:pt idx="2606">
                  <c:v>14.948647000000001</c:v>
                </c:pt>
                <c:pt idx="2607">
                  <c:v>14.667950000000001</c:v>
                </c:pt>
                <c:pt idx="2608">
                  <c:v>15.757181000000001</c:v>
                </c:pt>
                <c:pt idx="2609">
                  <c:v>13.747714999999999</c:v>
                </c:pt>
                <c:pt idx="2610">
                  <c:v>14.096144000000002</c:v>
                </c:pt>
                <c:pt idx="2611">
                  <c:v>14.448475999999999</c:v>
                </c:pt>
                <c:pt idx="2612">
                  <c:v>14.283977999999999</c:v>
                </c:pt>
                <c:pt idx="2613">
                  <c:v>16.066779999999998</c:v>
                </c:pt>
                <c:pt idx="2614">
                  <c:v>15.274744</c:v>
                </c:pt>
                <c:pt idx="2615">
                  <c:v>14.357474000000002</c:v>
                </c:pt>
                <c:pt idx="2616">
                  <c:v>15.544420999999998</c:v>
                </c:pt>
                <c:pt idx="2617">
                  <c:v>14.041570999999999</c:v>
                </c:pt>
                <c:pt idx="2618">
                  <c:v>14.357513000000003</c:v>
                </c:pt>
                <c:pt idx="2619">
                  <c:v>14.965661000000003</c:v>
                </c:pt>
                <c:pt idx="2620">
                  <c:v>14.812769000000001</c:v>
                </c:pt>
                <c:pt idx="2621">
                  <c:v>14.157057</c:v>
                </c:pt>
                <c:pt idx="2622">
                  <c:v>15.235800000000001</c:v>
                </c:pt>
                <c:pt idx="2623">
                  <c:v>14.376452000000002</c:v>
                </c:pt>
                <c:pt idx="2624">
                  <c:v>14.009644000000002</c:v>
                </c:pt>
                <c:pt idx="2625">
                  <c:v>14.510007</c:v>
                </c:pt>
                <c:pt idx="2626">
                  <c:v>12.742624999999999</c:v>
                </c:pt>
                <c:pt idx="2627">
                  <c:v>14.236744</c:v>
                </c:pt>
                <c:pt idx="2628">
                  <c:v>13.580779</c:v>
                </c:pt>
                <c:pt idx="2629">
                  <c:v>14.166059000000002</c:v>
                </c:pt>
                <c:pt idx="2630">
                  <c:v>14.230347999999999</c:v>
                </c:pt>
                <c:pt idx="2631">
                  <c:v>14.468992</c:v>
                </c:pt>
                <c:pt idx="2632">
                  <c:v>14.368004000000003</c:v>
                </c:pt>
                <c:pt idx="2633">
                  <c:v>14.243517000000001</c:v>
                </c:pt>
                <c:pt idx="2634">
                  <c:v>14.798971999999997</c:v>
                </c:pt>
                <c:pt idx="2635">
                  <c:v>14.465403000000002</c:v>
                </c:pt>
                <c:pt idx="2636">
                  <c:v>17.691284000000003</c:v>
                </c:pt>
                <c:pt idx="2637">
                  <c:v>16.968272999999996</c:v>
                </c:pt>
                <c:pt idx="2638">
                  <c:v>17.158306</c:v>
                </c:pt>
                <c:pt idx="2639">
                  <c:v>16.534868000000003</c:v>
                </c:pt>
                <c:pt idx="2640">
                  <c:v>16.696822999999995</c:v>
                </c:pt>
                <c:pt idx="2641">
                  <c:v>16.657623000000001</c:v>
                </c:pt>
                <c:pt idx="2642">
                  <c:v>15.461673000000001</c:v>
                </c:pt>
                <c:pt idx="2643">
                  <c:v>15.081778999999999</c:v>
                </c:pt>
                <c:pt idx="2644">
                  <c:v>15.217160999999999</c:v>
                </c:pt>
                <c:pt idx="2645">
                  <c:v>15.360984000000002</c:v>
                </c:pt>
                <c:pt idx="2646">
                  <c:v>16.482383999999996</c:v>
                </c:pt>
                <c:pt idx="2647">
                  <c:v>16.040648999999991</c:v>
                </c:pt>
                <c:pt idx="2648">
                  <c:v>16.425108000000002</c:v>
                </c:pt>
                <c:pt idx="2649">
                  <c:v>15.453860000000002</c:v>
                </c:pt>
                <c:pt idx="2650">
                  <c:v>13.924636000000001</c:v>
                </c:pt>
                <c:pt idx="2651">
                  <c:v>15.790246</c:v>
                </c:pt>
                <c:pt idx="2652">
                  <c:v>14.755295</c:v>
                </c:pt>
                <c:pt idx="2653">
                  <c:v>14.382345000000003</c:v>
                </c:pt>
                <c:pt idx="2654">
                  <c:v>14.161453</c:v>
                </c:pt>
                <c:pt idx="2655">
                  <c:v>14.992211000000001</c:v>
                </c:pt>
                <c:pt idx="2656">
                  <c:v>14.506965000000001</c:v>
                </c:pt>
                <c:pt idx="2657">
                  <c:v>14.441933000000001</c:v>
                </c:pt>
                <c:pt idx="2658">
                  <c:v>14.979536000000003</c:v>
                </c:pt>
                <c:pt idx="2659">
                  <c:v>16.480369999999997</c:v>
                </c:pt>
                <c:pt idx="2660">
                  <c:v>16.028072000000002</c:v>
                </c:pt>
                <c:pt idx="2661">
                  <c:v>15.124586000000003</c:v>
                </c:pt>
                <c:pt idx="2662">
                  <c:v>14.667584000000002</c:v>
                </c:pt>
                <c:pt idx="2663">
                  <c:v>14.358130000000001</c:v>
                </c:pt>
                <c:pt idx="2664">
                  <c:v>15.111970999999997</c:v>
                </c:pt>
                <c:pt idx="2665">
                  <c:v>15.976211000000001</c:v>
                </c:pt>
                <c:pt idx="2666">
                  <c:v>14.616024999999999</c:v>
                </c:pt>
                <c:pt idx="2667">
                  <c:v>15.681746</c:v>
                </c:pt>
                <c:pt idx="2668">
                  <c:v>15.138447000000001</c:v>
                </c:pt>
                <c:pt idx="2669">
                  <c:v>15.920732000000001</c:v>
                </c:pt>
                <c:pt idx="2670">
                  <c:v>15.201034</c:v>
                </c:pt>
                <c:pt idx="2671">
                  <c:v>15.841055000000001</c:v>
                </c:pt>
                <c:pt idx="2672">
                  <c:v>14.916843</c:v>
                </c:pt>
                <c:pt idx="2673">
                  <c:v>15.078247999999999</c:v>
                </c:pt>
                <c:pt idx="2674">
                  <c:v>15.751536000000002</c:v>
                </c:pt>
                <c:pt idx="2675">
                  <c:v>16.281108999999997</c:v>
                </c:pt>
                <c:pt idx="2676">
                  <c:v>16.457882000000001</c:v>
                </c:pt>
                <c:pt idx="2677">
                  <c:v>14.192072</c:v>
                </c:pt>
                <c:pt idx="2678">
                  <c:v>15.220488</c:v>
                </c:pt>
                <c:pt idx="2679">
                  <c:v>15.340244</c:v>
                </c:pt>
                <c:pt idx="2680">
                  <c:v>16.158169000000001</c:v>
                </c:pt>
                <c:pt idx="2681">
                  <c:v>15.873940000000003</c:v>
                </c:pt>
                <c:pt idx="2682">
                  <c:v>15.155443000000002</c:v>
                </c:pt>
                <c:pt idx="2683">
                  <c:v>15.945064</c:v>
                </c:pt>
                <c:pt idx="2684">
                  <c:v>15.192901000000001</c:v>
                </c:pt>
                <c:pt idx="2685">
                  <c:v>16.160378000000001</c:v>
                </c:pt>
                <c:pt idx="2686">
                  <c:v>15.786358999999999</c:v>
                </c:pt>
                <c:pt idx="2687">
                  <c:v>14.469998</c:v>
                </c:pt>
                <c:pt idx="2688">
                  <c:v>15.099332</c:v>
                </c:pt>
                <c:pt idx="2689">
                  <c:v>15.336792000000003</c:v>
                </c:pt>
                <c:pt idx="2690">
                  <c:v>15.269451</c:v>
                </c:pt>
                <c:pt idx="2691">
                  <c:v>14.889242000000001</c:v>
                </c:pt>
                <c:pt idx="2692">
                  <c:v>14.745095000000001</c:v>
                </c:pt>
                <c:pt idx="2693">
                  <c:v>14.841178999999999</c:v>
                </c:pt>
                <c:pt idx="2694">
                  <c:v>14.952492000000003</c:v>
                </c:pt>
                <c:pt idx="2695">
                  <c:v>15.445809000000002</c:v>
                </c:pt>
                <c:pt idx="2696">
                  <c:v>15.405118</c:v>
                </c:pt>
                <c:pt idx="2697">
                  <c:v>15.622979000000001</c:v>
                </c:pt>
                <c:pt idx="2698">
                  <c:v>16.755229999999997</c:v>
                </c:pt>
                <c:pt idx="2699">
                  <c:v>16.125793000000002</c:v>
                </c:pt>
                <c:pt idx="2700">
                  <c:v>15.428121999999998</c:v>
                </c:pt>
                <c:pt idx="2701">
                  <c:v>14.758056</c:v>
                </c:pt>
                <c:pt idx="2702">
                  <c:v>14.908147</c:v>
                </c:pt>
                <c:pt idx="2703">
                  <c:v>15.673042000000002</c:v>
                </c:pt>
                <c:pt idx="2704">
                  <c:v>15.760384</c:v>
                </c:pt>
                <c:pt idx="2705">
                  <c:v>15.781601999999999</c:v>
                </c:pt>
                <c:pt idx="2706">
                  <c:v>16.185485999999997</c:v>
                </c:pt>
                <c:pt idx="2707">
                  <c:v>14.964310999999999</c:v>
                </c:pt>
                <c:pt idx="2708">
                  <c:v>15.369512000000002</c:v>
                </c:pt>
                <c:pt idx="2709">
                  <c:v>15.362030000000004</c:v>
                </c:pt>
                <c:pt idx="2710">
                  <c:v>14.687605</c:v>
                </c:pt>
                <c:pt idx="2711">
                  <c:v>16.382237999999997</c:v>
                </c:pt>
                <c:pt idx="2712">
                  <c:v>15.865216000000002</c:v>
                </c:pt>
                <c:pt idx="2713">
                  <c:v>15.949207999999999</c:v>
                </c:pt>
                <c:pt idx="2714">
                  <c:v>15.982378000000001</c:v>
                </c:pt>
                <c:pt idx="2715">
                  <c:v>14.996217</c:v>
                </c:pt>
                <c:pt idx="2716">
                  <c:v>16.695074000000005</c:v>
                </c:pt>
                <c:pt idx="2717">
                  <c:v>17.475791999999991</c:v>
                </c:pt>
                <c:pt idx="2718">
                  <c:v>16.309664000000001</c:v>
                </c:pt>
                <c:pt idx="2719">
                  <c:v>16.028388999999997</c:v>
                </c:pt>
                <c:pt idx="2720">
                  <c:v>16.001778000000005</c:v>
                </c:pt>
                <c:pt idx="2721">
                  <c:v>15.364702000000001</c:v>
                </c:pt>
                <c:pt idx="2722">
                  <c:v>14.378959</c:v>
                </c:pt>
                <c:pt idx="2723">
                  <c:v>14.330419000000001</c:v>
                </c:pt>
                <c:pt idx="2724">
                  <c:v>14.734474999999998</c:v>
                </c:pt>
                <c:pt idx="2725">
                  <c:v>13.144763999999999</c:v>
                </c:pt>
                <c:pt idx="2726">
                  <c:v>14.880225000000001</c:v>
                </c:pt>
                <c:pt idx="2727">
                  <c:v>14.891611000000001</c:v>
                </c:pt>
                <c:pt idx="2728">
                  <c:v>13.679911000000001</c:v>
                </c:pt>
                <c:pt idx="2729">
                  <c:v>14.680185</c:v>
                </c:pt>
                <c:pt idx="2730">
                  <c:v>15.867452000000002</c:v>
                </c:pt>
                <c:pt idx="2731">
                  <c:v>15.369791000000003</c:v>
                </c:pt>
                <c:pt idx="2732">
                  <c:v>15.543329999999999</c:v>
                </c:pt>
                <c:pt idx="2733">
                  <c:v>13.989267</c:v>
                </c:pt>
                <c:pt idx="2734">
                  <c:v>14.031359999999999</c:v>
                </c:pt>
                <c:pt idx="2735">
                  <c:v>15.860435000000004</c:v>
                </c:pt>
                <c:pt idx="2736">
                  <c:v>14.361503000000003</c:v>
                </c:pt>
                <c:pt idx="2737">
                  <c:v>15.406320999999998</c:v>
                </c:pt>
                <c:pt idx="2738">
                  <c:v>15.008659</c:v>
                </c:pt>
                <c:pt idx="2739">
                  <c:v>15.242374999999999</c:v>
                </c:pt>
                <c:pt idx="2740">
                  <c:v>15.173429</c:v>
                </c:pt>
                <c:pt idx="2741">
                  <c:v>15.435668</c:v>
                </c:pt>
                <c:pt idx="2742">
                  <c:v>16.296721000000002</c:v>
                </c:pt>
                <c:pt idx="2743">
                  <c:v>14.965450000000004</c:v>
                </c:pt>
                <c:pt idx="2744">
                  <c:v>15.779067</c:v>
                </c:pt>
                <c:pt idx="2745">
                  <c:v>16.391731</c:v>
                </c:pt>
                <c:pt idx="2746">
                  <c:v>16.418880000000001</c:v>
                </c:pt>
                <c:pt idx="2747">
                  <c:v>18.114138000000004</c:v>
                </c:pt>
                <c:pt idx="2748">
                  <c:v>17.076567000000001</c:v>
                </c:pt>
                <c:pt idx="2749">
                  <c:v>16.415782999999998</c:v>
                </c:pt>
                <c:pt idx="2750">
                  <c:v>16.948317999999997</c:v>
                </c:pt>
                <c:pt idx="2751">
                  <c:v>16.335173000000001</c:v>
                </c:pt>
                <c:pt idx="2752">
                  <c:v>16.508330999999991</c:v>
                </c:pt>
                <c:pt idx="2753">
                  <c:v>15.881341000000001</c:v>
                </c:pt>
                <c:pt idx="2754">
                  <c:v>16.220435999999996</c:v>
                </c:pt>
                <c:pt idx="2755">
                  <c:v>15.698254999999998</c:v>
                </c:pt>
                <c:pt idx="2756">
                  <c:v>14.908747</c:v>
                </c:pt>
                <c:pt idx="2757">
                  <c:v>14.77389</c:v>
                </c:pt>
                <c:pt idx="2758">
                  <c:v>15.444869999999998</c:v>
                </c:pt>
                <c:pt idx="2759">
                  <c:v>15.236997000000001</c:v>
                </c:pt>
                <c:pt idx="2760">
                  <c:v>15.347109</c:v>
                </c:pt>
                <c:pt idx="2761">
                  <c:v>15.540578999999999</c:v>
                </c:pt>
                <c:pt idx="2762">
                  <c:v>16.817150000000009</c:v>
                </c:pt>
                <c:pt idx="2763">
                  <c:v>16.804887999999998</c:v>
                </c:pt>
                <c:pt idx="2764">
                  <c:v>15.030169000000001</c:v>
                </c:pt>
                <c:pt idx="2765">
                  <c:v>15.045093</c:v>
                </c:pt>
                <c:pt idx="2766">
                  <c:v>14.055402000000004</c:v>
                </c:pt>
                <c:pt idx="2767">
                  <c:v>14.766125000000001</c:v>
                </c:pt>
                <c:pt idx="2768">
                  <c:v>14.746077999999999</c:v>
                </c:pt>
                <c:pt idx="2769">
                  <c:v>15.335941</c:v>
                </c:pt>
                <c:pt idx="2770">
                  <c:v>15.135724</c:v>
                </c:pt>
                <c:pt idx="2771">
                  <c:v>14.981592000000001</c:v>
                </c:pt>
                <c:pt idx="2772">
                  <c:v>14.703807999999999</c:v>
                </c:pt>
                <c:pt idx="2773">
                  <c:v>15.616250999999998</c:v>
                </c:pt>
                <c:pt idx="2774">
                  <c:v>14.740330999999999</c:v>
                </c:pt>
                <c:pt idx="2775">
                  <c:v>15.241423999999999</c:v>
                </c:pt>
                <c:pt idx="2776">
                  <c:v>14.285817</c:v>
                </c:pt>
                <c:pt idx="2777">
                  <c:v>14.717085000000001</c:v>
                </c:pt>
                <c:pt idx="2778">
                  <c:v>15.248817999999996</c:v>
                </c:pt>
                <c:pt idx="2779">
                  <c:v>15.127987000000001</c:v>
                </c:pt>
                <c:pt idx="2780">
                  <c:v>15.072807000000003</c:v>
                </c:pt>
                <c:pt idx="2781">
                  <c:v>16.3293</c:v>
                </c:pt>
                <c:pt idx="2782">
                  <c:v>17.079853000000004</c:v>
                </c:pt>
                <c:pt idx="2783">
                  <c:v>15.833740000000002</c:v>
                </c:pt>
                <c:pt idx="2784">
                  <c:v>15.490357000000001</c:v>
                </c:pt>
                <c:pt idx="2785">
                  <c:v>14.628449</c:v>
                </c:pt>
                <c:pt idx="2786">
                  <c:v>14.919747000000003</c:v>
                </c:pt>
                <c:pt idx="2787">
                  <c:v>15.489217</c:v>
                </c:pt>
                <c:pt idx="2788">
                  <c:v>15.670138</c:v>
                </c:pt>
                <c:pt idx="2789">
                  <c:v>16.066756999999996</c:v>
                </c:pt>
                <c:pt idx="2790">
                  <c:v>16.374285000000004</c:v>
                </c:pt>
                <c:pt idx="2791">
                  <c:v>15.746963999999998</c:v>
                </c:pt>
                <c:pt idx="2792">
                  <c:v>15.521948999999999</c:v>
                </c:pt>
                <c:pt idx="2793">
                  <c:v>15.324528000000001</c:v>
                </c:pt>
                <c:pt idx="2794">
                  <c:v>14.300897000000003</c:v>
                </c:pt>
                <c:pt idx="2795">
                  <c:v>15.111366999999998</c:v>
                </c:pt>
                <c:pt idx="2796">
                  <c:v>16.361179</c:v>
                </c:pt>
                <c:pt idx="2797">
                  <c:v>15.50901</c:v>
                </c:pt>
                <c:pt idx="2798">
                  <c:v>14.100124999999998</c:v>
                </c:pt>
                <c:pt idx="2799">
                  <c:v>14.635431000000002</c:v>
                </c:pt>
                <c:pt idx="2800">
                  <c:v>15.847518000000001</c:v>
                </c:pt>
                <c:pt idx="2801">
                  <c:v>14.412955</c:v>
                </c:pt>
                <c:pt idx="2802">
                  <c:v>14.819850000000002</c:v>
                </c:pt>
                <c:pt idx="2803">
                  <c:v>14.222411000000001</c:v>
                </c:pt>
                <c:pt idx="2804">
                  <c:v>14.586951000000001</c:v>
                </c:pt>
                <c:pt idx="2805">
                  <c:v>14.887809000000003</c:v>
                </c:pt>
                <c:pt idx="2806">
                  <c:v>15.909992000000003</c:v>
                </c:pt>
                <c:pt idx="2807">
                  <c:v>15.641426999999998</c:v>
                </c:pt>
                <c:pt idx="2808">
                  <c:v>15.272127999999999</c:v>
                </c:pt>
                <c:pt idx="2809">
                  <c:v>15.688535</c:v>
                </c:pt>
                <c:pt idx="2810">
                  <c:v>15.198316999999999</c:v>
                </c:pt>
                <c:pt idx="2811">
                  <c:v>15.505477000000003</c:v>
                </c:pt>
                <c:pt idx="2812">
                  <c:v>15.749810999999999</c:v>
                </c:pt>
                <c:pt idx="2813">
                  <c:v>15.229772000000001</c:v>
                </c:pt>
                <c:pt idx="2814">
                  <c:v>14.944566</c:v>
                </c:pt>
                <c:pt idx="2815">
                  <c:v>15.916095</c:v>
                </c:pt>
                <c:pt idx="2816">
                  <c:v>13.866959000000001</c:v>
                </c:pt>
                <c:pt idx="2817">
                  <c:v>14.994743</c:v>
                </c:pt>
                <c:pt idx="2818">
                  <c:v>14.583438000000003</c:v>
                </c:pt>
                <c:pt idx="2819">
                  <c:v>16.057590000000001</c:v>
                </c:pt>
                <c:pt idx="2820">
                  <c:v>15.226468000000001</c:v>
                </c:pt>
                <c:pt idx="2821">
                  <c:v>13.552569000000002</c:v>
                </c:pt>
                <c:pt idx="2822">
                  <c:v>14.306556000000002</c:v>
                </c:pt>
                <c:pt idx="2823">
                  <c:v>14.265487000000002</c:v>
                </c:pt>
                <c:pt idx="2824">
                  <c:v>15.768431</c:v>
                </c:pt>
                <c:pt idx="2825">
                  <c:v>15.304996000000001</c:v>
                </c:pt>
                <c:pt idx="2826">
                  <c:v>15.149720999999998</c:v>
                </c:pt>
                <c:pt idx="2827">
                  <c:v>15.05484</c:v>
                </c:pt>
                <c:pt idx="2828">
                  <c:v>15.114544</c:v>
                </c:pt>
                <c:pt idx="2829">
                  <c:v>16.311087000000004</c:v>
                </c:pt>
                <c:pt idx="2830">
                  <c:v>15.284862999999998</c:v>
                </c:pt>
                <c:pt idx="2831">
                  <c:v>15.783057999999999</c:v>
                </c:pt>
                <c:pt idx="2832">
                  <c:v>15.885242000000002</c:v>
                </c:pt>
                <c:pt idx="2833">
                  <c:v>16.169574999999995</c:v>
                </c:pt>
                <c:pt idx="2834">
                  <c:v>15.195176</c:v>
                </c:pt>
                <c:pt idx="2835">
                  <c:v>16.559363999999999</c:v>
                </c:pt>
                <c:pt idx="2836">
                  <c:v>15.529300999999998</c:v>
                </c:pt>
                <c:pt idx="2837">
                  <c:v>16.04645</c:v>
                </c:pt>
                <c:pt idx="2838">
                  <c:v>14.777409</c:v>
                </c:pt>
                <c:pt idx="2839">
                  <c:v>15.527173999999999</c:v>
                </c:pt>
                <c:pt idx="2840">
                  <c:v>15.236350999999999</c:v>
                </c:pt>
                <c:pt idx="2841">
                  <c:v>15.08873</c:v>
                </c:pt>
                <c:pt idx="2842">
                  <c:v>15.613891000000001</c:v>
                </c:pt>
                <c:pt idx="2843">
                  <c:v>14.255462000000001</c:v>
                </c:pt>
                <c:pt idx="2844">
                  <c:v>14.03144</c:v>
                </c:pt>
                <c:pt idx="2845">
                  <c:v>13.825069000000001</c:v>
                </c:pt>
                <c:pt idx="2846">
                  <c:v>14.925133000000002</c:v>
                </c:pt>
                <c:pt idx="2847">
                  <c:v>14.982044000000002</c:v>
                </c:pt>
                <c:pt idx="2848">
                  <c:v>14.591973999999999</c:v>
                </c:pt>
                <c:pt idx="2849">
                  <c:v>14.611624000000001</c:v>
                </c:pt>
                <c:pt idx="2850">
                  <c:v>14.251169999999998</c:v>
                </c:pt>
                <c:pt idx="2851">
                  <c:v>14.788410000000001</c:v>
                </c:pt>
                <c:pt idx="2852">
                  <c:v>14.951567000000002</c:v>
                </c:pt>
                <c:pt idx="2853">
                  <c:v>14.659562000000001</c:v>
                </c:pt>
                <c:pt idx="2854">
                  <c:v>14.892562000000002</c:v>
                </c:pt>
                <c:pt idx="2855">
                  <c:v>14.983787000000001</c:v>
                </c:pt>
                <c:pt idx="2856">
                  <c:v>15.307742000000001</c:v>
                </c:pt>
                <c:pt idx="2857">
                  <c:v>14.699732000000001</c:v>
                </c:pt>
                <c:pt idx="2858">
                  <c:v>14.926523</c:v>
                </c:pt>
                <c:pt idx="2859">
                  <c:v>14.828487000000003</c:v>
                </c:pt>
                <c:pt idx="2860">
                  <c:v>15.251717000000001</c:v>
                </c:pt>
                <c:pt idx="2861">
                  <c:v>14.358437000000002</c:v>
                </c:pt>
                <c:pt idx="2862">
                  <c:v>14.63228</c:v>
                </c:pt>
                <c:pt idx="2863">
                  <c:v>14.671845000000001</c:v>
                </c:pt>
                <c:pt idx="2864">
                  <c:v>14.427869999999999</c:v>
                </c:pt>
                <c:pt idx="2865">
                  <c:v>15.177072999999998</c:v>
                </c:pt>
                <c:pt idx="2866">
                  <c:v>14.977703</c:v>
                </c:pt>
                <c:pt idx="2867">
                  <c:v>15.607897999999999</c:v>
                </c:pt>
                <c:pt idx="2868">
                  <c:v>15.646462</c:v>
                </c:pt>
                <c:pt idx="2869">
                  <c:v>14.735974999999998</c:v>
                </c:pt>
                <c:pt idx="2870">
                  <c:v>14.998676</c:v>
                </c:pt>
                <c:pt idx="2871">
                  <c:v>14.532091000000001</c:v>
                </c:pt>
                <c:pt idx="2872">
                  <c:v>17.026373</c:v>
                </c:pt>
                <c:pt idx="2873">
                  <c:v>15.045340000000001</c:v>
                </c:pt>
                <c:pt idx="2874">
                  <c:v>13.557085000000002</c:v>
                </c:pt>
                <c:pt idx="2875">
                  <c:v>14.425673</c:v>
                </c:pt>
                <c:pt idx="2876">
                  <c:v>13.462014000000002</c:v>
                </c:pt>
                <c:pt idx="2877">
                  <c:v>14.181432000000001</c:v>
                </c:pt>
                <c:pt idx="2878">
                  <c:v>13.056093000000002</c:v>
                </c:pt>
                <c:pt idx="2879">
                  <c:v>13.541889999999999</c:v>
                </c:pt>
                <c:pt idx="2880">
                  <c:v>15.413270999999998</c:v>
                </c:pt>
                <c:pt idx="2881">
                  <c:v>14.186516000000001</c:v>
                </c:pt>
                <c:pt idx="2882">
                  <c:v>14.857168</c:v>
                </c:pt>
                <c:pt idx="2883">
                  <c:v>15.099626000000002</c:v>
                </c:pt>
                <c:pt idx="2884">
                  <c:v>14.721958999999998</c:v>
                </c:pt>
                <c:pt idx="2885">
                  <c:v>14.688352999999999</c:v>
                </c:pt>
                <c:pt idx="2886">
                  <c:v>14.57272</c:v>
                </c:pt>
                <c:pt idx="2887">
                  <c:v>15.124567000000001</c:v>
                </c:pt>
                <c:pt idx="2888">
                  <c:v>15.768435</c:v>
                </c:pt>
                <c:pt idx="2889">
                  <c:v>16.147469000000001</c:v>
                </c:pt>
                <c:pt idx="2890">
                  <c:v>14.754423000000001</c:v>
                </c:pt>
                <c:pt idx="2891">
                  <c:v>15.857119000000003</c:v>
                </c:pt>
                <c:pt idx="2892">
                  <c:v>15.56906</c:v>
                </c:pt>
                <c:pt idx="2893">
                  <c:v>15.932400000000001</c:v>
                </c:pt>
                <c:pt idx="2894">
                  <c:v>15.282951000000001</c:v>
                </c:pt>
                <c:pt idx="2895">
                  <c:v>15.100720999999998</c:v>
                </c:pt>
                <c:pt idx="2896">
                  <c:v>14.780258999999999</c:v>
                </c:pt>
                <c:pt idx="2897">
                  <c:v>14.996004000000001</c:v>
                </c:pt>
                <c:pt idx="2898">
                  <c:v>14.800886000000002</c:v>
                </c:pt>
                <c:pt idx="2899">
                  <c:v>15.161642000000002</c:v>
                </c:pt>
                <c:pt idx="2900">
                  <c:v>14.609658</c:v>
                </c:pt>
                <c:pt idx="2901">
                  <c:v>14.353966000000002</c:v>
                </c:pt>
                <c:pt idx="2902">
                  <c:v>15.308987</c:v>
                </c:pt>
                <c:pt idx="2903">
                  <c:v>15.643057999999998</c:v>
                </c:pt>
                <c:pt idx="2904">
                  <c:v>15.386161</c:v>
                </c:pt>
                <c:pt idx="2905">
                  <c:v>15.873750000000003</c:v>
                </c:pt>
                <c:pt idx="2906">
                  <c:v>14.897376</c:v>
                </c:pt>
                <c:pt idx="2907">
                  <c:v>15.057227000000001</c:v>
                </c:pt>
                <c:pt idx="2908">
                  <c:v>16.061031</c:v>
                </c:pt>
                <c:pt idx="2909">
                  <c:v>15.158308999999999</c:v>
                </c:pt>
                <c:pt idx="2910">
                  <c:v>14.914589000000001</c:v>
                </c:pt>
                <c:pt idx="2911">
                  <c:v>16.287495</c:v>
                </c:pt>
                <c:pt idx="2912">
                  <c:v>16.535533999999991</c:v>
                </c:pt>
                <c:pt idx="2913">
                  <c:v>14.534574999999998</c:v>
                </c:pt>
                <c:pt idx="2914">
                  <c:v>15.165743000000003</c:v>
                </c:pt>
                <c:pt idx="2915">
                  <c:v>14.738981999999998</c:v>
                </c:pt>
                <c:pt idx="2916">
                  <c:v>15.232112999999998</c:v>
                </c:pt>
                <c:pt idx="2917">
                  <c:v>16.604676999999999</c:v>
                </c:pt>
                <c:pt idx="2918">
                  <c:v>16.674994000000009</c:v>
                </c:pt>
                <c:pt idx="2919">
                  <c:v>16.600436999999996</c:v>
                </c:pt>
                <c:pt idx="2920">
                  <c:v>15.971471000000001</c:v>
                </c:pt>
                <c:pt idx="2921">
                  <c:v>15.517860000000001</c:v>
                </c:pt>
                <c:pt idx="2922">
                  <c:v>15.753592000000001</c:v>
                </c:pt>
                <c:pt idx="2923">
                  <c:v>16.206023999999996</c:v>
                </c:pt>
                <c:pt idx="2924">
                  <c:v>15.258870999999999</c:v>
                </c:pt>
                <c:pt idx="2925">
                  <c:v>15.441337999999998</c:v>
                </c:pt>
                <c:pt idx="2926">
                  <c:v>15.335419000000002</c:v>
                </c:pt>
                <c:pt idx="2927">
                  <c:v>14.693805000000001</c:v>
                </c:pt>
                <c:pt idx="2928">
                  <c:v>13.924638</c:v>
                </c:pt>
                <c:pt idx="2929">
                  <c:v>14.202176</c:v>
                </c:pt>
                <c:pt idx="2930">
                  <c:v>15.189083</c:v>
                </c:pt>
                <c:pt idx="2931">
                  <c:v>15.159058</c:v>
                </c:pt>
                <c:pt idx="2932">
                  <c:v>15.109322000000001</c:v>
                </c:pt>
                <c:pt idx="2933">
                  <c:v>15.066800000000002</c:v>
                </c:pt>
                <c:pt idx="2934">
                  <c:v>14.321965000000001</c:v>
                </c:pt>
                <c:pt idx="2935">
                  <c:v>14.848749</c:v>
                </c:pt>
                <c:pt idx="2936">
                  <c:v>15.391643</c:v>
                </c:pt>
                <c:pt idx="2937">
                  <c:v>15.772273999999999</c:v>
                </c:pt>
                <c:pt idx="2938">
                  <c:v>14.730765999999999</c:v>
                </c:pt>
                <c:pt idx="2939">
                  <c:v>15.45196</c:v>
                </c:pt>
                <c:pt idx="2940">
                  <c:v>15.682402000000002</c:v>
                </c:pt>
                <c:pt idx="2941">
                  <c:v>15.843121999999999</c:v>
                </c:pt>
                <c:pt idx="2942">
                  <c:v>14.989187000000003</c:v>
                </c:pt>
                <c:pt idx="2943">
                  <c:v>14.478844</c:v>
                </c:pt>
                <c:pt idx="2944">
                  <c:v>15.966296000000002</c:v>
                </c:pt>
                <c:pt idx="2945">
                  <c:v>15.488315999999999</c:v>
                </c:pt>
                <c:pt idx="2946">
                  <c:v>14.817546000000002</c:v>
                </c:pt>
                <c:pt idx="2947">
                  <c:v>15.902106000000002</c:v>
                </c:pt>
                <c:pt idx="2948">
                  <c:v>15.406474000000001</c:v>
                </c:pt>
                <c:pt idx="2949">
                  <c:v>14.597536000000002</c:v>
                </c:pt>
                <c:pt idx="2950">
                  <c:v>15.404675000000001</c:v>
                </c:pt>
                <c:pt idx="2951">
                  <c:v>16.077366000000001</c:v>
                </c:pt>
                <c:pt idx="2952">
                  <c:v>15.923106000000002</c:v>
                </c:pt>
                <c:pt idx="2953">
                  <c:v>16.492402999999992</c:v>
                </c:pt>
                <c:pt idx="2954">
                  <c:v>15.668343999999999</c:v>
                </c:pt>
                <c:pt idx="2955">
                  <c:v>15.51351</c:v>
                </c:pt>
                <c:pt idx="2956">
                  <c:v>14.630325999999998</c:v>
                </c:pt>
                <c:pt idx="2957">
                  <c:v>14.903461</c:v>
                </c:pt>
                <c:pt idx="2958">
                  <c:v>14.358263000000001</c:v>
                </c:pt>
                <c:pt idx="2959">
                  <c:v>15.939260999999998</c:v>
                </c:pt>
                <c:pt idx="2960">
                  <c:v>14.769070000000001</c:v>
                </c:pt>
                <c:pt idx="2961">
                  <c:v>14.843932000000002</c:v>
                </c:pt>
                <c:pt idx="2962">
                  <c:v>14.272578000000001</c:v>
                </c:pt>
                <c:pt idx="2963">
                  <c:v>14.744576999999998</c:v>
                </c:pt>
                <c:pt idx="2964">
                  <c:v>14.987038</c:v>
                </c:pt>
                <c:pt idx="2965">
                  <c:v>15.273127000000001</c:v>
                </c:pt>
                <c:pt idx="2966">
                  <c:v>14.223287999999998</c:v>
                </c:pt>
                <c:pt idx="2967">
                  <c:v>14.634162999999999</c:v>
                </c:pt>
                <c:pt idx="2968">
                  <c:v>15.217764000000001</c:v>
                </c:pt>
                <c:pt idx="2969">
                  <c:v>14.902292000000001</c:v>
                </c:pt>
                <c:pt idx="2970">
                  <c:v>15.793857999999998</c:v>
                </c:pt>
                <c:pt idx="2971">
                  <c:v>14.378631</c:v>
                </c:pt>
                <c:pt idx="2972">
                  <c:v>14.164332</c:v>
                </c:pt>
                <c:pt idx="2973">
                  <c:v>14.549561000000001</c:v>
                </c:pt>
                <c:pt idx="2974">
                  <c:v>15.244483000000001</c:v>
                </c:pt>
                <c:pt idx="2975">
                  <c:v>14.826216000000002</c:v>
                </c:pt>
                <c:pt idx="2976">
                  <c:v>14.3361</c:v>
                </c:pt>
                <c:pt idx="2977">
                  <c:v>14.639670000000001</c:v>
                </c:pt>
                <c:pt idx="2978">
                  <c:v>15.432504000000002</c:v>
                </c:pt>
                <c:pt idx="2979">
                  <c:v>15.632713000000001</c:v>
                </c:pt>
                <c:pt idx="2980">
                  <c:v>15.160489000000002</c:v>
                </c:pt>
                <c:pt idx="2981">
                  <c:v>15.100987</c:v>
                </c:pt>
                <c:pt idx="2982">
                  <c:v>15.197759</c:v>
                </c:pt>
                <c:pt idx="2983">
                  <c:v>14.818350999999998</c:v>
                </c:pt>
                <c:pt idx="2984">
                  <c:v>15.855184000000003</c:v>
                </c:pt>
                <c:pt idx="2985">
                  <c:v>14.966176000000003</c:v>
                </c:pt>
                <c:pt idx="2986">
                  <c:v>16.605754999999995</c:v>
                </c:pt>
                <c:pt idx="2987">
                  <c:v>16.214642999999995</c:v>
                </c:pt>
                <c:pt idx="2988">
                  <c:v>16.771118000000001</c:v>
                </c:pt>
                <c:pt idx="2989">
                  <c:v>14.969846000000002</c:v>
                </c:pt>
                <c:pt idx="2990">
                  <c:v>14.691342000000001</c:v>
                </c:pt>
                <c:pt idx="2991">
                  <c:v>14.697210999999999</c:v>
                </c:pt>
                <c:pt idx="2992">
                  <c:v>14.911464</c:v>
                </c:pt>
                <c:pt idx="2993">
                  <c:v>14.903435000000002</c:v>
                </c:pt>
                <c:pt idx="2994">
                  <c:v>15.836342</c:v>
                </c:pt>
                <c:pt idx="2995">
                  <c:v>14.960608000000002</c:v>
                </c:pt>
                <c:pt idx="2996">
                  <c:v>14.018910999999999</c:v>
                </c:pt>
                <c:pt idx="2997">
                  <c:v>14.826610000000002</c:v>
                </c:pt>
                <c:pt idx="2998">
                  <c:v>14.462959000000001</c:v>
                </c:pt>
                <c:pt idx="2999">
                  <c:v>15.960517000000003</c:v>
                </c:pt>
                <c:pt idx="3000">
                  <c:v>15.498605</c:v>
                </c:pt>
                <c:pt idx="3001">
                  <c:v>14.309793000000003</c:v>
                </c:pt>
                <c:pt idx="3002">
                  <c:v>14.447676</c:v>
                </c:pt>
                <c:pt idx="3003">
                  <c:v>15.34065</c:v>
                </c:pt>
                <c:pt idx="3004">
                  <c:v>14.566775</c:v>
                </c:pt>
                <c:pt idx="3005">
                  <c:v>16.284324999999995</c:v>
                </c:pt>
                <c:pt idx="3006">
                  <c:v>14.997369000000001</c:v>
                </c:pt>
                <c:pt idx="3007">
                  <c:v>13.729449000000002</c:v>
                </c:pt>
                <c:pt idx="3008">
                  <c:v>14.399374</c:v>
                </c:pt>
                <c:pt idx="3009">
                  <c:v>15.556037000000002</c:v>
                </c:pt>
                <c:pt idx="3010">
                  <c:v>13.658062999999999</c:v>
                </c:pt>
                <c:pt idx="3011">
                  <c:v>14.800510000000003</c:v>
                </c:pt>
                <c:pt idx="3012">
                  <c:v>15.421536000000001</c:v>
                </c:pt>
                <c:pt idx="3013">
                  <c:v>16.444201999999997</c:v>
                </c:pt>
                <c:pt idx="3014">
                  <c:v>14.808343000000001</c:v>
                </c:pt>
                <c:pt idx="3015">
                  <c:v>15.583227000000001</c:v>
                </c:pt>
                <c:pt idx="3016">
                  <c:v>15.829426000000002</c:v>
                </c:pt>
                <c:pt idx="3017">
                  <c:v>16.487348999999991</c:v>
                </c:pt>
                <c:pt idx="3018">
                  <c:v>15.475469000000002</c:v>
                </c:pt>
                <c:pt idx="3019">
                  <c:v>15.508644</c:v>
                </c:pt>
                <c:pt idx="3020">
                  <c:v>14.706781000000001</c:v>
                </c:pt>
                <c:pt idx="3021">
                  <c:v>14.316717000000002</c:v>
                </c:pt>
                <c:pt idx="3022">
                  <c:v>14.626245000000001</c:v>
                </c:pt>
                <c:pt idx="3023">
                  <c:v>13.926007</c:v>
                </c:pt>
                <c:pt idx="3024">
                  <c:v>14.368319</c:v>
                </c:pt>
                <c:pt idx="3025">
                  <c:v>14.391829</c:v>
                </c:pt>
                <c:pt idx="3026">
                  <c:v>15.406942000000003</c:v>
                </c:pt>
                <c:pt idx="3027">
                  <c:v>14.537567000000001</c:v>
                </c:pt>
                <c:pt idx="3028">
                  <c:v>14.615687000000003</c:v>
                </c:pt>
                <c:pt idx="3029">
                  <c:v>13.721790999999998</c:v>
                </c:pt>
                <c:pt idx="3030">
                  <c:v>13.712436000000002</c:v>
                </c:pt>
                <c:pt idx="3031">
                  <c:v>14.370241</c:v>
                </c:pt>
                <c:pt idx="3032">
                  <c:v>14.005782000000002</c:v>
                </c:pt>
                <c:pt idx="3033">
                  <c:v>14.463546000000003</c:v>
                </c:pt>
                <c:pt idx="3034">
                  <c:v>15.022043</c:v>
                </c:pt>
                <c:pt idx="3035">
                  <c:v>13.962344000000002</c:v>
                </c:pt>
                <c:pt idx="3036">
                  <c:v>13.438654</c:v>
                </c:pt>
                <c:pt idx="3037">
                  <c:v>13.384295</c:v>
                </c:pt>
                <c:pt idx="3038">
                  <c:v>14.309432000000003</c:v>
                </c:pt>
                <c:pt idx="3039">
                  <c:v>14.647963999999998</c:v>
                </c:pt>
                <c:pt idx="3040">
                  <c:v>15.062658000000003</c:v>
                </c:pt>
                <c:pt idx="3041">
                  <c:v>13.437007000000001</c:v>
                </c:pt>
                <c:pt idx="3042">
                  <c:v>13.483151000000001</c:v>
                </c:pt>
                <c:pt idx="3043">
                  <c:v>14.15652</c:v>
                </c:pt>
                <c:pt idx="3044">
                  <c:v>13.981417</c:v>
                </c:pt>
                <c:pt idx="3045">
                  <c:v>13.314803000000001</c:v>
                </c:pt>
                <c:pt idx="3046">
                  <c:v>13.370174</c:v>
                </c:pt>
                <c:pt idx="3047">
                  <c:v>13.910682000000001</c:v>
                </c:pt>
                <c:pt idx="3048">
                  <c:v>12.736771999999998</c:v>
                </c:pt>
                <c:pt idx="3049">
                  <c:v>13.991283000000001</c:v>
                </c:pt>
                <c:pt idx="3050">
                  <c:v>13.524521999999999</c:v>
                </c:pt>
                <c:pt idx="3051">
                  <c:v>13.005395</c:v>
                </c:pt>
                <c:pt idx="3052">
                  <c:v>13.156984000000001</c:v>
                </c:pt>
                <c:pt idx="3053">
                  <c:v>13.688567000000001</c:v>
                </c:pt>
                <c:pt idx="3054">
                  <c:v>14.362152000000002</c:v>
                </c:pt>
                <c:pt idx="3055">
                  <c:v>14.024727999999998</c:v>
                </c:pt>
                <c:pt idx="3056">
                  <c:v>14.301802</c:v>
                </c:pt>
                <c:pt idx="3057">
                  <c:v>14.02538</c:v>
                </c:pt>
                <c:pt idx="3058">
                  <c:v>14.420896000000003</c:v>
                </c:pt>
                <c:pt idx="3059">
                  <c:v>14.571651000000001</c:v>
                </c:pt>
                <c:pt idx="3060">
                  <c:v>14.844000999999999</c:v>
                </c:pt>
                <c:pt idx="3061">
                  <c:v>15.700945000000001</c:v>
                </c:pt>
                <c:pt idx="3062">
                  <c:v>14.644550999999998</c:v>
                </c:pt>
                <c:pt idx="3063">
                  <c:v>15.657681</c:v>
                </c:pt>
                <c:pt idx="3064">
                  <c:v>15.361325000000001</c:v>
                </c:pt>
                <c:pt idx="3065">
                  <c:v>14.539100000000001</c:v>
                </c:pt>
                <c:pt idx="3066">
                  <c:v>14.976142000000001</c:v>
                </c:pt>
                <c:pt idx="3067">
                  <c:v>15.493792000000001</c:v>
                </c:pt>
                <c:pt idx="3068">
                  <c:v>14.736074999999998</c:v>
                </c:pt>
                <c:pt idx="3069">
                  <c:v>14.578200999999998</c:v>
                </c:pt>
                <c:pt idx="3070">
                  <c:v>14.599322000000001</c:v>
                </c:pt>
                <c:pt idx="3071">
                  <c:v>14.279387</c:v>
                </c:pt>
                <c:pt idx="3072">
                  <c:v>13.897997</c:v>
                </c:pt>
                <c:pt idx="3073">
                  <c:v>14.321931000000001</c:v>
                </c:pt>
                <c:pt idx="3074">
                  <c:v>14.591950000000001</c:v>
                </c:pt>
                <c:pt idx="3075">
                  <c:v>14.049926999999999</c:v>
                </c:pt>
                <c:pt idx="3076">
                  <c:v>15.249289999999998</c:v>
                </c:pt>
                <c:pt idx="3077">
                  <c:v>15.374132000000001</c:v>
                </c:pt>
                <c:pt idx="3078">
                  <c:v>15.690720000000001</c:v>
                </c:pt>
                <c:pt idx="3079">
                  <c:v>14.759777</c:v>
                </c:pt>
                <c:pt idx="3080">
                  <c:v>15.481777000000001</c:v>
                </c:pt>
                <c:pt idx="3081">
                  <c:v>14.462687000000004</c:v>
                </c:pt>
                <c:pt idx="3082">
                  <c:v>15.029537000000003</c:v>
                </c:pt>
                <c:pt idx="3083">
                  <c:v>15.247384999999998</c:v>
                </c:pt>
                <c:pt idx="3084">
                  <c:v>14.469767000000003</c:v>
                </c:pt>
                <c:pt idx="3085">
                  <c:v>15.722177999999998</c:v>
                </c:pt>
                <c:pt idx="3086">
                  <c:v>16.512546999999998</c:v>
                </c:pt>
                <c:pt idx="3087">
                  <c:v>15.112423</c:v>
                </c:pt>
                <c:pt idx="3088">
                  <c:v>15.77294</c:v>
                </c:pt>
                <c:pt idx="3089">
                  <c:v>16.907986000000001</c:v>
                </c:pt>
                <c:pt idx="3090">
                  <c:v>16.429368999999998</c:v>
                </c:pt>
                <c:pt idx="3091">
                  <c:v>15.297682</c:v>
                </c:pt>
                <c:pt idx="3092">
                  <c:v>15.158770999999998</c:v>
                </c:pt>
                <c:pt idx="3093">
                  <c:v>15.107381999999999</c:v>
                </c:pt>
                <c:pt idx="3094">
                  <c:v>15.124107999999998</c:v>
                </c:pt>
                <c:pt idx="3095">
                  <c:v>15.526312000000001</c:v>
                </c:pt>
                <c:pt idx="3096">
                  <c:v>15.216520000000001</c:v>
                </c:pt>
                <c:pt idx="3097">
                  <c:v>14.212900999999999</c:v>
                </c:pt>
                <c:pt idx="3098">
                  <c:v>14.365158000000003</c:v>
                </c:pt>
                <c:pt idx="3099">
                  <c:v>14.650301000000001</c:v>
                </c:pt>
                <c:pt idx="3100">
                  <c:v>14.680883</c:v>
                </c:pt>
                <c:pt idx="3101">
                  <c:v>15.470494000000002</c:v>
                </c:pt>
                <c:pt idx="3102">
                  <c:v>15.411114</c:v>
                </c:pt>
                <c:pt idx="3103">
                  <c:v>15.004974999999998</c:v>
                </c:pt>
                <c:pt idx="3104">
                  <c:v>14.424884</c:v>
                </c:pt>
                <c:pt idx="3105">
                  <c:v>14.902387000000003</c:v>
                </c:pt>
                <c:pt idx="3106">
                  <c:v>15.099939000000003</c:v>
                </c:pt>
                <c:pt idx="3107">
                  <c:v>14.883739000000002</c:v>
                </c:pt>
                <c:pt idx="3108">
                  <c:v>15.716546000000001</c:v>
                </c:pt>
                <c:pt idx="3109">
                  <c:v>15.923738</c:v>
                </c:pt>
                <c:pt idx="3110">
                  <c:v>15.492377000000001</c:v>
                </c:pt>
                <c:pt idx="3111">
                  <c:v>14.952440000000005</c:v>
                </c:pt>
                <c:pt idx="3112">
                  <c:v>15.901198000000001</c:v>
                </c:pt>
                <c:pt idx="3113">
                  <c:v>16.373047</c:v>
                </c:pt>
                <c:pt idx="3114">
                  <c:v>15.011982</c:v>
                </c:pt>
                <c:pt idx="3115">
                  <c:v>15.322398</c:v>
                </c:pt>
                <c:pt idx="3116">
                  <c:v>15.397901000000001</c:v>
                </c:pt>
                <c:pt idx="3117">
                  <c:v>16.989030999999997</c:v>
                </c:pt>
                <c:pt idx="3118">
                  <c:v>16.187225000000005</c:v>
                </c:pt>
                <c:pt idx="3119">
                  <c:v>16.987124999999995</c:v>
                </c:pt>
                <c:pt idx="3120">
                  <c:v>17.655578999999999</c:v>
                </c:pt>
                <c:pt idx="3121">
                  <c:v>16.989758999999996</c:v>
                </c:pt>
                <c:pt idx="3122">
                  <c:v>15.761291999999999</c:v>
                </c:pt>
                <c:pt idx="3123">
                  <c:v>15.957633000000001</c:v>
                </c:pt>
                <c:pt idx="3124">
                  <c:v>16.070179</c:v>
                </c:pt>
                <c:pt idx="3125">
                  <c:v>14.643128999999998</c:v>
                </c:pt>
                <c:pt idx="3126">
                  <c:v>15.149667999999998</c:v>
                </c:pt>
                <c:pt idx="3127">
                  <c:v>15.846452000000001</c:v>
                </c:pt>
                <c:pt idx="3128">
                  <c:v>14.998369999999998</c:v>
                </c:pt>
                <c:pt idx="3129">
                  <c:v>15.077896000000003</c:v>
                </c:pt>
                <c:pt idx="3130">
                  <c:v>15.273918999999999</c:v>
                </c:pt>
                <c:pt idx="3131">
                  <c:v>14.015641</c:v>
                </c:pt>
                <c:pt idx="3132">
                  <c:v>14.608242000000001</c:v>
                </c:pt>
                <c:pt idx="3133">
                  <c:v>14.018520999999998</c:v>
                </c:pt>
                <c:pt idx="3134">
                  <c:v>14.673449000000002</c:v>
                </c:pt>
                <c:pt idx="3135">
                  <c:v>15.06739</c:v>
                </c:pt>
                <c:pt idx="3136">
                  <c:v>14.741044999999998</c:v>
                </c:pt>
                <c:pt idx="3137">
                  <c:v>15.174220999999999</c:v>
                </c:pt>
                <c:pt idx="3138">
                  <c:v>14.520579</c:v>
                </c:pt>
                <c:pt idx="3139">
                  <c:v>14.119045</c:v>
                </c:pt>
                <c:pt idx="3140">
                  <c:v>15.45495</c:v>
                </c:pt>
                <c:pt idx="3141">
                  <c:v>14.207405</c:v>
                </c:pt>
                <c:pt idx="3142">
                  <c:v>15.401795</c:v>
                </c:pt>
                <c:pt idx="3143">
                  <c:v>15.276338000000001</c:v>
                </c:pt>
                <c:pt idx="3144">
                  <c:v>14.853656000000004</c:v>
                </c:pt>
                <c:pt idx="3145">
                  <c:v>14.924037</c:v>
                </c:pt>
                <c:pt idx="3146">
                  <c:v>14.070818000000001</c:v>
                </c:pt>
                <c:pt idx="3147">
                  <c:v>15.460645000000001</c:v>
                </c:pt>
                <c:pt idx="3148">
                  <c:v>15.002102000000002</c:v>
                </c:pt>
                <c:pt idx="3149">
                  <c:v>13.911324999999998</c:v>
                </c:pt>
                <c:pt idx="3150">
                  <c:v>16.062080000000002</c:v>
                </c:pt>
                <c:pt idx="3151">
                  <c:v>15.566136000000002</c:v>
                </c:pt>
                <c:pt idx="3152">
                  <c:v>14.559363000000001</c:v>
                </c:pt>
                <c:pt idx="3153">
                  <c:v>16.093775000000001</c:v>
                </c:pt>
                <c:pt idx="3154">
                  <c:v>15.323227999999999</c:v>
                </c:pt>
                <c:pt idx="3155">
                  <c:v>15.572995000000002</c:v>
                </c:pt>
                <c:pt idx="3156">
                  <c:v>15.631962999999999</c:v>
                </c:pt>
                <c:pt idx="3157">
                  <c:v>14.863877</c:v>
                </c:pt>
                <c:pt idx="3158">
                  <c:v>14.234566999999998</c:v>
                </c:pt>
                <c:pt idx="3159">
                  <c:v>14.815412000000002</c:v>
                </c:pt>
                <c:pt idx="3160">
                  <c:v>14.318786000000001</c:v>
                </c:pt>
                <c:pt idx="3161">
                  <c:v>15.799525000000001</c:v>
                </c:pt>
                <c:pt idx="3162">
                  <c:v>14.585949000000001</c:v>
                </c:pt>
                <c:pt idx="3163">
                  <c:v>13.980595000000003</c:v>
                </c:pt>
                <c:pt idx="3164">
                  <c:v>14.448023999999998</c:v>
                </c:pt>
                <c:pt idx="3165">
                  <c:v>14.036983000000001</c:v>
                </c:pt>
                <c:pt idx="3166">
                  <c:v>14.582377999999999</c:v>
                </c:pt>
                <c:pt idx="3167">
                  <c:v>12.539638</c:v>
                </c:pt>
                <c:pt idx="3168">
                  <c:v>13.350806000000002</c:v>
                </c:pt>
                <c:pt idx="3169">
                  <c:v>15.153502000000001</c:v>
                </c:pt>
                <c:pt idx="3170">
                  <c:v>14.911876999999999</c:v>
                </c:pt>
                <c:pt idx="3171">
                  <c:v>13.446956</c:v>
                </c:pt>
                <c:pt idx="3172">
                  <c:v>13.990608</c:v>
                </c:pt>
                <c:pt idx="3173">
                  <c:v>14.231246000000001</c:v>
                </c:pt>
                <c:pt idx="3174">
                  <c:v>13.736067999999998</c:v>
                </c:pt>
                <c:pt idx="3175">
                  <c:v>13.548127999999997</c:v>
                </c:pt>
                <c:pt idx="3176">
                  <c:v>14.647237000000001</c:v>
                </c:pt>
                <c:pt idx="3177">
                  <c:v>13.786144</c:v>
                </c:pt>
                <c:pt idx="3178">
                  <c:v>14.283344</c:v>
                </c:pt>
                <c:pt idx="3179">
                  <c:v>15.256596000000002</c:v>
                </c:pt>
                <c:pt idx="3180">
                  <c:v>14.002421</c:v>
                </c:pt>
                <c:pt idx="3181">
                  <c:v>14.884377000000001</c:v>
                </c:pt>
                <c:pt idx="3182">
                  <c:v>15.52619</c:v>
                </c:pt>
                <c:pt idx="3183">
                  <c:v>15.037342000000001</c:v>
                </c:pt>
                <c:pt idx="3184">
                  <c:v>14.676322000000001</c:v>
                </c:pt>
                <c:pt idx="3185">
                  <c:v>14.840222000000001</c:v>
                </c:pt>
                <c:pt idx="3186">
                  <c:v>16.203804000000005</c:v>
                </c:pt>
                <c:pt idx="3187">
                  <c:v>14.131614999999998</c:v>
                </c:pt>
                <c:pt idx="3188">
                  <c:v>13.741930999999999</c:v>
                </c:pt>
                <c:pt idx="3189">
                  <c:v>13.950793000000003</c:v>
                </c:pt>
                <c:pt idx="3190">
                  <c:v>13.666256000000002</c:v>
                </c:pt>
                <c:pt idx="3191">
                  <c:v>14.429991000000001</c:v>
                </c:pt>
                <c:pt idx="3192">
                  <c:v>15.315590000000002</c:v>
                </c:pt>
                <c:pt idx="3193">
                  <c:v>15.468735000000002</c:v>
                </c:pt>
                <c:pt idx="3194">
                  <c:v>14.493034000000002</c:v>
                </c:pt>
                <c:pt idx="3195">
                  <c:v>15.387204000000002</c:v>
                </c:pt>
                <c:pt idx="3196">
                  <c:v>13.712816</c:v>
                </c:pt>
                <c:pt idx="3197">
                  <c:v>15.303140000000003</c:v>
                </c:pt>
                <c:pt idx="3198">
                  <c:v>14.402768</c:v>
                </c:pt>
                <c:pt idx="3199">
                  <c:v>15.419784000000002</c:v>
                </c:pt>
                <c:pt idx="3200">
                  <c:v>15.053871000000001</c:v>
                </c:pt>
                <c:pt idx="3201">
                  <c:v>15.943721999999999</c:v>
                </c:pt>
                <c:pt idx="3202">
                  <c:v>15.400213000000001</c:v>
                </c:pt>
                <c:pt idx="3203">
                  <c:v>14.016720999999999</c:v>
                </c:pt>
                <c:pt idx="3204">
                  <c:v>14.608414</c:v>
                </c:pt>
                <c:pt idx="3205">
                  <c:v>14.592525</c:v>
                </c:pt>
                <c:pt idx="3206">
                  <c:v>15.41309</c:v>
                </c:pt>
                <c:pt idx="3207">
                  <c:v>15.573709000000001</c:v>
                </c:pt>
                <c:pt idx="3208">
                  <c:v>15.280437000000003</c:v>
                </c:pt>
                <c:pt idx="3209">
                  <c:v>14.844438</c:v>
                </c:pt>
                <c:pt idx="3210">
                  <c:v>14.728224999999997</c:v>
                </c:pt>
                <c:pt idx="3211">
                  <c:v>14.180041000000001</c:v>
                </c:pt>
                <c:pt idx="3212">
                  <c:v>14.790787</c:v>
                </c:pt>
                <c:pt idx="3213">
                  <c:v>15.135922000000001</c:v>
                </c:pt>
                <c:pt idx="3214">
                  <c:v>15.139531</c:v>
                </c:pt>
                <c:pt idx="3215">
                  <c:v>14.782429</c:v>
                </c:pt>
                <c:pt idx="3216">
                  <c:v>14.748076999999997</c:v>
                </c:pt>
                <c:pt idx="3217">
                  <c:v>14.343443000000002</c:v>
                </c:pt>
                <c:pt idx="3218">
                  <c:v>14.756863000000001</c:v>
                </c:pt>
                <c:pt idx="3219">
                  <c:v>15.400596000000002</c:v>
                </c:pt>
                <c:pt idx="3220">
                  <c:v>15.136456000000003</c:v>
                </c:pt>
                <c:pt idx="3221">
                  <c:v>14.729392000000001</c:v>
                </c:pt>
                <c:pt idx="3222">
                  <c:v>15.420272000000001</c:v>
                </c:pt>
                <c:pt idx="3223">
                  <c:v>15.575586000000003</c:v>
                </c:pt>
                <c:pt idx="3224">
                  <c:v>14.98011</c:v>
                </c:pt>
                <c:pt idx="3225">
                  <c:v>14.764414</c:v>
                </c:pt>
                <c:pt idx="3226">
                  <c:v>15.045565</c:v>
                </c:pt>
                <c:pt idx="3227">
                  <c:v>13.925014000000001</c:v>
                </c:pt>
                <c:pt idx="3228">
                  <c:v>14.791624999999998</c:v>
                </c:pt>
                <c:pt idx="3229">
                  <c:v>15.275204</c:v>
                </c:pt>
                <c:pt idx="3230">
                  <c:v>15.650513</c:v>
                </c:pt>
                <c:pt idx="3231">
                  <c:v>15.552621</c:v>
                </c:pt>
                <c:pt idx="3232">
                  <c:v>15.016086000000001</c:v>
                </c:pt>
                <c:pt idx="3233">
                  <c:v>14.73269</c:v>
                </c:pt>
                <c:pt idx="3234">
                  <c:v>17.745192999999997</c:v>
                </c:pt>
                <c:pt idx="3235">
                  <c:v>15.570997</c:v>
                </c:pt>
                <c:pt idx="3236">
                  <c:v>15.533355999999999</c:v>
                </c:pt>
                <c:pt idx="3237">
                  <c:v>16.020305999999998</c:v>
                </c:pt>
                <c:pt idx="3238">
                  <c:v>17.433357000000001</c:v>
                </c:pt>
                <c:pt idx="3239">
                  <c:v>15.482930000000001</c:v>
                </c:pt>
                <c:pt idx="3240">
                  <c:v>15.931825999999999</c:v>
                </c:pt>
                <c:pt idx="3241">
                  <c:v>15.578050000000001</c:v>
                </c:pt>
                <c:pt idx="3242">
                  <c:v>15.567753</c:v>
                </c:pt>
                <c:pt idx="3243">
                  <c:v>15.683022999999999</c:v>
                </c:pt>
                <c:pt idx="3244">
                  <c:v>14.540885000000001</c:v>
                </c:pt>
                <c:pt idx="3245">
                  <c:v>15.493685000000003</c:v>
                </c:pt>
                <c:pt idx="3246">
                  <c:v>15.433989</c:v>
                </c:pt>
                <c:pt idx="3247">
                  <c:v>15.803179</c:v>
                </c:pt>
                <c:pt idx="3248">
                  <c:v>16.478967999999995</c:v>
                </c:pt>
                <c:pt idx="3249">
                  <c:v>15.964849000000001</c:v>
                </c:pt>
                <c:pt idx="3250">
                  <c:v>16.139385000000004</c:v>
                </c:pt>
                <c:pt idx="3251">
                  <c:v>15.876537000000004</c:v>
                </c:pt>
                <c:pt idx="3252">
                  <c:v>15.184492000000002</c:v>
                </c:pt>
                <c:pt idx="3253">
                  <c:v>15.202157</c:v>
                </c:pt>
                <c:pt idx="3254">
                  <c:v>14.3203</c:v>
                </c:pt>
                <c:pt idx="3255">
                  <c:v>15.983384000000001</c:v>
                </c:pt>
                <c:pt idx="3256">
                  <c:v>16.122941999999995</c:v>
                </c:pt>
                <c:pt idx="3257">
                  <c:v>17.092601999999996</c:v>
                </c:pt>
                <c:pt idx="3258">
                  <c:v>15.987993000000001</c:v>
                </c:pt>
                <c:pt idx="3259">
                  <c:v>14.083384000000002</c:v>
                </c:pt>
                <c:pt idx="3260">
                  <c:v>15.751270999999999</c:v>
                </c:pt>
                <c:pt idx="3261">
                  <c:v>17.252091999999998</c:v>
                </c:pt>
                <c:pt idx="3262">
                  <c:v>15.953918</c:v>
                </c:pt>
                <c:pt idx="3263">
                  <c:v>15.318663000000001</c:v>
                </c:pt>
                <c:pt idx="3264">
                  <c:v>15.676293000000001</c:v>
                </c:pt>
                <c:pt idx="3265">
                  <c:v>16.267585999999998</c:v>
                </c:pt>
                <c:pt idx="3266">
                  <c:v>15.902731000000003</c:v>
                </c:pt>
                <c:pt idx="3267">
                  <c:v>14.479141</c:v>
                </c:pt>
                <c:pt idx="3268">
                  <c:v>14.343436000000004</c:v>
                </c:pt>
                <c:pt idx="3269">
                  <c:v>15.380876000000002</c:v>
                </c:pt>
                <c:pt idx="3270">
                  <c:v>14.654953000000001</c:v>
                </c:pt>
                <c:pt idx="3271">
                  <c:v>14.310714000000003</c:v>
                </c:pt>
                <c:pt idx="3272">
                  <c:v>13.618584</c:v>
                </c:pt>
                <c:pt idx="3273">
                  <c:v>13.587588</c:v>
                </c:pt>
                <c:pt idx="3274">
                  <c:v>14.911817999999998</c:v>
                </c:pt>
                <c:pt idx="3275">
                  <c:v>15.562106000000002</c:v>
                </c:pt>
                <c:pt idx="3276">
                  <c:v>17.198409999999996</c:v>
                </c:pt>
                <c:pt idx="3277">
                  <c:v>18.150252999999999</c:v>
                </c:pt>
                <c:pt idx="3278">
                  <c:v>16.273595999999998</c:v>
                </c:pt>
                <c:pt idx="3279">
                  <c:v>17.385275</c:v>
                </c:pt>
                <c:pt idx="3280">
                  <c:v>16.403342999999996</c:v>
                </c:pt>
                <c:pt idx="3281">
                  <c:v>15.718879999999999</c:v>
                </c:pt>
                <c:pt idx="3282">
                  <c:v>15.344098000000001</c:v>
                </c:pt>
                <c:pt idx="3283">
                  <c:v>15.459015000000003</c:v>
                </c:pt>
                <c:pt idx="3284">
                  <c:v>15.098920999999999</c:v>
                </c:pt>
                <c:pt idx="3285">
                  <c:v>15.661418000000001</c:v>
                </c:pt>
                <c:pt idx="3286">
                  <c:v>14.268710999999998</c:v>
                </c:pt>
                <c:pt idx="3287">
                  <c:v>14.923054</c:v>
                </c:pt>
                <c:pt idx="3288">
                  <c:v>15.516398000000001</c:v>
                </c:pt>
                <c:pt idx="3289">
                  <c:v>15.144179999999999</c:v>
                </c:pt>
                <c:pt idx="3290">
                  <c:v>17.433345999999997</c:v>
                </c:pt>
                <c:pt idx="3291">
                  <c:v>16.654007000000004</c:v>
                </c:pt>
                <c:pt idx="3292">
                  <c:v>15.489575</c:v>
                </c:pt>
                <c:pt idx="3293">
                  <c:v>17.101488000000003</c:v>
                </c:pt>
                <c:pt idx="3294">
                  <c:v>15.775870999999999</c:v>
                </c:pt>
                <c:pt idx="3295">
                  <c:v>15.652186000000002</c:v>
                </c:pt>
                <c:pt idx="3296">
                  <c:v>16.324102</c:v>
                </c:pt>
                <c:pt idx="3297">
                  <c:v>15.746130999999998</c:v>
                </c:pt>
                <c:pt idx="3298">
                  <c:v>15.678287999999998</c:v>
                </c:pt>
                <c:pt idx="3299">
                  <c:v>16.054319</c:v>
                </c:pt>
                <c:pt idx="3300">
                  <c:v>16.228312999999996</c:v>
                </c:pt>
                <c:pt idx="3301">
                  <c:v>15.664285</c:v>
                </c:pt>
                <c:pt idx="3302">
                  <c:v>15.219122999999998</c:v>
                </c:pt>
                <c:pt idx="3303">
                  <c:v>16.446240999999997</c:v>
                </c:pt>
                <c:pt idx="3304">
                  <c:v>17.642962000000001</c:v>
                </c:pt>
                <c:pt idx="3305">
                  <c:v>15.744649999999998</c:v>
                </c:pt>
                <c:pt idx="3306">
                  <c:v>17.328038999999997</c:v>
                </c:pt>
                <c:pt idx="3307">
                  <c:v>15.628404</c:v>
                </c:pt>
                <c:pt idx="3308">
                  <c:v>17.288604999999997</c:v>
                </c:pt>
                <c:pt idx="3309">
                  <c:v>16.51239</c:v>
                </c:pt>
                <c:pt idx="3310">
                  <c:v>17.226828000000001</c:v>
                </c:pt>
                <c:pt idx="3311">
                  <c:v>17.883941999999998</c:v>
                </c:pt>
                <c:pt idx="3312">
                  <c:v>16.725938999999997</c:v>
                </c:pt>
                <c:pt idx="3313">
                  <c:v>18.624689</c:v>
                </c:pt>
                <c:pt idx="3314">
                  <c:v>17.282748999999992</c:v>
                </c:pt>
                <c:pt idx="3315">
                  <c:v>16.565564999999996</c:v>
                </c:pt>
                <c:pt idx="3316">
                  <c:v>15.398400000000002</c:v>
                </c:pt>
                <c:pt idx="3317">
                  <c:v>15.62594</c:v>
                </c:pt>
                <c:pt idx="3318">
                  <c:v>16.655897000000003</c:v>
                </c:pt>
                <c:pt idx="3319">
                  <c:v>16.324116</c:v>
                </c:pt>
                <c:pt idx="3320">
                  <c:v>16.581873000000005</c:v>
                </c:pt>
                <c:pt idx="3321">
                  <c:v>16.471501999999997</c:v>
                </c:pt>
                <c:pt idx="3322">
                  <c:v>17.217168999999998</c:v>
                </c:pt>
                <c:pt idx="3323">
                  <c:v>17.134142000000001</c:v>
                </c:pt>
                <c:pt idx="3324">
                  <c:v>17.610043000000001</c:v>
                </c:pt>
                <c:pt idx="3325">
                  <c:v>15.713656</c:v>
                </c:pt>
                <c:pt idx="3326">
                  <c:v>16.128809</c:v>
                </c:pt>
                <c:pt idx="3327">
                  <c:v>15.415325000000001</c:v>
                </c:pt>
                <c:pt idx="3328">
                  <c:v>14.944322999999999</c:v>
                </c:pt>
                <c:pt idx="3329">
                  <c:v>14.916908000000001</c:v>
                </c:pt>
                <c:pt idx="3330">
                  <c:v>15.481859</c:v>
                </c:pt>
                <c:pt idx="3331">
                  <c:v>15.65225</c:v>
                </c:pt>
                <c:pt idx="3332">
                  <c:v>15.792429</c:v>
                </c:pt>
                <c:pt idx="3333">
                  <c:v>15.942649000000001</c:v>
                </c:pt>
                <c:pt idx="3334">
                  <c:v>15.107962000000001</c:v>
                </c:pt>
                <c:pt idx="3335">
                  <c:v>16.572168000000001</c:v>
                </c:pt>
                <c:pt idx="3336">
                  <c:v>17.150918999999998</c:v>
                </c:pt>
                <c:pt idx="3337">
                  <c:v>15.077363999999999</c:v>
                </c:pt>
                <c:pt idx="3338">
                  <c:v>15.375803000000003</c:v>
                </c:pt>
                <c:pt idx="3339">
                  <c:v>16.864560999999995</c:v>
                </c:pt>
                <c:pt idx="3340">
                  <c:v>15.183585000000003</c:v>
                </c:pt>
                <c:pt idx="3341">
                  <c:v>16.218608999999997</c:v>
                </c:pt>
                <c:pt idx="3342">
                  <c:v>14.714774999999999</c:v>
                </c:pt>
                <c:pt idx="3343">
                  <c:v>15.410501</c:v>
                </c:pt>
                <c:pt idx="3344">
                  <c:v>14.880407000000002</c:v>
                </c:pt>
                <c:pt idx="3345">
                  <c:v>14.850960000000002</c:v>
                </c:pt>
                <c:pt idx="3346">
                  <c:v>14.056182000000002</c:v>
                </c:pt>
                <c:pt idx="3347">
                  <c:v>14.991943000000001</c:v>
                </c:pt>
                <c:pt idx="3348">
                  <c:v>15.364043000000002</c:v>
                </c:pt>
                <c:pt idx="3349">
                  <c:v>14.119991000000001</c:v>
                </c:pt>
                <c:pt idx="3350">
                  <c:v>15.425850000000002</c:v>
                </c:pt>
                <c:pt idx="3351">
                  <c:v>15.052031000000003</c:v>
                </c:pt>
                <c:pt idx="3352">
                  <c:v>14.796247000000001</c:v>
                </c:pt>
                <c:pt idx="3353">
                  <c:v>15.497397000000001</c:v>
                </c:pt>
                <c:pt idx="3354">
                  <c:v>14.981572</c:v>
                </c:pt>
                <c:pt idx="3355">
                  <c:v>13.838722000000001</c:v>
                </c:pt>
                <c:pt idx="3356">
                  <c:v>14.474785000000002</c:v>
                </c:pt>
                <c:pt idx="3357">
                  <c:v>13.905050000000003</c:v>
                </c:pt>
                <c:pt idx="3358">
                  <c:v>14.687133000000001</c:v>
                </c:pt>
                <c:pt idx="3359">
                  <c:v>13.973603000000002</c:v>
                </c:pt>
                <c:pt idx="3360">
                  <c:v>15.417569</c:v>
                </c:pt>
                <c:pt idx="3361">
                  <c:v>14.871829</c:v>
                </c:pt>
                <c:pt idx="3362">
                  <c:v>15.291324999999999</c:v>
                </c:pt>
                <c:pt idx="3363">
                  <c:v>14.531237999999998</c:v>
                </c:pt>
                <c:pt idx="3364">
                  <c:v>15.480945</c:v>
                </c:pt>
                <c:pt idx="3365">
                  <c:v>14.509270999999998</c:v>
                </c:pt>
                <c:pt idx="3366">
                  <c:v>14.525227999999998</c:v>
                </c:pt>
                <c:pt idx="3367">
                  <c:v>14.314399</c:v>
                </c:pt>
                <c:pt idx="3368">
                  <c:v>14.363415000000002</c:v>
                </c:pt>
                <c:pt idx="3369">
                  <c:v>15.261390999999998</c:v>
                </c:pt>
                <c:pt idx="3370">
                  <c:v>15.272564000000001</c:v>
                </c:pt>
                <c:pt idx="3371">
                  <c:v>14.829605000000003</c:v>
                </c:pt>
                <c:pt idx="3372">
                  <c:v>14.899402000000002</c:v>
                </c:pt>
                <c:pt idx="3373">
                  <c:v>14.056548000000003</c:v>
                </c:pt>
                <c:pt idx="3374">
                  <c:v>14.631558999999999</c:v>
                </c:pt>
                <c:pt idx="3375">
                  <c:v>14.895411000000003</c:v>
                </c:pt>
                <c:pt idx="3376">
                  <c:v>13.737634</c:v>
                </c:pt>
                <c:pt idx="3377">
                  <c:v>15.045634000000002</c:v>
                </c:pt>
                <c:pt idx="3378">
                  <c:v>14.431637</c:v>
                </c:pt>
                <c:pt idx="3379">
                  <c:v>14.313894000000001</c:v>
                </c:pt>
                <c:pt idx="3380">
                  <c:v>14.002848</c:v>
                </c:pt>
                <c:pt idx="3381">
                  <c:v>14.250416000000001</c:v>
                </c:pt>
                <c:pt idx="3382">
                  <c:v>14.094138000000001</c:v>
                </c:pt>
                <c:pt idx="3383">
                  <c:v>14.924312999999998</c:v>
                </c:pt>
                <c:pt idx="3384">
                  <c:v>14.620372999999999</c:v>
                </c:pt>
                <c:pt idx="3385">
                  <c:v>13.182146000000001</c:v>
                </c:pt>
                <c:pt idx="3386">
                  <c:v>13.922672</c:v>
                </c:pt>
                <c:pt idx="3387">
                  <c:v>13.473957</c:v>
                </c:pt>
                <c:pt idx="3388">
                  <c:v>14.252486000000003</c:v>
                </c:pt>
                <c:pt idx="3389">
                  <c:v>13.791880000000001</c:v>
                </c:pt>
                <c:pt idx="3390">
                  <c:v>14.826615</c:v>
                </c:pt>
                <c:pt idx="3391">
                  <c:v>15.235122999999998</c:v>
                </c:pt>
                <c:pt idx="3392">
                  <c:v>14.457541000000003</c:v>
                </c:pt>
                <c:pt idx="3393">
                  <c:v>15.062795000000003</c:v>
                </c:pt>
                <c:pt idx="3394">
                  <c:v>15.047579000000001</c:v>
                </c:pt>
                <c:pt idx="3395">
                  <c:v>14.286191000000001</c:v>
                </c:pt>
                <c:pt idx="3396">
                  <c:v>14.479927</c:v>
                </c:pt>
                <c:pt idx="3397">
                  <c:v>14.126207999999998</c:v>
                </c:pt>
                <c:pt idx="3398">
                  <c:v>14.576257</c:v>
                </c:pt>
                <c:pt idx="3399">
                  <c:v>14.717812999999998</c:v>
                </c:pt>
                <c:pt idx="3400">
                  <c:v>14.929430000000002</c:v>
                </c:pt>
                <c:pt idx="3401">
                  <c:v>14.488429</c:v>
                </c:pt>
                <c:pt idx="3402">
                  <c:v>15.001591000000001</c:v>
                </c:pt>
                <c:pt idx="3403">
                  <c:v>14.730598000000001</c:v>
                </c:pt>
                <c:pt idx="3404">
                  <c:v>15.485305</c:v>
                </c:pt>
                <c:pt idx="3405">
                  <c:v>15.296617000000001</c:v>
                </c:pt>
                <c:pt idx="3406">
                  <c:v>14.723229999999999</c:v>
                </c:pt>
                <c:pt idx="3407">
                  <c:v>14.694305999999999</c:v>
                </c:pt>
                <c:pt idx="3408">
                  <c:v>14.553789000000002</c:v>
                </c:pt>
                <c:pt idx="3409">
                  <c:v>15.512331</c:v>
                </c:pt>
                <c:pt idx="3410">
                  <c:v>15.306926000000002</c:v>
                </c:pt>
                <c:pt idx="3411">
                  <c:v>14.017499000000003</c:v>
                </c:pt>
                <c:pt idx="3412">
                  <c:v>15.88072</c:v>
                </c:pt>
                <c:pt idx="3413">
                  <c:v>16.116459000000003</c:v>
                </c:pt>
                <c:pt idx="3414">
                  <c:v>15.698309999999999</c:v>
                </c:pt>
                <c:pt idx="3415">
                  <c:v>15.053519000000001</c:v>
                </c:pt>
                <c:pt idx="3416">
                  <c:v>15.055285000000001</c:v>
                </c:pt>
                <c:pt idx="3417">
                  <c:v>14.479165</c:v>
                </c:pt>
                <c:pt idx="3418">
                  <c:v>15.994397000000001</c:v>
                </c:pt>
                <c:pt idx="3419">
                  <c:v>15.413820999999999</c:v>
                </c:pt>
                <c:pt idx="3420">
                  <c:v>15.102397</c:v>
                </c:pt>
                <c:pt idx="3421">
                  <c:v>14.288754999999998</c:v>
                </c:pt>
                <c:pt idx="3422">
                  <c:v>14.939827000000001</c:v>
                </c:pt>
                <c:pt idx="3423">
                  <c:v>15.318896000000002</c:v>
                </c:pt>
                <c:pt idx="3424">
                  <c:v>15.123010000000001</c:v>
                </c:pt>
                <c:pt idx="3425">
                  <c:v>16.294559</c:v>
                </c:pt>
                <c:pt idx="3426">
                  <c:v>15.935373999999999</c:v>
                </c:pt>
                <c:pt idx="3427">
                  <c:v>14.721292999999999</c:v>
                </c:pt>
                <c:pt idx="3428">
                  <c:v>15.06312</c:v>
                </c:pt>
                <c:pt idx="3429">
                  <c:v>14.640087000000001</c:v>
                </c:pt>
                <c:pt idx="3430">
                  <c:v>15.296018999999999</c:v>
                </c:pt>
                <c:pt idx="3431">
                  <c:v>16.172293</c:v>
                </c:pt>
                <c:pt idx="3432">
                  <c:v>14.826439000000004</c:v>
                </c:pt>
                <c:pt idx="3433">
                  <c:v>15.116882</c:v>
                </c:pt>
                <c:pt idx="3434">
                  <c:v>15.917049</c:v>
                </c:pt>
                <c:pt idx="3435">
                  <c:v>14.734870999999996</c:v>
                </c:pt>
                <c:pt idx="3436">
                  <c:v>15.109874</c:v>
                </c:pt>
                <c:pt idx="3437">
                  <c:v>16.839742999999995</c:v>
                </c:pt>
                <c:pt idx="3438">
                  <c:v>16.696804000000004</c:v>
                </c:pt>
                <c:pt idx="3439">
                  <c:v>15.875364000000001</c:v>
                </c:pt>
                <c:pt idx="3440">
                  <c:v>15.853881000000003</c:v>
                </c:pt>
                <c:pt idx="3441">
                  <c:v>14.580643</c:v>
                </c:pt>
                <c:pt idx="3442">
                  <c:v>14.654732000000001</c:v>
                </c:pt>
                <c:pt idx="3443">
                  <c:v>15.167435000000003</c:v>
                </c:pt>
                <c:pt idx="3444">
                  <c:v>15.498797</c:v>
                </c:pt>
                <c:pt idx="3445">
                  <c:v>15.848114999999998</c:v>
                </c:pt>
                <c:pt idx="3446">
                  <c:v>16.554748999999997</c:v>
                </c:pt>
                <c:pt idx="3447">
                  <c:v>15.624006</c:v>
                </c:pt>
                <c:pt idx="3448">
                  <c:v>14.651934000000002</c:v>
                </c:pt>
                <c:pt idx="3449">
                  <c:v>15.389874000000002</c:v>
                </c:pt>
                <c:pt idx="3450">
                  <c:v>15.214592</c:v>
                </c:pt>
                <c:pt idx="3451">
                  <c:v>15.184330999999998</c:v>
                </c:pt>
                <c:pt idx="3452">
                  <c:v>14.754416000000003</c:v>
                </c:pt>
                <c:pt idx="3453">
                  <c:v>14.979378000000001</c:v>
                </c:pt>
                <c:pt idx="3454">
                  <c:v>14.407242</c:v>
                </c:pt>
                <c:pt idx="3455">
                  <c:v>14.159436000000003</c:v>
                </c:pt>
                <c:pt idx="3456">
                  <c:v>14.446031</c:v>
                </c:pt>
                <c:pt idx="3457">
                  <c:v>14.915324</c:v>
                </c:pt>
                <c:pt idx="3458">
                  <c:v>13.694509</c:v>
                </c:pt>
                <c:pt idx="3459">
                  <c:v>14.409333</c:v>
                </c:pt>
                <c:pt idx="3460">
                  <c:v>15.162905</c:v>
                </c:pt>
                <c:pt idx="3461">
                  <c:v>15.543652</c:v>
                </c:pt>
                <c:pt idx="3462">
                  <c:v>14.908835</c:v>
                </c:pt>
                <c:pt idx="3463">
                  <c:v>14.303342000000002</c:v>
                </c:pt>
                <c:pt idx="3464">
                  <c:v>15.008010999999998</c:v>
                </c:pt>
                <c:pt idx="3465">
                  <c:v>15.499806000000001</c:v>
                </c:pt>
                <c:pt idx="3466">
                  <c:v>14.786303999999999</c:v>
                </c:pt>
                <c:pt idx="3467">
                  <c:v>14.860518000000003</c:v>
                </c:pt>
                <c:pt idx="3468">
                  <c:v>15.004554000000002</c:v>
                </c:pt>
                <c:pt idx="3469">
                  <c:v>15.107354999999998</c:v>
                </c:pt>
                <c:pt idx="3470">
                  <c:v>15.684986</c:v>
                </c:pt>
                <c:pt idx="3471">
                  <c:v>14.977985</c:v>
                </c:pt>
                <c:pt idx="3472">
                  <c:v>14.65734</c:v>
                </c:pt>
                <c:pt idx="3473">
                  <c:v>16.353940999999999</c:v>
                </c:pt>
                <c:pt idx="3474">
                  <c:v>15.780724999999999</c:v>
                </c:pt>
                <c:pt idx="3475">
                  <c:v>14.563066000000001</c:v>
                </c:pt>
                <c:pt idx="3476">
                  <c:v>15.027004</c:v>
                </c:pt>
                <c:pt idx="3477">
                  <c:v>15.701676999999998</c:v>
                </c:pt>
                <c:pt idx="3478">
                  <c:v>16.050250999999999</c:v>
                </c:pt>
                <c:pt idx="3479">
                  <c:v>14.909780000000001</c:v>
                </c:pt>
                <c:pt idx="3480">
                  <c:v>14.528778999999998</c:v>
                </c:pt>
                <c:pt idx="3481">
                  <c:v>14.817428</c:v>
                </c:pt>
                <c:pt idx="3482">
                  <c:v>14.723522000000001</c:v>
                </c:pt>
                <c:pt idx="3483">
                  <c:v>15.700560999999999</c:v>
                </c:pt>
                <c:pt idx="3484">
                  <c:v>15.263894000000002</c:v>
                </c:pt>
                <c:pt idx="3485">
                  <c:v>15.269501</c:v>
                </c:pt>
                <c:pt idx="3486">
                  <c:v>15.4115</c:v>
                </c:pt>
                <c:pt idx="3487">
                  <c:v>14.864075</c:v>
                </c:pt>
                <c:pt idx="3488">
                  <c:v>14.449108000000001</c:v>
                </c:pt>
                <c:pt idx="3489">
                  <c:v>15.882343000000002</c:v>
                </c:pt>
                <c:pt idx="3490">
                  <c:v>15.261914999999998</c:v>
                </c:pt>
                <c:pt idx="3491">
                  <c:v>15.139291999999999</c:v>
                </c:pt>
                <c:pt idx="3492">
                  <c:v>15.215752</c:v>
                </c:pt>
                <c:pt idx="3493">
                  <c:v>14.663765</c:v>
                </c:pt>
                <c:pt idx="3494">
                  <c:v>14.425183000000002</c:v>
                </c:pt>
                <c:pt idx="3495">
                  <c:v>14.984254</c:v>
                </c:pt>
                <c:pt idx="3496">
                  <c:v>15.013653</c:v>
                </c:pt>
                <c:pt idx="3497">
                  <c:v>14.785858000000001</c:v>
                </c:pt>
                <c:pt idx="3498">
                  <c:v>15.535517</c:v>
                </c:pt>
                <c:pt idx="3499">
                  <c:v>15.15577</c:v>
                </c:pt>
                <c:pt idx="3500">
                  <c:v>14.076897000000002</c:v>
                </c:pt>
                <c:pt idx="3501">
                  <c:v>14.459171</c:v>
                </c:pt>
                <c:pt idx="3502">
                  <c:v>16.081125</c:v>
                </c:pt>
                <c:pt idx="3503">
                  <c:v>14.681176000000001</c:v>
                </c:pt>
                <c:pt idx="3504">
                  <c:v>15.43534</c:v>
                </c:pt>
                <c:pt idx="3505">
                  <c:v>14.487062</c:v>
                </c:pt>
                <c:pt idx="3506">
                  <c:v>15.870748000000003</c:v>
                </c:pt>
                <c:pt idx="3507">
                  <c:v>15.290598000000001</c:v>
                </c:pt>
                <c:pt idx="3508">
                  <c:v>15.185036000000002</c:v>
                </c:pt>
                <c:pt idx="3509">
                  <c:v>14.644789999999999</c:v>
                </c:pt>
                <c:pt idx="3510">
                  <c:v>14.304863000000001</c:v>
                </c:pt>
                <c:pt idx="3511">
                  <c:v>14.778246999999999</c:v>
                </c:pt>
                <c:pt idx="3512">
                  <c:v>14.135964</c:v>
                </c:pt>
                <c:pt idx="3513">
                  <c:v>14.782991000000001</c:v>
                </c:pt>
                <c:pt idx="3514">
                  <c:v>15.460814000000001</c:v>
                </c:pt>
                <c:pt idx="3515">
                  <c:v>15.369939000000002</c:v>
                </c:pt>
                <c:pt idx="3516">
                  <c:v>14.701256999999998</c:v>
                </c:pt>
                <c:pt idx="3517">
                  <c:v>15.156981</c:v>
                </c:pt>
                <c:pt idx="3518">
                  <c:v>14.910952</c:v>
                </c:pt>
                <c:pt idx="3519">
                  <c:v>14.811698</c:v>
                </c:pt>
                <c:pt idx="3520">
                  <c:v>14.135628000000001</c:v>
                </c:pt>
                <c:pt idx="3521">
                  <c:v>14.704721999999999</c:v>
                </c:pt>
                <c:pt idx="3522">
                  <c:v>15.232962999999998</c:v>
                </c:pt>
                <c:pt idx="3523">
                  <c:v>14.941900999999998</c:v>
                </c:pt>
                <c:pt idx="3524">
                  <c:v>13.906427000000003</c:v>
                </c:pt>
                <c:pt idx="3525">
                  <c:v>13.75769</c:v>
                </c:pt>
                <c:pt idx="3526">
                  <c:v>14.810449000000002</c:v>
                </c:pt>
                <c:pt idx="3527">
                  <c:v>14.535928999999999</c:v>
                </c:pt>
                <c:pt idx="3528">
                  <c:v>14.606147</c:v>
                </c:pt>
                <c:pt idx="3529">
                  <c:v>14.014352000000001</c:v>
                </c:pt>
                <c:pt idx="3530">
                  <c:v>13.984770000000001</c:v>
                </c:pt>
                <c:pt idx="3531">
                  <c:v>13.490199</c:v>
                </c:pt>
                <c:pt idx="3532">
                  <c:v>14.812737000000002</c:v>
                </c:pt>
                <c:pt idx="3533">
                  <c:v>14.918108999999999</c:v>
                </c:pt>
                <c:pt idx="3534">
                  <c:v>13.769822</c:v>
                </c:pt>
                <c:pt idx="3535">
                  <c:v>14.455468000000002</c:v>
                </c:pt>
                <c:pt idx="3536">
                  <c:v>14.245865999999999</c:v>
                </c:pt>
                <c:pt idx="3537">
                  <c:v>14.094236</c:v>
                </c:pt>
                <c:pt idx="3538">
                  <c:v>13.774160999999999</c:v>
                </c:pt>
                <c:pt idx="3539">
                  <c:v>15.321059</c:v>
                </c:pt>
                <c:pt idx="3540">
                  <c:v>14.442603</c:v>
                </c:pt>
                <c:pt idx="3541">
                  <c:v>14.222872999999998</c:v>
                </c:pt>
                <c:pt idx="3542">
                  <c:v>14.182069</c:v>
                </c:pt>
                <c:pt idx="3543">
                  <c:v>14.135902</c:v>
                </c:pt>
                <c:pt idx="3544">
                  <c:v>13.106253000000001</c:v>
                </c:pt>
                <c:pt idx="3545">
                  <c:v>14.211975999999998</c:v>
                </c:pt>
                <c:pt idx="3546">
                  <c:v>14.760167999999998</c:v>
                </c:pt>
                <c:pt idx="3547">
                  <c:v>14.910002</c:v>
                </c:pt>
                <c:pt idx="3548">
                  <c:v>14.875637000000005</c:v>
                </c:pt>
                <c:pt idx="3549">
                  <c:v>14.772183</c:v>
                </c:pt>
                <c:pt idx="3550">
                  <c:v>15.103487000000003</c:v>
                </c:pt>
                <c:pt idx="3551">
                  <c:v>14.096844000000003</c:v>
                </c:pt>
                <c:pt idx="3552">
                  <c:v>14.454633000000003</c:v>
                </c:pt>
                <c:pt idx="3553">
                  <c:v>13.778859000000001</c:v>
                </c:pt>
                <c:pt idx="3554">
                  <c:v>14.837048000000001</c:v>
                </c:pt>
                <c:pt idx="3555">
                  <c:v>15.257530000000001</c:v>
                </c:pt>
                <c:pt idx="3556">
                  <c:v>14.771919999999998</c:v>
                </c:pt>
                <c:pt idx="3557">
                  <c:v>15.485584000000003</c:v>
                </c:pt>
                <c:pt idx="3558">
                  <c:v>14.820845</c:v>
                </c:pt>
                <c:pt idx="3559">
                  <c:v>14.087043</c:v>
                </c:pt>
                <c:pt idx="3560">
                  <c:v>14.988385000000001</c:v>
                </c:pt>
                <c:pt idx="3561">
                  <c:v>14.514602</c:v>
                </c:pt>
                <c:pt idx="3562">
                  <c:v>15.277325999999999</c:v>
                </c:pt>
                <c:pt idx="3563">
                  <c:v>15.736276999999999</c:v>
                </c:pt>
                <c:pt idx="3564">
                  <c:v>15.847417</c:v>
                </c:pt>
                <c:pt idx="3565">
                  <c:v>15.305140000000002</c:v>
                </c:pt>
                <c:pt idx="3566">
                  <c:v>14.369535000000004</c:v>
                </c:pt>
                <c:pt idx="3567">
                  <c:v>14.473692000000002</c:v>
                </c:pt>
                <c:pt idx="3568">
                  <c:v>15.37097</c:v>
                </c:pt>
                <c:pt idx="3569">
                  <c:v>15.545045</c:v>
                </c:pt>
                <c:pt idx="3570">
                  <c:v>15.32221</c:v>
                </c:pt>
                <c:pt idx="3571">
                  <c:v>14.780214999999998</c:v>
                </c:pt>
                <c:pt idx="3572">
                  <c:v>14.968802</c:v>
                </c:pt>
                <c:pt idx="3573">
                  <c:v>14.759769</c:v>
                </c:pt>
                <c:pt idx="3574">
                  <c:v>14.188905999999999</c:v>
                </c:pt>
                <c:pt idx="3575">
                  <c:v>14.638176999999999</c:v>
                </c:pt>
                <c:pt idx="3576">
                  <c:v>14.686828999999999</c:v>
                </c:pt>
                <c:pt idx="3577">
                  <c:v>14.049807000000001</c:v>
                </c:pt>
                <c:pt idx="3578">
                  <c:v>14.742928999999998</c:v>
                </c:pt>
                <c:pt idx="3579">
                  <c:v>15.327124</c:v>
                </c:pt>
                <c:pt idx="3580">
                  <c:v>15.582693000000003</c:v>
                </c:pt>
                <c:pt idx="3581">
                  <c:v>14.961624</c:v>
                </c:pt>
                <c:pt idx="3582">
                  <c:v>14.717716999999999</c:v>
                </c:pt>
                <c:pt idx="3583">
                  <c:v>14.260593</c:v>
                </c:pt>
                <c:pt idx="3584">
                  <c:v>14.617007000000001</c:v>
                </c:pt>
                <c:pt idx="3585">
                  <c:v>16.316706</c:v>
                </c:pt>
                <c:pt idx="3586">
                  <c:v>15.042014</c:v>
                </c:pt>
                <c:pt idx="3587">
                  <c:v>15.193486000000002</c:v>
                </c:pt>
                <c:pt idx="3588">
                  <c:v>14.804876</c:v>
                </c:pt>
                <c:pt idx="3589">
                  <c:v>15.816164000000002</c:v>
                </c:pt>
                <c:pt idx="3590">
                  <c:v>15.837193000000001</c:v>
                </c:pt>
                <c:pt idx="3591">
                  <c:v>15.331875999999999</c:v>
                </c:pt>
                <c:pt idx="3592">
                  <c:v>14.950926000000003</c:v>
                </c:pt>
                <c:pt idx="3593">
                  <c:v>15.476712000000001</c:v>
                </c:pt>
                <c:pt idx="3594">
                  <c:v>14.616854</c:v>
                </c:pt>
                <c:pt idx="3595">
                  <c:v>14.444643000000001</c:v>
                </c:pt>
                <c:pt idx="3596">
                  <c:v>14.642817999999998</c:v>
                </c:pt>
                <c:pt idx="3597">
                  <c:v>14.948113999999999</c:v>
                </c:pt>
                <c:pt idx="3598">
                  <c:v>14.800823000000001</c:v>
                </c:pt>
                <c:pt idx="3599">
                  <c:v>14.91919</c:v>
                </c:pt>
                <c:pt idx="3600">
                  <c:v>15.652973000000001</c:v>
                </c:pt>
                <c:pt idx="3601">
                  <c:v>14.763566000000003</c:v>
                </c:pt>
                <c:pt idx="3602">
                  <c:v>14.400131</c:v>
                </c:pt>
                <c:pt idx="3603">
                  <c:v>15.079217</c:v>
                </c:pt>
                <c:pt idx="3604">
                  <c:v>14.67473</c:v>
                </c:pt>
                <c:pt idx="3605">
                  <c:v>14.721800999999999</c:v>
                </c:pt>
                <c:pt idx="3606">
                  <c:v>14.735253999999999</c:v>
                </c:pt>
                <c:pt idx="3607">
                  <c:v>14.946197</c:v>
                </c:pt>
                <c:pt idx="3608">
                  <c:v>14.703491</c:v>
                </c:pt>
                <c:pt idx="3609">
                  <c:v>14.540889</c:v>
                </c:pt>
                <c:pt idx="3610">
                  <c:v>14.721182000000001</c:v>
                </c:pt>
                <c:pt idx="3611">
                  <c:v>14.576488000000003</c:v>
                </c:pt>
                <c:pt idx="3612">
                  <c:v>15.045252</c:v>
                </c:pt>
                <c:pt idx="3613">
                  <c:v>14.756039000000001</c:v>
                </c:pt>
                <c:pt idx="3614">
                  <c:v>15.101121999999998</c:v>
                </c:pt>
                <c:pt idx="3615">
                  <c:v>15.122732000000001</c:v>
                </c:pt>
                <c:pt idx="3616">
                  <c:v>14.897075000000001</c:v>
                </c:pt>
                <c:pt idx="3617">
                  <c:v>15.052498000000002</c:v>
                </c:pt>
                <c:pt idx="3618">
                  <c:v>15.007129000000001</c:v>
                </c:pt>
                <c:pt idx="3619">
                  <c:v>14.736026000000001</c:v>
                </c:pt>
                <c:pt idx="3620">
                  <c:v>15.132255000000001</c:v>
                </c:pt>
                <c:pt idx="3621">
                  <c:v>13.574151000000001</c:v>
                </c:pt>
                <c:pt idx="3622">
                  <c:v>14.519624</c:v>
                </c:pt>
                <c:pt idx="3623">
                  <c:v>15.815585000000002</c:v>
                </c:pt>
                <c:pt idx="3624">
                  <c:v>16.375278000000005</c:v>
                </c:pt>
                <c:pt idx="3625">
                  <c:v>15.006785000000002</c:v>
                </c:pt>
                <c:pt idx="3626">
                  <c:v>14.699567</c:v>
                </c:pt>
                <c:pt idx="3627">
                  <c:v>15.81193</c:v>
                </c:pt>
                <c:pt idx="3628">
                  <c:v>14.791363999999998</c:v>
                </c:pt>
                <c:pt idx="3629">
                  <c:v>14.041512000000001</c:v>
                </c:pt>
                <c:pt idx="3630">
                  <c:v>14.198427000000001</c:v>
                </c:pt>
                <c:pt idx="3631">
                  <c:v>14.562150000000003</c:v>
                </c:pt>
                <c:pt idx="3632">
                  <c:v>14.476295</c:v>
                </c:pt>
                <c:pt idx="3633">
                  <c:v>14.202489000000002</c:v>
                </c:pt>
                <c:pt idx="3634">
                  <c:v>14.184257999999998</c:v>
                </c:pt>
                <c:pt idx="3635">
                  <c:v>14.623054</c:v>
                </c:pt>
                <c:pt idx="3636">
                  <c:v>14.92521</c:v>
                </c:pt>
                <c:pt idx="3637">
                  <c:v>14.896035000000003</c:v>
                </c:pt>
                <c:pt idx="3638">
                  <c:v>14.599476000000001</c:v>
                </c:pt>
                <c:pt idx="3639">
                  <c:v>14.255081000000002</c:v>
                </c:pt>
                <c:pt idx="3640">
                  <c:v>14.983574000000003</c:v>
                </c:pt>
                <c:pt idx="3641">
                  <c:v>14.459222</c:v>
                </c:pt>
                <c:pt idx="3642">
                  <c:v>14.778552999999999</c:v>
                </c:pt>
                <c:pt idx="3643">
                  <c:v>15.211724999999999</c:v>
                </c:pt>
                <c:pt idx="3644">
                  <c:v>14.063489000000004</c:v>
                </c:pt>
                <c:pt idx="3645">
                  <c:v>14.231942999999999</c:v>
                </c:pt>
                <c:pt idx="3646">
                  <c:v>14.945101000000001</c:v>
                </c:pt>
                <c:pt idx="3647">
                  <c:v>14.637597</c:v>
                </c:pt>
                <c:pt idx="3648">
                  <c:v>13.55031</c:v>
                </c:pt>
                <c:pt idx="3649">
                  <c:v>14.489456000000004</c:v>
                </c:pt>
                <c:pt idx="3650">
                  <c:v>14.022585000000003</c:v>
                </c:pt>
                <c:pt idx="3651">
                  <c:v>13.883834000000002</c:v>
                </c:pt>
                <c:pt idx="3652">
                  <c:v>13.807920000000001</c:v>
                </c:pt>
                <c:pt idx="3653">
                  <c:v>14.659601</c:v>
                </c:pt>
                <c:pt idx="3654">
                  <c:v>13.595050000000002</c:v>
                </c:pt>
                <c:pt idx="3655">
                  <c:v>14.714271999999998</c:v>
                </c:pt>
                <c:pt idx="3656">
                  <c:v>14.994882</c:v>
                </c:pt>
                <c:pt idx="3657">
                  <c:v>14.220862999999998</c:v>
                </c:pt>
                <c:pt idx="3658">
                  <c:v>15.593295000000001</c:v>
                </c:pt>
                <c:pt idx="3659">
                  <c:v>14.547812999999998</c:v>
                </c:pt>
                <c:pt idx="3660">
                  <c:v>14.524304999999998</c:v>
                </c:pt>
                <c:pt idx="3661">
                  <c:v>14.053959000000003</c:v>
                </c:pt>
                <c:pt idx="3662">
                  <c:v>14.748404000000001</c:v>
                </c:pt>
                <c:pt idx="3663">
                  <c:v>14.654122999999998</c:v>
                </c:pt>
                <c:pt idx="3664">
                  <c:v>14.978483000000002</c:v>
                </c:pt>
                <c:pt idx="3665">
                  <c:v>15.171784000000002</c:v>
                </c:pt>
                <c:pt idx="3666">
                  <c:v>14.866526000000002</c:v>
                </c:pt>
                <c:pt idx="3667">
                  <c:v>14.971844000000003</c:v>
                </c:pt>
                <c:pt idx="3668">
                  <c:v>15.091670999999998</c:v>
                </c:pt>
                <c:pt idx="3669">
                  <c:v>14.887864</c:v>
                </c:pt>
                <c:pt idx="3670">
                  <c:v>15.501276999999998</c:v>
                </c:pt>
                <c:pt idx="3671">
                  <c:v>14.762133</c:v>
                </c:pt>
                <c:pt idx="3672">
                  <c:v>15.237474999999998</c:v>
                </c:pt>
                <c:pt idx="3673">
                  <c:v>15.327825000000001</c:v>
                </c:pt>
                <c:pt idx="3674">
                  <c:v>14.164042</c:v>
                </c:pt>
                <c:pt idx="3675">
                  <c:v>15.715802</c:v>
                </c:pt>
                <c:pt idx="3676">
                  <c:v>15.798845999999999</c:v>
                </c:pt>
                <c:pt idx="3677">
                  <c:v>14.390608</c:v>
                </c:pt>
                <c:pt idx="3678">
                  <c:v>15.802552000000002</c:v>
                </c:pt>
                <c:pt idx="3679">
                  <c:v>15.579419000000001</c:v>
                </c:pt>
                <c:pt idx="3680">
                  <c:v>14.580049000000002</c:v>
                </c:pt>
                <c:pt idx="3681">
                  <c:v>14.605106000000001</c:v>
                </c:pt>
                <c:pt idx="3682">
                  <c:v>15.665081000000002</c:v>
                </c:pt>
                <c:pt idx="3683">
                  <c:v>14.80198</c:v>
                </c:pt>
                <c:pt idx="3684">
                  <c:v>15.398015000000001</c:v>
                </c:pt>
                <c:pt idx="3685">
                  <c:v>15.313447000000002</c:v>
                </c:pt>
                <c:pt idx="3686">
                  <c:v>14.780784000000002</c:v>
                </c:pt>
                <c:pt idx="3687">
                  <c:v>15.116242</c:v>
                </c:pt>
                <c:pt idx="3688">
                  <c:v>14.991963999999999</c:v>
                </c:pt>
                <c:pt idx="3689">
                  <c:v>15.532088</c:v>
                </c:pt>
                <c:pt idx="3690">
                  <c:v>16.159901000000005</c:v>
                </c:pt>
                <c:pt idx="3691">
                  <c:v>15.054253000000001</c:v>
                </c:pt>
                <c:pt idx="3692">
                  <c:v>15.800323000000001</c:v>
                </c:pt>
                <c:pt idx="3693">
                  <c:v>15.335591000000003</c:v>
                </c:pt>
                <c:pt idx="3694">
                  <c:v>14.402004000000002</c:v>
                </c:pt>
                <c:pt idx="3695">
                  <c:v>15.308502000000002</c:v>
                </c:pt>
                <c:pt idx="3696">
                  <c:v>16.956015000000001</c:v>
                </c:pt>
                <c:pt idx="3697">
                  <c:v>16.937843000000001</c:v>
                </c:pt>
                <c:pt idx="3698">
                  <c:v>16.302579999999995</c:v>
                </c:pt>
                <c:pt idx="3699">
                  <c:v>16.189713999999995</c:v>
                </c:pt>
                <c:pt idx="3700">
                  <c:v>18.517242</c:v>
                </c:pt>
                <c:pt idx="3701">
                  <c:v>15.659804000000001</c:v>
                </c:pt>
                <c:pt idx="3702">
                  <c:v>15.949896000000003</c:v>
                </c:pt>
                <c:pt idx="3703">
                  <c:v>15.727615999999999</c:v>
                </c:pt>
                <c:pt idx="3704">
                  <c:v>14.915632000000002</c:v>
                </c:pt>
                <c:pt idx="3705">
                  <c:v>15.521308999999999</c:v>
                </c:pt>
                <c:pt idx="3706">
                  <c:v>15.241729999999999</c:v>
                </c:pt>
                <c:pt idx="3707">
                  <c:v>13.953796000000004</c:v>
                </c:pt>
                <c:pt idx="3708">
                  <c:v>14.933943000000001</c:v>
                </c:pt>
                <c:pt idx="3709">
                  <c:v>16.045485999999997</c:v>
                </c:pt>
                <c:pt idx="3710">
                  <c:v>15.013688</c:v>
                </c:pt>
                <c:pt idx="3711">
                  <c:v>15.134997999999998</c:v>
                </c:pt>
                <c:pt idx="3712">
                  <c:v>14.56457</c:v>
                </c:pt>
                <c:pt idx="3713">
                  <c:v>14.326385</c:v>
                </c:pt>
                <c:pt idx="3714">
                  <c:v>14.426672</c:v>
                </c:pt>
                <c:pt idx="3715">
                  <c:v>14.646819000000001</c:v>
                </c:pt>
                <c:pt idx="3716">
                  <c:v>14.205920999999998</c:v>
                </c:pt>
                <c:pt idx="3717">
                  <c:v>14.122586000000002</c:v>
                </c:pt>
                <c:pt idx="3718">
                  <c:v>15.119870000000001</c:v>
                </c:pt>
                <c:pt idx="3719">
                  <c:v>14.606052</c:v>
                </c:pt>
                <c:pt idx="3720">
                  <c:v>14.668033000000001</c:v>
                </c:pt>
                <c:pt idx="3721">
                  <c:v>14.241710999999997</c:v>
                </c:pt>
                <c:pt idx="3722">
                  <c:v>15.133394999999998</c:v>
                </c:pt>
                <c:pt idx="3723">
                  <c:v>14.715817000000001</c:v>
                </c:pt>
                <c:pt idx="3724">
                  <c:v>14.420043</c:v>
                </c:pt>
                <c:pt idx="3725">
                  <c:v>15.437307000000001</c:v>
                </c:pt>
                <c:pt idx="3726">
                  <c:v>14.953424000000002</c:v>
                </c:pt>
                <c:pt idx="3727">
                  <c:v>15.250463</c:v>
                </c:pt>
                <c:pt idx="3728">
                  <c:v>15.279169</c:v>
                </c:pt>
                <c:pt idx="3729">
                  <c:v>16.605103</c:v>
                </c:pt>
                <c:pt idx="3730">
                  <c:v>15.354661</c:v>
                </c:pt>
                <c:pt idx="3731">
                  <c:v>14.820528000000001</c:v>
                </c:pt>
                <c:pt idx="3732">
                  <c:v>15.498226000000001</c:v>
                </c:pt>
                <c:pt idx="3733">
                  <c:v>16.602626999999991</c:v>
                </c:pt>
                <c:pt idx="3734">
                  <c:v>14.776744000000003</c:v>
                </c:pt>
                <c:pt idx="3735">
                  <c:v>14.069740000000003</c:v>
                </c:pt>
                <c:pt idx="3736">
                  <c:v>13.414319000000001</c:v>
                </c:pt>
                <c:pt idx="3737">
                  <c:v>13.471497000000003</c:v>
                </c:pt>
                <c:pt idx="3738">
                  <c:v>15.386955</c:v>
                </c:pt>
                <c:pt idx="3739">
                  <c:v>14.206496000000001</c:v>
                </c:pt>
                <c:pt idx="3740">
                  <c:v>15.407272999999998</c:v>
                </c:pt>
                <c:pt idx="3741">
                  <c:v>16.420203999999991</c:v>
                </c:pt>
                <c:pt idx="3742">
                  <c:v>16.487138999999996</c:v>
                </c:pt>
                <c:pt idx="3743">
                  <c:v>15.849260999999998</c:v>
                </c:pt>
                <c:pt idx="3744">
                  <c:v>17.052102999999995</c:v>
                </c:pt>
                <c:pt idx="3745">
                  <c:v>16.190113</c:v>
                </c:pt>
                <c:pt idx="3746">
                  <c:v>15.253716000000002</c:v>
                </c:pt>
                <c:pt idx="3747">
                  <c:v>15.249527999999998</c:v>
                </c:pt>
                <c:pt idx="3748">
                  <c:v>15.457671000000001</c:v>
                </c:pt>
                <c:pt idx="3749">
                  <c:v>14.423343000000001</c:v>
                </c:pt>
                <c:pt idx="3750">
                  <c:v>14.809862000000003</c:v>
                </c:pt>
                <c:pt idx="3751">
                  <c:v>14.653981</c:v>
                </c:pt>
                <c:pt idx="3752">
                  <c:v>14.613920999999999</c:v>
                </c:pt>
                <c:pt idx="3753">
                  <c:v>13.736520000000001</c:v>
                </c:pt>
                <c:pt idx="3754">
                  <c:v>13.345575</c:v>
                </c:pt>
                <c:pt idx="3755">
                  <c:v>14.517086000000003</c:v>
                </c:pt>
                <c:pt idx="3756">
                  <c:v>14.810349</c:v>
                </c:pt>
                <c:pt idx="3757">
                  <c:v>15.164176999999999</c:v>
                </c:pt>
                <c:pt idx="3758">
                  <c:v>14.901097</c:v>
                </c:pt>
                <c:pt idx="3759">
                  <c:v>14.541535</c:v>
                </c:pt>
                <c:pt idx="3760">
                  <c:v>16.766572999999998</c:v>
                </c:pt>
                <c:pt idx="3761">
                  <c:v>15.347109</c:v>
                </c:pt>
                <c:pt idx="3762">
                  <c:v>15.325748000000003</c:v>
                </c:pt>
                <c:pt idx="3763">
                  <c:v>15.207193999999999</c:v>
                </c:pt>
                <c:pt idx="3764">
                  <c:v>14.762141</c:v>
                </c:pt>
                <c:pt idx="3765">
                  <c:v>14.949937</c:v>
                </c:pt>
                <c:pt idx="3766">
                  <c:v>14.791381999999999</c:v>
                </c:pt>
                <c:pt idx="3767">
                  <c:v>15.768638000000001</c:v>
                </c:pt>
                <c:pt idx="3768">
                  <c:v>15.143427000000001</c:v>
                </c:pt>
                <c:pt idx="3769">
                  <c:v>14.176500000000003</c:v>
                </c:pt>
                <c:pt idx="3770">
                  <c:v>14.359011000000002</c:v>
                </c:pt>
                <c:pt idx="3771">
                  <c:v>14.714059999999998</c:v>
                </c:pt>
                <c:pt idx="3772">
                  <c:v>15.305251</c:v>
                </c:pt>
                <c:pt idx="3773">
                  <c:v>14.205682000000001</c:v>
                </c:pt>
                <c:pt idx="3774">
                  <c:v>14.548913999999998</c:v>
                </c:pt>
                <c:pt idx="3775">
                  <c:v>14.934392999999998</c:v>
                </c:pt>
                <c:pt idx="3776">
                  <c:v>14.516661000000001</c:v>
                </c:pt>
                <c:pt idx="3777">
                  <c:v>14.907287</c:v>
                </c:pt>
                <c:pt idx="3778">
                  <c:v>15.163551</c:v>
                </c:pt>
                <c:pt idx="3779">
                  <c:v>13.874524000000001</c:v>
                </c:pt>
                <c:pt idx="3780">
                  <c:v>14.49105</c:v>
                </c:pt>
                <c:pt idx="3781">
                  <c:v>13.46106</c:v>
                </c:pt>
                <c:pt idx="3782">
                  <c:v>14.713327999999999</c:v>
                </c:pt>
                <c:pt idx="3783">
                  <c:v>15.097332</c:v>
                </c:pt>
                <c:pt idx="3784">
                  <c:v>15.085554000000002</c:v>
                </c:pt>
                <c:pt idx="3785">
                  <c:v>15.286924000000001</c:v>
                </c:pt>
                <c:pt idx="3786">
                  <c:v>14.673085</c:v>
                </c:pt>
                <c:pt idx="3787">
                  <c:v>14.650485000000002</c:v>
                </c:pt>
                <c:pt idx="3788">
                  <c:v>15.087197</c:v>
                </c:pt>
                <c:pt idx="3789">
                  <c:v>14.522755</c:v>
                </c:pt>
                <c:pt idx="3790">
                  <c:v>14.254651000000001</c:v>
                </c:pt>
                <c:pt idx="3791">
                  <c:v>15.584102</c:v>
                </c:pt>
                <c:pt idx="3792">
                  <c:v>14.459232000000002</c:v>
                </c:pt>
                <c:pt idx="3793">
                  <c:v>15.328983000000001</c:v>
                </c:pt>
                <c:pt idx="3794">
                  <c:v>15.632727000000001</c:v>
                </c:pt>
                <c:pt idx="3795">
                  <c:v>15.960742000000002</c:v>
                </c:pt>
                <c:pt idx="3796">
                  <c:v>16.296206000000002</c:v>
                </c:pt>
                <c:pt idx="3797">
                  <c:v>15.390341000000001</c:v>
                </c:pt>
                <c:pt idx="3798">
                  <c:v>15.158257999999998</c:v>
                </c:pt>
                <c:pt idx="3799">
                  <c:v>15.573463</c:v>
                </c:pt>
                <c:pt idx="3800">
                  <c:v>14.737977999999996</c:v>
                </c:pt>
                <c:pt idx="3801">
                  <c:v>13.896234000000002</c:v>
                </c:pt>
                <c:pt idx="3802">
                  <c:v>13.316342000000002</c:v>
                </c:pt>
                <c:pt idx="3803">
                  <c:v>13.590477</c:v>
                </c:pt>
                <c:pt idx="3804">
                  <c:v>14.698586000000002</c:v>
                </c:pt>
                <c:pt idx="3805">
                  <c:v>15.204041999999999</c:v>
                </c:pt>
                <c:pt idx="3806">
                  <c:v>14.717806</c:v>
                </c:pt>
                <c:pt idx="3807">
                  <c:v>14.806762000000003</c:v>
                </c:pt>
                <c:pt idx="3808">
                  <c:v>15.077264</c:v>
                </c:pt>
                <c:pt idx="3809">
                  <c:v>14.798967999999997</c:v>
                </c:pt>
                <c:pt idx="3810">
                  <c:v>13.934025999999999</c:v>
                </c:pt>
                <c:pt idx="3811">
                  <c:v>14.527404000000002</c:v>
                </c:pt>
                <c:pt idx="3812">
                  <c:v>14.620931000000001</c:v>
                </c:pt>
                <c:pt idx="3813">
                  <c:v>15.642414</c:v>
                </c:pt>
                <c:pt idx="3814">
                  <c:v>14.120409</c:v>
                </c:pt>
                <c:pt idx="3815">
                  <c:v>14.885116000000002</c:v>
                </c:pt>
                <c:pt idx="3816">
                  <c:v>13.853231000000003</c:v>
                </c:pt>
                <c:pt idx="3817">
                  <c:v>14.546720999999998</c:v>
                </c:pt>
                <c:pt idx="3818">
                  <c:v>13.736477999999998</c:v>
                </c:pt>
                <c:pt idx="3819">
                  <c:v>14.314143</c:v>
                </c:pt>
                <c:pt idx="3820">
                  <c:v>14.744642000000001</c:v>
                </c:pt>
                <c:pt idx="3821">
                  <c:v>13.977839000000001</c:v>
                </c:pt>
                <c:pt idx="3822">
                  <c:v>15.095580000000002</c:v>
                </c:pt>
                <c:pt idx="3823">
                  <c:v>14.670426000000003</c:v>
                </c:pt>
                <c:pt idx="3824">
                  <c:v>14.385795000000002</c:v>
                </c:pt>
                <c:pt idx="3825">
                  <c:v>14.834435000000003</c:v>
                </c:pt>
                <c:pt idx="3826">
                  <c:v>14.801517</c:v>
                </c:pt>
                <c:pt idx="3827">
                  <c:v>14.845054000000001</c:v>
                </c:pt>
                <c:pt idx="3828">
                  <c:v>14.704434000000001</c:v>
                </c:pt>
                <c:pt idx="3829">
                  <c:v>14.180765000000001</c:v>
                </c:pt>
                <c:pt idx="3830">
                  <c:v>13.884217</c:v>
                </c:pt>
                <c:pt idx="3831">
                  <c:v>13.998944</c:v>
                </c:pt>
                <c:pt idx="3832">
                  <c:v>13.830741</c:v>
                </c:pt>
                <c:pt idx="3833">
                  <c:v>14.167968999999999</c:v>
                </c:pt>
                <c:pt idx="3834">
                  <c:v>14.580098</c:v>
                </c:pt>
                <c:pt idx="3835">
                  <c:v>14.268463000000001</c:v>
                </c:pt>
                <c:pt idx="3836">
                  <c:v>16.226375999999995</c:v>
                </c:pt>
                <c:pt idx="3837">
                  <c:v>15.023353999999999</c:v>
                </c:pt>
                <c:pt idx="3838">
                  <c:v>15.610292999999999</c:v>
                </c:pt>
                <c:pt idx="3839">
                  <c:v>14.977396000000002</c:v>
                </c:pt>
                <c:pt idx="3840">
                  <c:v>14.854717000000003</c:v>
                </c:pt>
                <c:pt idx="3841">
                  <c:v>16.690928000000003</c:v>
                </c:pt>
                <c:pt idx="3842">
                  <c:v>15.043075999999999</c:v>
                </c:pt>
                <c:pt idx="3843">
                  <c:v>15.709517</c:v>
                </c:pt>
                <c:pt idx="3844">
                  <c:v>14.588382999999999</c:v>
                </c:pt>
                <c:pt idx="3845">
                  <c:v>14.465714000000002</c:v>
                </c:pt>
                <c:pt idx="3846">
                  <c:v>14.6709</c:v>
                </c:pt>
                <c:pt idx="3847">
                  <c:v>15.388127000000001</c:v>
                </c:pt>
                <c:pt idx="3848">
                  <c:v>15.382205000000003</c:v>
                </c:pt>
                <c:pt idx="3849">
                  <c:v>14.592644000000002</c:v>
                </c:pt>
                <c:pt idx="3850">
                  <c:v>14.521049</c:v>
                </c:pt>
                <c:pt idx="3851">
                  <c:v>14.625866</c:v>
                </c:pt>
                <c:pt idx="3852">
                  <c:v>15.219669</c:v>
                </c:pt>
                <c:pt idx="3853">
                  <c:v>16.034868000000003</c:v>
                </c:pt>
                <c:pt idx="3854">
                  <c:v>15.005642000000002</c:v>
                </c:pt>
                <c:pt idx="3855">
                  <c:v>15.913705</c:v>
                </c:pt>
                <c:pt idx="3856">
                  <c:v>14.899956000000001</c:v>
                </c:pt>
                <c:pt idx="3857">
                  <c:v>15.363119000000001</c:v>
                </c:pt>
                <c:pt idx="3858">
                  <c:v>16.638728999999998</c:v>
                </c:pt>
                <c:pt idx="3859">
                  <c:v>14.734587999999999</c:v>
                </c:pt>
                <c:pt idx="3860">
                  <c:v>14.863687000000004</c:v>
                </c:pt>
                <c:pt idx="3861">
                  <c:v>15.124637</c:v>
                </c:pt>
                <c:pt idx="3862">
                  <c:v>14.719169000000001</c:v>
                </c:pt>
                <c:pt idx="3863">
                  <c:v>16.014621999999999</c:v>
                </c:pt>
                <c:pt idx="3864">
                  <c:v>15.106839000000003</c:v>
                </c:pt>
                <c:pt idx="3865">
                  <c:v>14.800348</c:v>
                </c:pt>
                <c:pt idx="3866">
                  <c:v>13.849134000000001</c:v>
                </c:pt>
                <c:pt idx="3867">
                  <c:v>15.585844000000002</c:v>
                </c:pt>
                <c:pt idx="3868">
                  <c:v>13.984619</c:v>
                </c:pt>
                <c:pt idx="3869">
                  <c:v>15.524449000000002</c:v>
                </c:pt>
                <c:pt idx="3870">
                  <c:v>17.231953000000004</c:v>
                </c:pt>
                <c:pt idx="3871">
                  <c:v>15.90719</c:v>
                </c:pt>
                <c:pt idx="3872">
                  <c:v>14.797624000000001</c:v>
                </c:pt>
                <c:pt idx="3873">
                  <c:v>15.562367</c:v>
                </c:pt>
                <c:pt idx="3874">
                  <c:v>14.248345999999998</c:v>
                </c:pt>
                <c:pt idx="3875">
                  <c:v>14.855151000000003</c:v>
                </c:pt>
                <c:pt idx="3876">
                  <c:v>13.669483000000001</c:v>
                </c:pt>
                <c:pt idx="3877">
                  <c:v>14.142296</c:v>
                </c:pt>
                <c:pt idx="3878">
                  <c:v>14.674479</c:v>
                </c:pt>
                <c:pt idx="3879">
                  <c:v>14.635317000000001</c:v>
                </c:pt>
                <c:pt idx="3880">
                  <c:v>13.888628000000001</c:v>
                </c:pt>
                <c:pt idx="3881">
                  <c:v>13.267469</c:v>
                </c:pt>
                <c:pt idx="3882">
                  <c:v>15.100653000000001</c:v>
                </c:pt>
                <c:pt idx="3883">
                  <c:v>15.191596000000002</c:v>
                </c:pt>
                <c:pt idx="3884">
                  <c:v>14.742795000000001</c:v>
                </c:pt>
                <c:pt idx="3885">
                  <c:v>15.105644000000002</c:v>
                </c:pt>
                <c:pt idx="3886">
                  <c:v>16.25647</c:v>
                </c:pt>
                <c:pt idx="3887">
                  <c:v>16.760892999999996</c:v>
                </c:pt>
                <c:pt idx="3888">
                  <c:v>13.837734000000001</c:v>
                </c:pt>
                <c:pt idx="3889">
                  <c:v>13.63273</c:v>
                </c:pt>
                <c:pt idx="3890">
                  <c:v>14.437336</c:v>
                </c:pt>
                <c:pt idx="3891">
                  <c:v>14.555994000000002</c:v>
                </c:pt>
                <c:pt idx="3892">
                  <c:v>13.764393999999999</c:v>
                </c:pt>
                <c:pt idx="3893">
                  <c:v>14.791158999999999</c:v>
                </c:pt>
                <c:pt idx="3894">
                  <c:v>14.483308000000001</c:v>
                </c:pt>
                <c:pt idx="3895">
                  <c:v>15.424522</c:v>
                </c:pt>
                <c:pt idx="3896">
                  <c:v>15.100107</c:v>
                </c:pt>
                <c:pt idx="3897">
                  <c:v>14.777369999999999</c:v>
                </c:pt>
                <c:pt idx="3898">
                  <c:v>14.568416000000001</c:v>
                </c:pt>
                <c:pt idx="3899">
                  <c:v>15.131519000000001</c:v>
                </c:pt>
                <c:pt idx="3900">
                  <c:v>14.176956000000002</c:v>
                </c:pt>
                <c:pt idx="3901">
                  <c:v>14.527321999999998</c:v>
                </c:pt>
                <c:pt idx="3902">
                  <c:v>15.587967000000001</c:v>
                </c:pt>
                <c:pt idx="3903">
                  <c:v>15.980058</c:v>
                </c:pt>
                <c:pt idx="3904">
                  <c:v>14.840545000000002</c:v>
                </c:pt>
                <c:pt idx="3905">
                  <c:v>15.572024000000003</c:v>
                </c:pt>
                <c:pt idx="3906">
                  <c:v>15.006072</c:v>
                </c:pt>
                <c:pt idx="3907">
                  <c:v>15.173934000000001</c:v>
                </c:pt>
                <c:pt idx="3908">
                  <c:v>14.854183000000003</c:v>
                </c:pt>
                <c:pt idx="3909">
                  <c:v>15.006941000000001</c:v>
                </c:pt>
                <c:pt idx="3910">
                  <c:v>13.805452000000004</c:v>
                </c:pt>
                <c:pt idx="3911">
                  <c:v>13.334349</c:v>
                </c:pt>
                <c:pt idx="3912">
                  <c:v>14.210334</c:v>
                </c:pt>
                <c:pt idx="3913">
                  <c:v>13.054235</c:v>
                </c:pt>
                <c:pt idx="3914">
                  <c:v>14.464080000000001</c:v>
                </c:pt>
                <c:pt idx="3915">
                  <c:v>15.069163</c:v>
                </c:pt>
                <c:pt idx="3916">
                  <c:v>13.815487000000005</c:v>
                </c:pt>
                <c:pt idx="3917">
                  <c:v>14.189468</c:v>
                </c:pt>
                <c:pt idx="3918">
                  <c:v>13.642266999999999</c:v>
                </c:pt>
                <c:pt idx="3919">
                  <c:v>13.667082000000002</c:v>
                </c:pt>
                <c:pt idx="3920">
                  <c:v>13.179679</c:v>
                </c:pt>
                <c:pt idx="3921">
                  <c:v>14.241217999999996</c:v>
                </c:pt>
                <c:pt idx="3922">
                  <c:v>13.492790000000003</c:v>
                </c:pt>
                <c:pt idx="3923">
                  <c:v>15.244561999999998</c:v>
                </c:pt>
                <c:pt idx="3924">
                  <c:v>16.106097999999999</c:v>
                </c:pt>
                <c:pt idx="3925">
                  <c:v>15.773534000000001</c:v>
                </c:pt>
                <c:pt idx="3926">
                  <c:v>14.820260999999999</c:v>
                </c:pt>
                <c:pt idx="3927">
                  <c:v>15.412144000000001</c:v>
                </c:pt>
                <c:pt idx="3928">
                  <c:v>13.038564999999998</c:v>
                </c:pt>
                <c:pt idx="3929">
                  <c:v>13.678336</c:v>
                </c:pt>
                <c:pt idx="3930">
                  <c:v>13.930933</c:v>
                </c:pt>
                <c:pt idx="3931">
                  <c:v>13.900923000000001</c:v>
                </c:pt>
                <c:pt idx="3932">
                  <c:v>13.500472</c:v>
                </c:pt>
                <c:pt idx="3933">
                  <c:v>14.791420999999998</c:v>
                </c:pt>
                <c:pt idx="3934">
                  <c:v>14.015838</c:v>
                </c:pt>
                <c:pt idx="3935">
                  <c:v>14.876380000000001</c:v>
                </c:pt>
                <c:pt idx="3936">
                  <c:v>12.953245000000003</c:v>
                </c:pt>
                <c:pt idx="3937">
                  <c:v>13.785475</c:v>
                </c:pt>
                <c:pt idx="3938">
                  <c:v>13.396759000000001</c:v>
                </c:pt>
                <c:pt idx="3939">
                  <c:v>13.546699</c:v>
                </c:pt>
                <c:pt idx="3940">
                  <c:v>14.220289999999999</c:v>
                </c:pt>
                <c:pt idx="3941">
                  <c:v>14.054939000000001</c:v>
                </c:pt>
                <c:pt idx="3942">
                  <c:v>14.794792999999999</c:v>
                </c:pt>
                <c:pt idx="3943">
                  <c:v>13.620146</c:v>
                </c:pt>
                <c:pt idx="3944">
                  <c:v>14.228476999999998</c:v>
                </c:pt>
                <c:pt idx="3945">
                  <c:v>15.798256999999998</c:v>
                </c:pt>
                <c:pt idx="3946">
                  <c:v>13.477246000000001</c:v>
                </c:pt>
                <c:pt idx="3947">
                  <c:v>13.372612000000002</c:v>
                </c:pt>
                <c:pt idx="3948">
                  <c:v>13.237734</c:v>
                </c:pt>
                <c:pt idx="3949">
                  <c:v>13.980406000000002</c:v>
                </c:pt>
                <c:pt idx="3950">
                  <c:v>13.468165000000001</c:v>
                </c:pt>
                <c:pt idx="3951">
                  <c:v>13.867879</c:v>
                </c:pt>
                <c:pt idx="3952">
                  <c:v>13.045243000000001</c:v>
                </c:pt>
                <c:pt idx="3953">
                  <c:v>13.001332</c:v>
                </c:pt>
                <c:pt idx="3954">
                  <c:v>11.635647000000002</c:v>
                </c:pt>
                <c:pt idx="3955">
                  <c:v>12.959358</c:v>
                </c:pt>
                <c:pt idx="3956">
                  <c:v>14.134820999999999</c:v>
                </c:pt>
                <c:pt idx="3957">
                  <c:v>14.670956</c:v>
                </c:pt>
                <c:pt idx="3958">
                  <c:v>13.623119000000001</c:v>
                </c:pt>
                <c:pt idx="3959">
                  <c:v>14.634686</c:v>
                </c:pt>
                <c:pt idx="3960">
                  <c:v>13.004695</c:v>
                </c:pt>
                <c:pt idx="3961">
                  <c:v>12.976118</c:v>
                </c:pt>
                <c:pt idx="3962">
                  <c:v>14.110131000000001</c:v>
                </c:pt>
                <c:pt idx="3963">
                  <c:v>13.895419000000002</c:v>
                </c:pt>
                <c:pt idx="3964">
                  <c:v>15.49152</c:v>
                </c:pt>
                <c:pt idx="3965">
                  <c:v>15.321587000000003</c:v>
                </c:pt>
                <c:pt idx="3966">
                  <c:v>13.947685</c:v>
                </c:pt>
                <c:pt idx="3967">
                  <c:v>13.152186000000002</c:v>
                </c:pt>
                <c:pt idx="3968">
                  <c:v>13.094863999999999</c:v>
                </c:pt>
                <c:pt idx="3969">
                  <c:v>13.290009</c:v>
                </c:pt>
                <c:pt idx="3970">
                  <c:v>13.346143</c:v>
                </c:pt>
                <c:pt idx="3971">
                  <c:v>15.339984000000001</c:v>
                </c:pt>
                <c:pt idx="3972">
                  <c:v>15.865837000000004</c:v>
                </c:pt>
                <c:pt idx="3973">
                  <c:v>15.080869</c:v>
                </c:pt>
                <c:pt idx="3974">
                  <c:v>16.10951</c:v>
                </c:pt>
                <c:pt idx="3975">
                  <c:v>15.549236000000002</c:v>
                </c:pt>
                <c:pt idx="3976">
                  <c:v>15.510993000000001</c:v>
                </c:pt>
                <c:pt idx="3977">
                  <c:v>14.407136000000001</c:v>
                </c:pt>
                <c:pt idx="3978">
                  <c:v>14.937651000000001</c:v>
                </c:pt>
                <c:pt idx="3979">
                  <c:v>14.269249</c:v>
                </c:pt>
                <c:pt idx="3980">
                  <c:v>14.523343000000001</c:v>
                </c:pt>
                <c:pt idx="3981">
                  <c:v>15.171216999999999</c:v>
                </c:pt>
                <c:pt idx="3982">
                  <c:v>14.473177</c:v>
                </c:pt>
                <c:pt idx="3983">
                  <c:v>15.120652</c:v>
                </c:pt>
                <c:pt idx="3984">
                  <c:v>14.356525000000001</c:v>
                </c:pt>
                <c:pt idx="3985">
                  <c:v>15.184326999999998</c:v>
                </c:pt>
                <c:pt idx="3986">
                  <c:v>15.767407</c:v>
                </c:pt>
                <c:pt idx="3987">
                  <c:v>15.193340000000001</c:v>
                </c:pt>
                <c:pt idx="3988">
                  <c:v>15.706646000000001</c:v>
                </c:pt>
                <c:pt idx="3989">
                  <c:v>15.681207000000001</c:v>
                </c:pt>
                <c:pt idx="3990">
                  <c:v>15.970475</c:v>
                </c:pt>
                <c:pt idx="3991">
                  <c:v>14.585100000000002</c:v>
                </c:pt>
                <c:pt idx="3992">
                  <c:v>15.741260999999996</c:v>
                </c:pt>
                <c:pt idx="3993">
                  <c:v>15.261119000000001</c:v>
                </c:pt>
                <c:pt idx="3994">
                  <c:v>16.814901000000003</c:v>
                </c:pt>
                <c:pt idx="3995">
                  <c:v>17.037013999999999</c:v>
                </c:pt>
                <c:pt idx="3996">
                  <c:v>15.364008</c:v>
                </c:pt>
                <c:pt idx="3997">
                  <c:v>15.825302000000002</c:v>
                </c:pt>
                <c:pt idx="3998">
                  <c:v>15.681429</c:v>
                </c:pt>
                <c:pt idx="3999">
                  <c:v>14.232956</c:v>
                </c:pt>
                <c:pt idx="4000">
                  <c:v>14.519493000000002</c:v>
                </c:pt>
                <c:pt idx="4001">
                  <c:v>14.520417</c:v>
                </c:pt>
                <c:pt idx="4002">
                  <c:v>14.835293</c:v>
                </c:pt>
                <c:pt idx="4003">
                  <c:v>14.657305000000001</c:v>
                </c:pt>
                <c:pt idx="4004">
                  <c:v>14.108870999999999</c:v>
                </c:pt>
                <c:pt idx="4005">
                  <c:v>15.983618</c:v>
                </c:pt>
                <c:pt idx="4006">
                  <c:v>14.815953</c:v>
                </c:pt>
                <c:pt idx="4007">
                  <c:v>15.203802</c:v>
                </c:pt>
                <c:pt idx="4008">
                  <c:v>13.818837</c:v>
                </c:pt>
                <c:pt idx="4009">
                  <c:v>15.205347</c:v>
                </c:pt>
              </c:numCache>
            </c:numRef>
          </c:val>
        </c:ser>
        <c:dLbls/>
        <c:marker val="1"/>
        <c:axId val="68552192"/>
        <c:axId val="68554112"/>
      </c:lineChart>
      <c:catAx>
        <c:axId val="68552192"/>
        <c:scaling>
          <c:orientation val="minMax"/>
        </c:scaling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Frame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554112"/>
        <c:crosses val="autoZero"/>
        <c:auto val="1"/>
        <c:lblAlgn val="ctr"/>
        <c:lblOffset val="100"/>
        <c:tickLblSkip val="250"/>
      </c:catAx>
      <c:valAx>
        <c:axId val="68554112"/>
        <c:scaling>
          <c:orientation val="minMax"/>
          <c:min val="8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Distance (</a:t>
                </a:r>
                <a:r>
                  <a:rPr lang="en-US">
                    <a:latin typeface="Calibri" panose="020F0502020204030204" pitchFamily="34" charset="0"/>
                  </a:rPr>
                  <a:t>Å</a:t>
                </a:r>
                <a:r>
                  <a:rPr lang="en-US"/>
                  <a:t>)</a:t>
                </a: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552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18314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97852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245044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3516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1537899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21100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993953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07706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74097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77575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02169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6539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54442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17975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86447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86854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299E9-D97B-4D4D-956C-0AE9C5055D3A}" type="datetimeFigureOut">
              <a:rPr lang="en-US" smtClean="0">
                <a:solidFill>
                  <a:prstClr val="black"/>
                </a:solidFill>
              </a:rPr>
              <a:pPr/>
              <a:t>7/18/2013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618A531-DFF0-46E3-A2AA-AD01DC4ACF7B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18502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  <p:sldLayoutId id="2147483819" r:id="rId15"/>
    <p:sldLayoutId id="214748382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Structure Investigation of Fam20C, A Golgi Casein Kinase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770418"/>
          </a:xfrm>
        </p:spPr>
        <p:txBody>
          <a:bodyPr>
            <a:noAutofit/>
          </a:bodyPr>
          <a:lstStyle/>
          <a:p>
            <a:r>
              <a:rPr lang="en-US" sz="1600" dirty="0" smtClean="0"/>
              <a:t>Sharon Grubner</a:t>
            </a:r>
          </a:p>
          <a:p>
            <a:endParaRPr lang="en-US" sz="1600" dirty="0" smtClean="0"/>
          </a:p>
          <a:p>
            <a:r>
              <a:rPr lang="en-US" sz="1600" dirty="0" smtClean="0"/>
              <a:t>National Taiwan University</a:t>
            </a:r>
          </a:p>
          <a:p>
            <a:r>
              <a:rPr lang="en-US" sz="1600" dirty="0" smtClean="0"/>
              <a:t> Fourth Weekly report – July 17</a:t>
            </a:r>
            <a:r>
              <a:rPr lang="en-US" sz="1600" baseline="30000" dirty="0" smtClean="0"/>
              <a:t>th</a:t>
            </a:r>
            <a:r>
              <a:rPr lang="en-US" sz="1600" dirty="0" smtClean="0"/>
              <a:t>, 2013</a:t>
            </a:r>
          </a:p>
        </p:txBody>
      </p:sp>
    </p:spTree>
    <p:extLst>
      <p:ext uri="{BB962C8B-B14F-4D97-AF65-F5344CB8AC3E}">
        <p14:creationId xmlns:p14="http://schemas.microsoft.com/office/powerpoint/2010/main" xmlns="" val="1306828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Progress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93950"/>
            <a:ext cx="10825689" cy="4778062"/>
          </a:xfrm>
        </p:spPr>
        <p:txBody>
          <a:bodyPr>
            <a:noAutofit/>
          </a:bodyPr>
          <a:lstStyle/>
          <a:p>
            <a:r>
              <a:rPr lang="en-US" sz="2000" dirty="0" smtClean="0"/>
              <a:t>Calculated and plotted RMSF for P-loop and 300-306 loop</a:t>
            </a:r>
          </a:p>
          <a:p>
            <a:r>
              <a:rPr lang="en-US" sz="2000" dirty="0" smtClean="0"/>
              <a:t>Measured the distances between alpha carbons of P-loop and C-terminal lobe to measure opening and closing of the binding pocket</a:t>
            </a:r>
          </a:p>
          <a:p>
            <a:r>
              <a:rPr lang="en-US" sz="2000" dirty="0" smtClean="0"/>
              <a:t>Completed calculations and plots for interactions between specific residues in the ATP binding pocket of FAM20C</a:t>
            </a:r>
          </a:p>
          <a:p>
            <a:pPr lvl="1"/>
            <a:r>
              <a:rPr lang="en-US" dirty="0" smtClean="0"/>
              <a:t>Calculated the percentage of simulation time there are salt bridges between these residues</a:t>
            </a:r>
          </a:p>
          <a:p>
            <a:r>
              <a:rPr lang="en-US" sz="2000" dirty="0" smtClean="0"/>
              <a:t>Learned how to use </a:t>
            </a:r>
            <a:r>
              <a:rPr lang="en-US" sz="2000" dirty="0" err="1" smtClean="0"/>
              <a:t>VolMap</a:t>
            </a:r>
            <a:r>
              <a:rPr lang="en-US" sz="2000" dirty="0" smtClean="0"/>
              <a:t> Tool in VMD</a:t>
            </a:r>
          </a:p>
          <a:p>
            <a:pPr lvl="1"/>
            <a:r>
              <a:rPr lang="en-US" sz="1800" dirty="0"/>
              <a:t>L</a:t>
            </a:r>
            <a:r>
              <a:rPr lang="en-US" sz="1800" dirty="0" smtClean="0"/>
              <a:t>ooking at the percentage of water molecules present inside the ATP binding pocket</a:t>
            </a:r>
          </a:p>
          <a:p>
            <a:r>
              <a:rPr lang="en-US" sz="2000" dirty="0" smtClean="0"/>
              <a:t>Clustering</a:t>
            </a:r>
          </a:p>
          <a:p>
            <a:pPr lvl="1"/>
            <a:r>
              <a:rPr lang="en-US" sz="1800" dirty="0" smtClean="0"/>
              <a:t>Learned how to prepare </a:t>
            </a:r>
            <a:r>
              <a:rPr lang="en-US" sz="1800" dirty="0" err="1" smtClean="0"/>
              <a:t>pdb</a:t>
            </a:r>
            <a:r>
              <a:rPr lang="en-US" sz="1800" dirty="0" smtClean="0"/>
              <a:t> files of trajectory and active site for submission</a:t>
            </a:r>
          </a:p>
          <a:p>
            <a:pPr lvl="1"/>
            <a:r>
              <a:rPr lang="en-US" sz="1800" dirty="0" smtClean="0"/>
              <a:t>Sent the active side residues for verification before sending my clustering job</a:t>
            </a:r>
          </a:p>
          <a:p>
            <a:endParaRPr lang="en-US" sz="2000" dirty="0"/>
          </a:p>
          <a:p>
            <a:r>
              <a:rPr lang="en-US" sz="2000" dirty="0" smtClean="0"/>
              <a:t>My progress is being updated on a daily basis and shared with my mentors on </a:t>
            </a:r>
            <a:r>
              <a:rPr lang="en-US" sz="2000" dirty="0" err="1" smtClean="0"/>
              <a:t>Evernote</a:t>
            </a:r>
            <a:r>
              <a:rPr lang="en-US" sz="2000" dirty="0" smtClean="0"/>
              <a:t>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2409375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522844634"/>
              </p:ext>
            </p:extLst>
          </p:nvPr>
        </p:nvGraphicFramePr>
        <p:xfrm>
          <a:off x="115156" y="177043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3281950389"/>
              </p:ext>
            </p:extLst>
          </p:nvPr>
        </p:nvGraphicFramePr>
        <p:xfrm>
          <a:off x="6203852" y="3727755"/>
          <a:ext cx="5850987" cy="31302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xmlns="" val="241989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852304082"/>
              </p:ext>
            </p:extLst>
          </p:nvPr>
        </p:nvGraphicFramePr>
        <p:xfrm>
          <a:off x="4985776" y="3488837"/>
          <a:ext cx="7206224" cy="3369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874909691"/>
              </p:ext>
            </p:extLst>
          </p:nvPr>
        </p:nvGraphicFramePr>
        <p:xfrm>
          <a:off x="0" y="131711"/>
          <a:ext cx="7362825" cy="33766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/>
          <a:srcRect l="22715" r="23258"/>
          <a:stretch/>
        </p:blipFill>
        <p:spPr>
          <a:xfrm>
            <a:off x="0" y="4218230"/>
            <a:ext cx="2757268" cy="26397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159262" y="0"/>
            <a:ext cx="3498166" cy="35083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721094" y="3492842"/>
            <a:ext cx="3216666" cy="25296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xmlns="" val="2262873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973415990"/>
              </p:ext>
            </p:extLst>
          </p:nvPr>
        </p:nvGraphicFramePr>
        <p:xfrm>
          <a:off x="1099894" y="956603"/>
          <a:ext cx="9591552" cy="49306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182977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Qualitative analysis </a:t>
            </a:r>
          </a:p>
          <a:p>
            <a:pPr lvl="1"/>
            <a:r>
              <a:rPr lang="en-US" dirty="0" smtClean="0"/>
              <a:t>Read relevant papers and learn about the process of structure and data analysis for drug discovery purposes</a:t>
            </a:r>
          </a:p>
          <a:p>
            <a:pPr lvl="1"/>
            <a:r>
              <a:rPr lang="en-US" dirty="0" smtClean="0"/>
              <a:t>Watch the motion of various loops within Fam20C structure</a:t>
            </a:r>
          </a:p>
          <a:p>
            <a:pPr lvl="1"/>
            <a:r>
              <a:rPr lang="en-US" dirty="0" smtClean="0"/>
              <a:t>Analysis of RMSF results</a:t>
            </a:r>
          </a:p>
          <a:p>
            <a:pPr lvl="1"/>
            <a:r>
              <a:rPr lang="en-US" dirty="0" smtClean="0"/>
              <a:t>Watch trajectory and draw conclusions for drug discovery purposes</a:t>
            </a:r>
          </a:p>
          <a:p>
            <a:endParaRPr lang="en-US" dirty="0" smtClean="0"/>
          </a:p>
          <a:p>
            <a:r>
              <a:rPr lang="en-US" dirty="0" smtClean="0"/>
              <a:t>Clustering</a:t>
            </a:r>
            <a:endParaRPr lang="en-US" dirty="0" smtClean="0"/>
          </a:p>
          <a:p>
            <a:pPr lvl="1"/>
            <a:r>
              <a:rPr lang="en-US" dirty="0" smtClean="0"/>
              <a:t>Send my first clustering job</a:t>
            </a:r>
          </a:p>
        </p:txBody>
      </p:sp>
    </p:spTree>
    <p:extLst>
      <p:ext uri="{BB962C8B-B14F-4D97-AF65-F5344CB8AC3E}">
        <p14:creationId xmlns:p14="http://schemas.microsoft.com/office/powerpoint/2010/main" xmlns="" val="358380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058" y="39999"/>
            <a:ext cx="8596668" cy="1320800"/>
          </a:xfrm>
        </p:spPr>
        <p:txBody>
          <a:bodyPr/>
          <a:lstStyle/>
          <a:p>
            <a:r>
              <a:rPr lang="en-US" dirty="0" smtClean="0"/>
              <a:t>Culture</a:t>
            </a:r>
            <a:endParaRPr lang="en-US" dirty="0"/>
          </a:p>
        </p:txBody>
      </p:sp>
      <p:pic>
        <p:nvPicPr>
          <p:cNvPr id="2050" name="Picture 2" descr="https://fbcdn-sphotos-b-a.akamaihd.net/hphotos-ak-prn1/26005_10151478829751339_1150492809_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049296" y="0"/>
            <a:ext cx="3308022" cy="247067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https://fbcdn-sphotos-h-a.akamaihd.net/hphotos-ak-ash4/1006241_10151478829811339_1856546454_n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" y="3066757"/>
            <a:ext cx="2846644" cy="381140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s://fbcdn-sphotos-e-a.akamaihd.net/hphotos-ak-ash3/935032_10151480822441339_522199966_n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005710" y="2996179"/>
            <a:ext cx="5292389" cy="395275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8" descr="https://fbcdn-sphotos-g-a.akamaihd.net/hphotos-ak-frc3/971838_10151480822421339_1477103189_n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08401" y="3001908"/>
            <a:ext cx="5275958" cy="39404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38645" y="-117662"/>
            <a:ext cx="4959455" cy="37042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/>
          <p:cNvSpPr txBox="1"/>
          <p:nvPr/>
        </p:nvSpPr>
        <p:spPr>
          <a:xfrm>
            <a:off x="4728755" y="2744999"/>
            <a:ext cx="2825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National Palace Museum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2325187" y="2424926"/>
            <a:ext cx="2686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We survived a typhoon…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74819" y="2721749"/>
            <a:ext cx="2202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S.Y.S Memorial Hall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761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Acknowledgments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UCSD (University of California San Diego)</a:t>
            </a:r>
          </a:p>
          <a:p>
            <a:pPr lvl="1"/>
            <a:r>
              <a:rPr lang="en-US" dirty="0" smtClean="0"/>
              <a:t>Dr. </a:t>
            </a:r>
            <a:r>
              <a:rPr lang="en-US" dirty="0" err="1" smtClean="0"/>
              <a:t>Rommie</a:t>
            </a:r>
            <a:r>
              <a:rPr lang="en-US" dirty="0" smtClean="0"/>
              <a:t> </a:t>
            </a:r>
            <a:r>
              <a:rPr lang="en-US" dirty="0" err="1" smtClean="0"/>
              <a:t>Amaro</a:t>
            </a:r>
            <a:endParaRPr lang="en-US" dirty="0"/>
          </a:p>
          <a:p>
            <a:pPr lvl="1"/>
            <a:r>
              <a:rPr lang="en-US" dirty="0" smtClean="0"/>
              <a:t>Dr. Gabriele </a:t>
            </a:r>
            <a:r>
              <a:rPr lang="en-US" dirty="0" err="1" smtClean="0"/>
              <a:t>Wienhausen</a:t>
            </a:r>
            <a:endParaRPr lang="en-US" dirty="0" smtClean="0"/>
          </a:p>
          <a:p>
            <a:pPr lvl="1"/>
            <a:r>
              <a:rPr lang="en-US" dirty="0" smtClean="0"/>
              <a:t>Dr. Peter </a:t>
            </a:r>
            <a:r>
              <a:rPr lang="en-US" dirty="0" err="1" smtClean="0"/>
              <a:t>Arzberger</a:t>
            </a:r>
            <a:endParaRPr lang="en-US" dirty="0" smtClean="0"/>
          </a:p>
          <a:p>
            <a:pPr lvl="1"/>
            <a:r>
              <a:rPr lang="en-US" dirty="0" smtClean="0"/>
              <a:t>Teri </a:t>
            </a:r>
            <a:r>
              <a:rPr lang="en-US" dirty="0" err="1" smtClean="0"/>
              <a:t>Simas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NTU </a:t>
            </a:r>
            <a:r>
              <a:rPr lang="en-US" dirty="0" smtClean="0"/>
              <a:t>(National Taiwan University)</a:t>
            </a:r>
          </a:p>
          <a:p>
            <a:pPr lvl="1"/>
            <a:r>
              <a:rPr lang="en-US" dirty="0"/>
              <a:t>Dr. Jung-</a:t>
            </a:r>
            <a:r>
              <a:rPr lang="en-US" dirty="0" err="1"/>
              <a:t>Hsin</a:t>
            </a:r>
            <a:r>
              <a:rPr lang="en-US" dirty="0"/>
              <a:t> </a:t>
            </a:r>
            <a:r>
              <a:rPr lang="en-US" dirty="0" smtClean="0"/>
              <a:t>Lin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endParaRPr lang="en-US" smtClean="0"/>
          </a:p>
          <a:p>
            <a:r>
              <a:rPr lang="en-US" smtClean="0"/>
              <a:t>Julia </a:t>
            </a:r>
            <a:r>
              <a:rPr lang="en-US" dirty="0" smtClean="0"/>
              <a:t>Brown Research Scholarship</a:t>
            </a:r>
          </a:p>
        </p:txBody>
      </p:sp>
    </p:spTree>
    <p:extLst>
      <p:ext uri="{BB962C8B-B14F-4D97-AF65-F5344CB8AC3E}">
        <p14:creationId xmlns:p14="http://schemas.microsoft.com/office/powerpoint/2010/main" xmlns="" val="405235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1005</TotalTime>
  <Words>291</Words>
  <Application>Microsoft Office PowerPoint</Application>
  <PresentationFormat>Custom</PresentationFormat>
  <Paragraphs>54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Facet</vt:lpstr>
      <vt:lpstr>Structure Investigation of Fam20C, A Golgi Casein Kinase</vt:lpstr>
      <vt:lpstr>Progress</vt:lpstr>
      <vt:lpstr>Slide 3</vt:lpstr>
      <vt:lpstr>Slide 4</vt:lpstr>
      <vt:lpstr>Slide 5</vt:lpstr>
      <vt:lpstr>Goals for Next Week</vt:lpstr>
      <vt:lpstr>Culture</vt:lpstr>
      <vt:lpstr>Acknowledgments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Sharon Grubner</dc:creator>
  <cp:lastModifiedBy>Teri Simas</cp:lastModifiedBy>
  <cp:revision>37</cp:revision>
  <dcterms:created xsi:type="dcterms:W3CDTF">2013-07-02T16:00:18Z</dcterms:created>
  <dcterms:modified xsi:type="dcterms:W3CDTF">2013-07-18T17:30:50Z</dcterms:modified>
</cp:coreProperties>
</file>

<file path=docProps/thumbnail.jpeg>
</file>